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70" r:id="rId3"/>
    <p:sldId id="257" r:id="rId4"/>
    <p:sldId id="274" r:id="rId5"/>
    <p:sldId id="272" r:id="rId6"/>
    <p:sldId id="273" r:id="rId7"/>
    <p:sldId id="275" r:id="rId8"/>
    <p:sldId id="276" r:id="rId9"/>
    <p:sldId id="277" r:id="rId10"/>
    <p:sldId id="278"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EFC1E0-A46C-4830-AABD-2514BC1957C7}" v="4" dt="2022-10-11T15:04:21.2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p:cViewPr varScale="1">
        <p:scale>
          <a:sx n="107" d="100"/>
          <a:sy n="107" d="100"/>
        </p:scale>
        <p:origin x="138" y="2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mbatis, Kurt" userId="68b38a53-abea-4f9f-9666-d9a08e7d983a" providerId="ADAL" clId="{1B12F8C7-1278-4FE7-9FF3-9095DCEA4237}"/>
    <pc:docChg chg="modSld modMainMaster">
      <pc:chgData name="Lumbatis, Kurt" userId="68b38a53-abea-4f9f-9666-d9a08e7d983a" providerId="ADAL" clId="{1B12F8C7-1278-4FE7-9FF3-9095DCEA4237}" dt="2022-09-15T02:11:45.095" v="7" actId="1036"/>
      <pc:docMkLst>
        <pc:docMk/>
      </pc:docMkLst>
      <pc:sldChg chg="modSp mod">
        <pc:chgData name="Lumbatis, Kurt" userId="68b38a53-abea-4f9f-9666-d9a08e7d983a" providerId="ADAL" clId="{1B12F8C7-1278-4FE7-9FF3-9095DCEA4237}" dt="2022-09-15T02:11:45.095" v="7" actId="1036"/>
        <pc:sldMkLst>
          <pc:docMk/>
          <pc:sldMk cId="972643415" sldId="278"/>
        </pc:sldMkLst>
        <pc:spChg chg="mod">
          <ac:chgData name="Lumbatis, Kurt" userId="68b38a53-abea-4f9f-9666-d9a08e7d983a" providerId="ADAL" clId="{1B12F8C7-1278-4FE7-9FF3-9095DCEA4237}" dt="2022-09-15T02:10:42.009" v="5" actId="6549"/>
          <ac:spMkLst>
            <pc:docMk/>
            <pc:sldMk cId="972643415" sldId="278"/>
            <ac:spMk id="2" creationId="{39D111BF-D3DB-C38E-6682-B6650EA8A95E}"/>
          </ac:spMkLst>
        </pc:spChg>
        <pc:picChg chg="mod">
          <ac:chgData name="Lumbatis, Kurt" userId="68b38a53-abea-4f9f-9666-d9a08e7d983a" providerId="ADAL" clId="{1B12F8C7-1278-4FE7-9FF3-9095DCEA4237}" dt="2022-09-15T02:11:45.095" v="7" actId="1036"/>
          <ac:picMkLst>
            <pc:docMk/>
            <pc:sldMk cId="972643415" sldId="278"/>
            <ac:picMk id="9" creationId="{B97991CC-F659-F511-C979-A1883358BB34}"/>
          </ac:picMkLst>
        </pc:picChg>
      </pc:sldChg>
      <pc:sldMasterChg chg="modSp mod">
        <pc:chgData name="Lumbatis, Kurt" userId="68b38a53-abea-4f9f-9666-d9a08e7d983a" providerId="ADAL" clId="{1B12F8C7-1278-4FE7-9FF3-9095DCEA4237}" dt="2022-09-15T02:04:24.264" v="4" actId="20577"/>
        <pc:sldMasterMkLst>
          <pc:docMk/>
          <pc:sldMasterMk cId="0" sldId="2147483648"/>
        </pc:sldMasterMkLst>
        <pc:spChg chg="mod">
          <ac:chgData name="Lumbatis, Kurt" userId="68b38a53-abea-4f9f-9666-d9a08e7d983a" providerId="ADAL" clId="{1B12F8C7-1278-4FE7-9FF3-9095DCEA4237}" dt="2022-09-15T02:04:24.264" v="4" actId="20577"/>
          <ac:spMkLst>
            <pc:docMk/>
            <pc:sldMasterMk cId="0" sldId="2147483648"/>
            <ac:spMk id="10" creationId="{00000000-0000-0000-0000-000000000000}"/>
          </ac:spMkLst>
        </pc:spChg>
      </pc:sldMasterChg>
    </pc:docChg>
  </pc:docChgLst>
  <pc:docChgLst>
    <pc:chgData name="Lumbatis, Kurt" userId="68b38a53-abea-4f9f-9666-d9a08e7d983a" providerId="ADAL" clId="{DEEFC1E0-A46C-4830-AABD-2514BC1957C7}"/>
    <pc:docChg chg="custSel modSld modMainMaster">
      <pc:chgData name="Lumbatis, Kurt" userId="68b38a53-abea-4f9f-9666-d9a08e7d983a" providerId="ADAL" clId="{DEEFC1E0-A46C-4830-AABD-2514BC1957C7}" dt="2022-10-11T14:54:13.494" v="159" actId="20577"/>
      <pc:docMkLst>
        <pc:docMk/>
      </pc:docMkLst>
      <pc:sldChg chg="modSp mod">
        <pc:chgData name="Lumbatis, Kurt" userId="68b38a53-abea-4f9f-9666-d9a08e7d983a" providerId="ADAL" clId="{DEEFC1E0-A46C-4830-AABD-2514BC1957C7}" dt="2022-10-11T14:30:41.567" v="139" actId="20577"/>
        <pc:sldMkLst>
          <pc:docMk/>
          <pc:sldMk cId="0" sldId="256"/>
        </pc:sldMkLst>
        <pc:spChg chg="mod">
          <ac:chgData name="Lumbatis, Kurt" userId="68b38a53-abea-4f9f-9666-d9a08e7d983a" providerId="ADAL" clId="{DEEFC1E0-A46C-4830-AABD-2514BC1957C7}" dt="2022-10-11T14:30:41.567" v="139" actId="20577"/>
          <ac:spMkLst>
            <pc:docMk/>
            <pc:sldMk cId="0" sldId="256"/>
            <ac:spMk id="3074" creationId="{00000000-0000-0000-0000-000000000000}"/>
          </ac:spMkLst>
        </pc:spChg>
      </pc:sldChg>
      <pc:sldChg chg="modSp mod">
        <pc:chgData name="Lumbatis, Kurt" userId="68b38a53-abea-4f9f-9666-d9a08e7d983a" providerId="ADAL" clId="{DEEFC1E0-A46C-4830-AABD-2514BC1957C7}" dt="2022-10-11T14:30:11.312" v="133" actId="20577"/>
        <pc:sldMkLst>
          <pc:docMk/>
          <pc:sldMk cId="1975098257" sldId="270"/>
        </pc:sldMkLst>
        <pc:spChg chg="mod">
          <ac:chgData name="Lumbatis, Kurt" userId="68b38a53-abea-4f9f-9666-d9a08e7d983a" providerId="ADAL" clId="{DEEFC1E0-A46C-4830-AABD-2514BC1957C7}" dt="2022-10-11T14:30:11.312" v="133" actId="20577"/>
          <ac:spMkLst>
            <pc:docMk/>
            <pc:sldMk cId="1975098257" sldId="270"/>
            <ac:spMk id="3" creationId="{5ADC6BBF-6902-C3F7-76B7-7540C7B9394D}"/>
          </ac:spMkLst>
        </pc:spChg>
      </pc:sldChg>
      <pc:sldChg chg="addSp delSp modSp mod">
        <pc:chgData name="Lumbatis, Kurt" userId="68b38a53-abea-4f9f-9666-d9a08e7d983a" providerId="ADAL" clId="{DEEFC1E0-A46C-4830-AABD-2514BC1957C7}" dt="2022-10-11T14:29:06.142" v="38" actId="1038"/>
        <pc:sldMkLst>
          <pc:docMk/>
          <pc:sldMk cId="1404699799" sldId="272"/>
        </pc:sldMkLst>
        <pc:picChg chg="del">
          <ac:chgData name="Lumbatis, Kurt" userId="68b38a53-abea-4f9f-9666-d9a08e7d983a" providerId="ADAL" clId="{DEEFC1E0-A46C-4830-AABD-2514BC1957C7}" dt="2022-10-11T14:28:01.937" v="30" actId="478"/>
          <ac:picMkLst>
            <pc:docMk/>
            <pc:sldMk cId="1404699799" sldId="272"/>
            <ac:picMk id="7" creationId="{C9284C38-BA9B-17DE-5038-2E10F5611AF2}"/>
          </ac:picMkLst>
        </pc:picChg>
        <pc:picChg chg="add mod">
          <ac:chgData name="Lumbatis, Kurt" userId="68b38a53-abea-4f9f-9666-d9a08e7d983a" providerId="ADAL" clId="{DEEFC1E0-A46C-4830-AABD-2514BC1957C7}" dt="2022-10-11T14:29:06.142" v="38" actId="1038"/>
          <ac:picMkLst>
            <pc:docMk/>
            <pc:sldMk cId="1404699799" sldId="272"/>
            <ac:picMk id="8" creationId="{027FE1DB-E6BF-D679-5E92-3D034325742C}"/>
          </ac:picMkLst>
        </pc:picChg>
      </pc:sldChg>
      <pc:sldChg chg="modSp mod">
        <pc:chgData name="Lumbatis, Kurt" userId="68b38a53-abea-4f9f-9666-d9a08e7d983a" providerId="ADAL" clId="{DEEFC1E0-A46C-4830-AABD-2514BC1957C7}" dt="2022-10-11T14:47:33.767" v="143" actId="1038"/>
        <pc:sldMkLst>
          <pc:docMk/>
          <pc:sldMk cId="2036129860" sldId="275"/>
        </pc:sldMkLst>
        <pc:picChg chg="mod">
          <ac:chgData name="Lumbatis, Kurt" userId="68b38a53-abea-4f9f-9666-d9a08e7d983a" providerId="ADAL" clId="{DEEFC1E0-A46C-4830-AABD-2514BC1957C7}" dt="2022-10-11T14:47:33.767" v="143" actId="1038"/>
          <ac:picMkLst>
            <pc:docMk/>
            <pc:sldMk cId="2036129860" sldId="275"/>
            <ac:picMk id="8" creationId="{AF8147C9-9CCC-0437-BBD4-05EBBC953542}"/>
          </ac:picMkLst>
        </pc:picChg>
      </pc:sldChg>
      <pc:sldChg chg="addSp delSp modSp mod">
        <pc:chgData name="Lumbatis, Kurt" userId="68b38a53-abea-4f9f-9666-d9a08e7d983a" providerId="ADAL" clId="{DEEFC1E0-A46C-4830-AABD-2514BC1957C7}" dt="2022-10-11T14:25:32.660" v="29" actId="20577"/>
        <pc:sldMkLst>
          <pc:docMk/>
          <pc:sldMk cId="425970441" sldId="276"/>
        </pc:sldMkLst>
        <pc:spChg chg="mod">
          <ac:chgData name="Lumbatis, Kurt" userId="68b38a53-abea-4f9f-9666-d9a08e7d983a" providerId="ADAL" clId="{DEEFC1E0-A46C-4830-AABD-2514BC1957C7}" dt="2022-10-11T14:25:32.660" v="29" actId="20577"/>
          <ac:spMkLst>
            <pc:docMk/>
            <pc:sldMk cId="425970441" sldId="276"/>
            <ac:spMk id="2" creationId="{39D111BF-D3DB-C38E-6682-B6650EA8A95E}"/>
          </ac:spMkLst>
        </pc:spChg>
        <pc:graphicFrameChg chg="add del mod">
          <ac:chgData name="Lumbatis, Kurt" userId="68b38a53-abea-4f9f-9666-d9a08e7d983a" providerId="ADAL" clId="{DEEFC1E0-A46C-4830-AABD-2514BC1957C7}" dt="2022-10-11T14:09:02.614" v="5"/>
          <ac:graphicFrameMkLst>
            <pc:docMk/>
            <pc:sldMk cId="425970441" sldId="276"/>
            <ac:graphicFrameMk id="3" creationId="{AF41522D-0254-5948-827D-8D3EBB47B06E}"/>
          </ac:graphicFrameMkLst>
        </pc:graphicFrameChg>
        <pc:picChg chg="del">
          <ac:chgData name="Lumbatis, Kurt" userId="68b38a53-abea-4f9f-9666-d9a08e7d983a" providerId="ADAL" clId="{DEEFC1E0-A46C-4830-AABD-2514BC1957C7}" dt="2022-10-11T14:08:22.264" v="2" actId="478"/>
          <ac:picMkLst>
            <pc:docMk/>
            <pc:sldMk cId="425970441" sldId="276"/>
            <ac:picMk id="7" creationId="{DD59A83A-1A5E-0BED-29EC-30F8F1C59D49}"/>
          </ac:picMkLst>
        </pc:picChg>
        <pc:picChg chg="add mod">
          <ac:chgData name="Lumbatis, Kurt" userId="68b38a53-abea-4f9f-9666-d9a08e7d983a" providerId="ADAL" clId="{DEEFC1E0-A46C-4830-AABD-2514BC1957C7}" dt="2022-10-11T14:09:25.954" v="25" actId="14100"/>
          <ac:picMkLst>
            <pc:docMk/>
            <pc:sldMk cId="425970441" sldId="276"/>
            <ac:picMk id="8" creationId="{ACB9D7A8-2840-D3BC-3819-6DBD7D4C7478}"/>
          </ac:picMkLst>
        </pc:picChg>
      </pc:sldChg>
      <pc:sldChg chg="modSp mod">
        <pc:chgData name="Lumbatis, Kurt" userId="68b38a53-abea-4f9f-9666-d9a08e7d983a" providerId="ADAL" clId="{DEEFC1E0-A46C-4830-AABD-2514BC1957C7}" dt="2022-10-11T13:59:16.351" v="1" actId="6549"/>
        <pc:sldMkLst>
          <pc:docMk/>
          <pc:sldMk cId="972643415" sldId="278"/>
        </pc:sldMkLst>
        <pc:spChg chg="mod">
          <ac:chgData name="Lumbatis, Kurt" userId="68b38a53-abea-4f9f-9666-d9a08e7d983a" providerId="ADAL" clId="{DEEFC1E0-A46C-4830-AABD-2514BC1957C7}" dt="2022-10-11T13:59:16.351" v="1" actId="6549"/>
          <ac:spMkLst>
            <pc:docMk/>
            <pc:sldMk cId="972643415" sldId="278"/>
            <ac:spMk id="2" creationId="{39D111BF-D3DB-C38E-6682-B6650EA8A95E}"/>
          </ac:spMkLst>
        </pc:spChg>
      </pc:sldChg>
      <pc:sldMasterChg chg="modSp mod">
        <pc:chgData name="Lumbatis, Kurt" userId="68b38a53-abea-4f9f-9666-d9a08e7d983a" providerId="ADAL" clId="{DEEFC1E0-A46C-4830-AABD-2514BC1957C7}" dt="2022-10-11T14:54:13.494" v="159" actId="20577"/>
        <pc:sldMasterMkLst>
          <pc:docMk/>
          <pc:sldMasterMk cId="0" sldId="2147483648"/>
        </pc:sldMasterMkLst>
        <pc:spChg chg="mod">
          <ac:chgData name="Lumbatis, Kurt" userId="68b38a53-abea-4f9f-9666-d9a08e7d983a" providerId="ADAL" clId="{DEEFC1E0-A46C-4830-AABD-2514BC1957C7}" dt="2022-10-11T14:32:26.758" v="141" actId="20577"/>
          <ac:spMkLst>
            <pc:docMk/>
            <pc:sldMasterMk cId="0" sldId="2147483648"/>
            <ac:spMk id="10" creationId="{00000000-0000-0000-0000-000000000000}"/>
          </ac:spMkLst>
        </pc:spChg>
        <pc:spChg chg="mod">
          <ac:chgData name="Lumbatis, Kurt" userId="68b38a53-abea-4f9f-9666-d9a08e7d983a" providerId="ADAL" clId="{DEEFC1E0-A46C-4830-AABD-2514BC1957C7}" dt="2022-10-11T14:54:13.494" v="159"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802.11-22/1620r2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ED04025F-5ED0-4C5E-BCFA-245921EA7CE8}" type="datetime1">
              <a:rPr lang="en-US" smtClean="0"/>
              <a:t>10/11/2022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Kurt Lumbatis, Commscope</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802.11-22/1620r2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EA3C3EC7-AE1B-46BA-9109-5064EFBBAD92}" type="datetime1">
              <a:rPr lang="en-US" smtClean="0"/>
              <a:t>10/11/2022</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Kurt Lumbatis, Commscope</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802.11-22/1620r2</a:t>
            </a:r>
          </a:p>
        </p:txBody>
      </p:sp>
      <p:sp>
        <p:nvSpPr>
          <p:cNvPr id="5" name="Rectangle 3"/>
          <p:cNvSpPr>
            <a:spLocks noGrp="1" noChangeArrowheads="1"/>
          </p:cNvSpPr>
          <p:nvPr>
            <p:ph type="dt"/>
          </p:nvPr>
        </p:nvSpPr>
        <p:spPr>
          <a:ln/>
        </p:spPr>
        <p:txBody>
          <a:bodyPr/>
          <a:lstStyle/>
          <a:p>
            <a:fld id="{052B25B2-824A-48B7-A980-86053EE5534B}" type="datetime1">
              <a:rPr lang="en-US" smtClean="0"/>
              <a:t>10/11/2022</a:t>
            </a:fld>
            <a:endParaRPr lang="en-US"/>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802.11-22/1620r2</a:t>
            </a:r>
          </a:p>
        </p:txBody>
      </p:sp>
      <p:sp>
        <p:nvSpPr>
          <p:cNvPr id="5" name="Rectangle 3"/>
          <p:cNvSpPr>
            <a:spLocks noGrp="1" noChangeArrowheads="1"/>
          </p:cNvSpPr>
          <p:nvPr>
            <p:ph type="dt"/>
          </p:nvPr>
        </p:nvSpPr>
        <p:spPr>
          <a:ln/>
        </p:spPr>
        <p:txBody>
          <a:bodyPr/>
          <a:lstStyle/>
          <a:p>
            <a:fld id="{2EFECF87-3728-4E58-B020-877723AE7324}" type="datetime1">
              <a:rPr lang="en-US" smtClean="0"/>
              <a:t>10/11/2022</a:t>
            </a:fld>
            <a:endParaRPr lang="en-US"/>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802.11-22/1620r2</a:t>
            </a:r>
          </a:p>
        </p:txBody>
      </p:sp>
      <p:sp>
        <p:nvSpPr>
          <p:cNvPr id="5" name="Rectangle 3"/>
          <p:cNvSpPr>
            <a:spLocks noGrp="1" noChangeArrowheads="1"/>
          </p:cNvSpPr>
          <p:nvPr>
            <p:ph type="dt"/>
          </p:nvPr>
        </p:nvSpPr>
        <p:spPr>
          <a:ln/>
        </p:spPr>
        <p:txBody>
          <a:bodyPr/>
          <a:lstStyle/>
          <a:p>
            <a:fld id="{D1A1E311-B9C8-4E9E-8034-89047EE35D4C}" type="datetime1">
              <a:rPr lang="en-US" smtClean="0"/>
              <a:t>10/11/2022</a:t>
            </a:fld>
            <a:endParaRPr lang="en-US"/>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Kurt Lumbatis, Commscope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2022</a:t>
            </a:r>
            <a:endParaRPr lang="en-GB"/>
          </a:p>
        </p:txBody>
      </p:sp>
      <p:sp>
        <p:nvSpPr>
          <p:cNvPr id="6" name="Footer Placeholder 5"/>
          <p:cNvSpPr>
            <a:spLocks noGrp="1"/>
          </p:cNvSpPr>
          <p:nvPr>
            <p:ph type="ftr" idx="11"/>
          </p:nvPr>
        </p:nvSpPr>
        <p:spPr/>
        <p:txBody>
          <a:bodyPr/>
          <a:lstStyle>
            <a:lvl1pPr>
              <a:defRPr/>
            </a:lvl1pPr>
          </a:lstStyle>
          <a:p>
            <a:r>
              <a:rPr lang="en-GB"/>
              <a:t>Kurt Lumbatis, Commscope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Kurt Lumbatis, Commscope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2022</a:t>
            </a:r>
            <a:endParaRPr lang="en-GB"/>
          </a:p>
        </p:txBody>
      </p:sp>
      <p:sp>
        <p:nvSpPr>
          <p:cNvPr id="4" name="Footer Placeholder 3"/>
          <p:cNvSpPr>
            <a:spLocks noGrp="1"/>
          </p:cNvSpPr>
          <p:nvPr>
            <p:ph type="ftr" idx="11"/>
          </p:nvPr>
        </p:nvSpPr>
        <p:spPr/>
        <p:txBody>
          <a:bodyPr/>
          <a:lstStyle>
            <a:lvl1pPr>
              <a:defRPr/>
            </a:lvl1pPr>
          </a:lstStyle>
          <a:p>
            <a:r>
              <a:rPr lang="en-GB"/>
              <a:t>Kurt Lumbatis, Commscope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2022</a:t>
            </a:r>
            <a:endParaRPr lang="en-GB"/>
          </a:p>
        </p:txBody>
      </p:sp>
      <p:sp>
        <p:nvSpPr>
          <p:cNvPr id="3" name="Footer Placeholder 2"/>
          <p:cNvSpPr>
            <a:spLocks noGrp="1"/>
          </p:cNvSpPr>
          <p:nvPr>
            <p:ph type="ftr" idx="11"/>
          </p:nvPr>
        </p:nvSpPr>
        <p:spPr/>
        <p:txBody>
          <a:bodyPr/>
          <a:lstStyle>
            <a:lvl1pPr>
              <a:defRPr/>
            </a:lvl1pPr>
          </a:lstStyle>
          <a:p>
            <a:r>
              <a:rPr lang="en-GB"/>
              <a:t>Kurt Lumbatis, Commscope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Kurt Lumbatis, Commscope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802.11-22/1620r3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Device ID Ladder Diagrams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2022-10-11</a:t>
            </a:r>
          </a:p>
        </p:txBody>
      </p:sp>
      <p:sp>
        <p:nvSpPr>
          <p:cNvPr id="6" name="Date Placeholder 3"/>
          <p:cNvSpPr>
            <a:spLocks noGrp="1"/>
          </p:cNvSpPr>
          <p:nvPr>
            <p:ph type="dt" idx="10"/>
          </p:nvPr>
        </p:nvSpPr>
        <p:spPr/>
        <p:txBody>
          <a:bodyPr/>
          <a:lstStyle/>
          <a:p>
            <a:r>
              <a:rPr lang="en-US"/>
              <a:t>October 2022</a:t>
            </a:r>
            <a:endParaRPr lang="en-GB" dirty="0"/>
          </a:p>
        </p:txBody>
      </p:sp>
      <p:sp>
        <p:nvSpPr>
          <p:cNvPr id="7" name="Footer Placeholder 4"/>
          <p:cNvSpPr>
            <a:spLocks noGrp="1"/>
          </p:cNvSpPr>
          <p:nvPr>
            <p:ph type="ftr" idx="11"/>
          </p:nvPr>
        </p:nvSpPr>
        <p:spPr/>
        <p:txBody>
          <a:bodyPr/>
          <a:lstStyle/>
          <a:p>
            <a:r>
              <a:rPr lang="en-GB"/>
              <a:t>Kurt Lumbatis, Commscope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07354593"/>
              </p:ext>
            </p:extLst>
          </p:nvPr>
        </p:nvGraphicFramePr>
        <p:xfrm>
          <a:off x="981075" y="2411413"/>
          <a:ext cx="10164763" cy="2465387"/>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1075" y="2411413"/>
                        <a:ext cx="10164763" cy="2465387"/>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111BF-D3DB-C38E-6682-B6650EA8A95E}"/>
              </a:ext>
            </a:extLst>
          </p:cNvPr>
          <p:cNvSpPr>
            <a:spLocks noGrp="1"/>
          </p:cNvSpPr>
          <p:nvPr>
            <p:ph type="title"/>
          </p:nvPr>
        </p:nvSpPr>
        <p:spPr>
          <a:xfrm>
            <a:off x="228601" y="606425"/>
            <a:ext cx="3124199" cy="5868989"/>
          </a:xfrm>
        </p:spPr>
        <p:txBody>
          <a:bodyPr/>
          <a:lstStyle/>
          <a:p>
            <a:pPr algn="l"/>
            <a:r>
              <a:rPr lang="en-US" sz="2000" dirty="0"/>
              <a:t>Device ID Support </a:t>
            </a:r>
            <a:br>
              <a:rPr lang="en-US" sz="2000" dirty="0"/>
            </a:br>
            <a:r>
              <a:rPr lang="en-US" sz="2000" dirty="0"/>
              <a:t>both AP and STA</a:t>
            </a:r>
            <a:br>
              <a:rPr lang="en-US" sz="2000" dirty="0"/>
            </a:br>
            <a:br>
              <a:rPr lang="en-US" sz="2000" dirty="0"/>
            </a:br>
            <a:r>
              <a:rPr lang="en-US" sz="2000" dirty="0" err="1"/>
              <a:t>STA</a:t>
            </a:r>
            <a:r>
              <a:rPr lang="en-US" sz="2000" dirty="0"/>
              <a:t> is using FILS</a:t>
            </a:r>
            <a:br>
              <a:rPr lang="en-US" sz="2000" dirty="0"/>
            </a:br>
            <a:br>
              <a:rPr lang="en-US" sz="2000" dirty="0"/>
            </a:br>
            <a:r>
              <a:rPr lang="en-US" sz="2000" dirty="0"/>
              <a:t>STA provides previous ID in Assoc Req</a:t>
            </a:r>
            <a:br>
              <a:rPr lang="en-US" sz="2000" dirty="0"/>
            </a:br>
            <a:br>
              <a:rPr lang="en-US" sz="2000" dirty="0"/>
            </a:br>
            <a:r>
              <a:rPr lang="en-US" sz="2000" dirty="0"/>
              <a:t>AP may: </a:t>
            </a:r>
            <a:br>
              <a:rPr lang="en-US" sz="2000" dirty="0"/>
            </a:br>
            <a:r>
              <a:rPr lang="en-US" sz="2000" dirty="0"/>
              <a:t>1) Provide a new ID, </a:t>
            </a:r>
            <a:br>
              <a:rPr lang="en-US" sz="2000" dirty="0"/>
            </a:br>
            <a:r>
              <a:rPr lang="en-US" sz="2000" dirty="0"/>
              <a:t>2) Return the same ID</a:t>
            </a:r>
            <a:br>
              <a:rPr lang="en-US" sz="2000" dirty="0"/>
            </a:br>
            <a:r>
              <a:rPr lang="en-US" sz="2000" dirty="0"/>
              <a:t>(Positive Ack no change), </a:t>
            </a:r>
            <a:br>
              <a:rPr lang="en-US" sz="2000" dirty="0"/>
            </a:br>
            <a:br>
              <a:rPr lang="en-US" sz="2000" dirty="0"/>
            </a:br>
            <a:r>
              <a:rPr lang="en-US" sz="2000" dirty="0"/>
              <a:t>in Device ID element in Assoc Resp frame</a:t>
            </a:r>
            <a:endParaRPr lang="en-US" sz="2000" kern="0" dirty="0"/>
          </a:p>
        </p:txBody>
      </p:sp>
      <p:sp>
        <p:nvSpPr>
          <p:cNvPr id="6" name="Date Placeholder 5">
            <a:extLst>
              <a:ext uri="{FF2B5EF4-FFF2-40B4-BE49-F238E27FC236}">
                <a16:creationId xmlns:a16="http://schemas.microsoft.com/office/drawing/2014/main" id="{2463514C-6297-5FCC-A0A0-C7618194DF3B}"/>
              </a:ext>
            </a:extLst>
          </p:cNvPr>
          <p:cNvSpPr>
            <a:spLocks noGrp="1"/>
          </p:cNvSpPr>
          <p:nvPr>
            <p:ph type="dt" idx="10"/>
          </p:nvPr>
        </p:nvSpPr>
        <p:spPr/>
        <p:txBody>
          <a:bodyPr/>
          <a:lstStyle/>
          <a:p>
            <a:r>
              <a:rPr lang="en-US"/>
              <a:t>October 2022</a:t>
            </a:r>
            <a:endParaRPr lang="en-GB" dirty="0"/>
          </a:p>
        </p:txBody>
      </p:sp>
      <p:sp>
        <p:nvSpPr>
          <p:cNvPr id="5" name="Footer Placeholder 4">
            <a:extLst>
              <a:ext uri="{FF2B5EF4-FFF2-40B4-BE49-F238E27FC236}">
                <a16:creationId xmlns:a16="http://schemas.microsoft.com/office/drawing/2014/main" id="{F9525890-7795-074F-AA72-124AA57A7721}"/>
              </a:ext>
            </a:extLst>
          </p:cNvPr>
          <p:cNvSpPr>
            <a:spLocks noGrp="1"/>
          </p:cNvSpPr>
          <p:nvPr>
            <p:ph type="ftr" idx="11"/>
          </p:nvPr>
        </p:nvSpPr>
        <p:spPr/>
        <p:txBody>
          <a:bodyPr/>
          <a:lstStyle/>
          <a:p>
            <a:r>
              <a:rPr lang="en-GB"/>
              <a:t>Kurt Lumbatis, Commscope</a:t>
            </a:r>
            <a:endParaRPr lang="en-GB" dirty="0"/>
          </a:p>
        </p:txBody>
      </p:sp>
      <p:sp>
        <p:nvSpPr>
          <p:cNvPr id="4" name="Slide Number Placeholder 3">
            <a:extLst>
              <a:ext uri="{FF2B5EF4-FFF2-40B4-BE49-F238E27FC236}">
                <a16:creationId xmlns:a16="http://schemas.microsoft.com/office/drawing/2014/main" id="{10AF2665-7ACB-0EDF-D5E3-C696335A45F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pic>
        <p:nvPicPr>
          <p:cNvPr id="9" name="Picture 8">
            <a:extLst>
              <a:ext uri="{FF2B5EF4-FFF2-40B4-BE49-F238E27FC236}">
                <a16:creationId xmlns:a16="http://schemas.microsoft.com/office/drawing/2014/main" id="{B97991CC-F659-F511-C979-A1883358BB34}"/>
              </a:ext>
            </a:extLst>
          </p:cNvPr>
          <p:cNvPicPr>
            <a:picLocks noChangeAspect="1"/>
          </p:cNvPicPr>
          <p:nvPr/>
        </p:nvPicPr>
        <p:blipFill>
          <a:blip r:embed="rId2"/>
          <a:stretch>
            <a:fillRect/>
          </a:stretch>
        </p:blipFill>
        <p:spPr>
          <a:xfrm>
            <a:off x="2669110" y="1371600"/>
            <a:ext cx="9294290" cy="3886200"/>
          </a:xfrm>
          <a:prstGeom prst="rect">
            <a:avLst/>
          </a:prstGeom>
        </p:spPr>
      </p:pic>
    </p:spTree>
    <p:extLst>
      <p:ext uri="{BB962C8B-B14F-4D97-AF65-F5344CB8AC3E}">
        <p14:creationId xmlns:p14="http://schemas.microsoft.com/office/powerpoint/2010/main" val="972643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IEEE 802.11-22/1218</a:t>
            </a:r>
          </a:p>
          <a:p>
            <a:r>
              <a:rPr lang="en-GB" dirty="0"/>
              <a:t>IEEE 802.11-22/1329</a:t>
            </a:r>
          </a:p>
          <a:p>
            <a:r>
              <a:rPr lang="en-GB" dirty="0"/>
              <a:t>IEEE 802.11-22/1599</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October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0FCCF-B445-8F35-E2EB-68D93CAE7EEF}"/>
              </a:ext>
            </a:extLst>
          </p:cNvPr>
          <p:cNvSpPr>
            <a:spLocks noGrp="1"/>
          </p:cNvSpPr>
          <p:nvPr>
            <p:ph type="title"/>
          </p:nvPr>
        </p:nvSpPr>
        <p:spPr/>
        <p:txBody>
          <a:bodyPr/>
          <a:lstStyle/>
          <a:p>
            <a:r>
              <a:rPr lang="en-US" dirty="0"/>
              <a:t>Revisions</a:t>
            </a:r>
          </a:p>
        </p:txBody>
      </p:sp>
      <p:sp>
        <p:nvSpPr>
          <p:cNvPr id="3" name="Content Placeholder 2">
            <a:extLst>
              <a:ext uri="{FF2B5EF4-FFF2-40B4-BE49-F238E27FC236}">
                <a16:creationId xmlns:a16="http://schemas.microsoft.com/office/drawing/2014/main" id="{5ADC6BBF-6902-C3F7-76B7-7540C7B9394D}"/>
              </a:ext>
            </a:extLst>
          </p:cNvPr>
          <p:cNvSpPr>
            <a:spLocks noGrp="1"/>
          </p:cNvSpPr>
          <p:nvPr>
            <p:ph idx="1"/>
          </p:nvPr>
        </p:nvSpPr>
        <p:spPr/>
        <p:txBody>
          <a:bodyPr/>
          <a:lstStyle/>
          <a:p>
            <a:r>
              <a:rPr lang="en-US" sz="2000" dirty="0"/>
              <a:t>R0 – Initial Version</a:t>
            </a:r>
          </a:p>
          <a:p>
            <a:r>
              <a:rPr lang="en-US" sz="2000" dirty="0"/>
              <a:t>R1 – Edit to remove RSN Extension from Probe Requests</a:t>
            </a:r>
          </a:p>
          <a:p>
            <a:r>
              <a:rPr lang="en-US" sz="2000" dirty="0"/>
              <a:t>R2 – Further Clean up</a:t>
            </a:r>
          </a:p>
          <a:p>
            <a:r>
              <a:rPr lang="en-US" sz="2000" dirty="0"/>
              <a:t>R3 – Updates made due to presentation 10/11/2022</a:t>
            </a:r>
          </a:p>
        </p:txBody>
      </p:sp>
      <p:sp>
        <p:nvSpPr>
          <p:cNvPr id="4" name="Slide Number Placeholder 3">
            <a:extLst>
              <a:ext uri="{FF2B5EF4-FFF2-40B4-BE49-F238E27FC236}">
                <a16:creationId xmlns:a16="http://schemas.microsoft.com/office/drawing/2014/main" id="{412B63CB-7A3E-9F36-705A-00AFA7E2DCB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B3AE9C84-A462-6CC6-C539-F1DC2E0FCB10}"/>
              </a:ext>
            </a:extLst>
          </p:cNvPr>
          <p:cNvSpPr>
            <a:spLocks noGrp="1"/>
          </p:cNvSpPr>
          <p:nvPr>
            <p:ph type="ftr" idx="14"/>
          </p:nvPr>
        </p:nvSpPr>
        <p:spPr/>
        <p:txBody>
          <a:bodyPr/>
          <a:lstStyle/>
          <a:p>
            <a:r>
              <a:rPr lang="en-GB" dirty="0"/>
              <a:t>Kurt Lumbatis, Commscope</a:t>
            </a:r>
          </a:p>
        </p:txBody>
      </p:sp>
      <p:sp>
        <p:nvSpPr>
          <p:cNvPr id="6" name="Date Placeholder 5">
            <a:extLst>
              <a:ext uri="{FF2B5EF4-FFF2-40B4-BE49-F238E27FC236}">
                <a16:creationId xmlns:a16="http://schemas.microsoft.com/office/drawing/2014/main" id="{9B2D3F32-883F-CD5A-3580-A93F4C828FF5}"/>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1975098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Submission tries to give Ladder Logic Diagrams related to Device ID.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October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111BF-D3DB-C38E-6682-B6650EA8A95E}"/>
              </a:ext>
            </a:extLst>
          </p:cNvPr>
          <p:cNvSpPr>
            <a:spLocks noGrp="1"/>
          </p:cNvSpPr>
          <p:nvPr>
            <p:ph type="title"/>
          </p:nvPr>
        </p:nvSpPr>
        <p:spPr>
          <a:xfrm>
            <a:off x="776836" y="2896393"/>
            <a:ext cx="2362199" cy="1065213"/>
          </a:xfrm>
        </p:spPr>
        <p:txBody>
          <a:bodyPr/>
          <a:lstStyle/>
          <a:p>
            <a:r>
              <a:rPr lang="en-US" dirty="0"/>
              <a:t>No Device ID Support </a:t>
            </a:r>
          </a:p>
        </p:txBody>
      </p:sp>
      <p:sp>
        <p:nvSpPr>
          <p:cNvPr id="6" name="Date Placeholder 5">
            <a:extLst>
              <a:ext uri="{FF2B5EF4-FFF2-40B4-BE49-F238E27FC236}">
                <a16:creationId xmlns:a16="http://schemas.microsoft.com/office/drawing/2014/main" id="{2463514C-6297-5FCC-A0A0-C7618194DF3B}"/>
              </a:ext>
            </a:extLst>
          </p:cNvPr>
          <p:cNvSpPr>
            <a:spLocks noGrp="1"/>
          </p:cNvSpPr>
          <p:nvPr>
            <p:ph type="dt" idx="10"/>
          </p:nvPr>
        </p:nvSpPr>
        <p:spPr/>
        <p:txBody>
          <a:bodyPr/>
          <a:lstStyle/>
          <a:p>
            <a:r>
              <a:rPr lang="en-US"/>
              <a:t>October 2022</a:t>
            </a:r>
            <a:endParaRPr lang="en-GB" dirty="0"/>
          </a:p>
        </p:txBody>
      </p:sp>
      <p:sp>
        <p:nvSpPr>
          <p:cNvPr id="5" name="Footer Placeholder 4">
            <a:extLst>
              <a:ext uri="{FF2B5EF4-FFF2-40B4-BE49-F238E27FC236}">
                <a16:creationId xmlns:a16="http://schemas.microsoft.com/office/drawing/2014/main" id="{F9525890-7795-074F-AA72-124AA57A7721}"/>
              </a:ext>
            </a:extLst>
          </p:cNvPr>
          <p:cNvSpPr>
            <a:spLocks noGrp="1"/>
          </p:cNvSpPr>
          <p:nvPr>
            <p:ph type="ftr" idx="11"/>
          </p:nvPr>
        </p:nvSpPr>
        <p:spPr/>
        <p:txBody>
          <a:bodyPr/>
          <a:lstStyle/>
          <a:p>
            <a:r>
              <a:rPr lang="en-GB"/>
              <a:t>Kurt Lumbatis, Commscope</a:t>
            </a:r>
            <a:endParaRPr lang="en-GB" dirty="0"/>
          </a:p>
        </p:txBody>
      </p:sp>
      <p:sp>
        <p:nvSpPr>
          <p:cNvPr id="4" name="Slide Number Placeholder 3">
            <a:extLst>
              <a:ext uri="{FF2B5EF4-FFF2-40B4-BE49-F238E27FC236}">
                <a16:creationId xmlns:a16="http://schemas.microsoft.com/office/drawing/2014/main" id="{10AF2665-7ACB-0EDF-D5E3-C696335A45F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pic>
        <p:nvPicPr>
          <p:cNvPr id="8" name="Picture 7">
            <a:extLst>
              <a:ext uri="{FF2B5EF4-FFF2-40B4-BE49-F238E27FC236}">
                <a16:creationId xmlns:a16="http://schemas.microsoft.com/office/drawing/2014/main" id="{C517B950-936C-424B-3B25-B3484E2DCCE0}"/>
              </a:ext>
            </a:extLst>
          </p:cNvPr>
          <p:cNvPicPr>
            <a:picLocks noChangeAspect="1"/>
          </p:cNvPicPr>
          <p:nvPr/>
        </p:nvPicPr>
        <p:blipFill>
          <a:blip r:embed="rId2"/>
          <a:stretch>
            <a:fillRect/>
          </a:stretch>
        </p:blipFill>
        <p:spPr>
          <a:xfrm>
            <a:off x="3581400" y="685800"/>
            <a:ext cx="7477125" cy="5823416"/>
          </a:xfrm>
          <a:prstGeom prst="rect">
            <a:avLst/>
          </a:prstGeom>
        </p:spPr>
      </p:pic>
    </p:spTree>
    <p:extLst>
      <p:ext uri="{BB962C8B-B14F-4D97-AF65-F5344CB8AC3E}">
        <p14:creationId xmlns:p14="http://schemas.microsoft.com/office/powerpoint/2010/main" val="201123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111BF-D3DB-C38E-6682-B6650EA8A95E}"/>
              </a:ext>
            </a:extLst>
          </p:cNvPr>
          <p:cNvSpPr>
            <a:spLocks noGrp="1"/>
          </p:cNvSpPr>
          <p:nvPr>
            <p:ph type="title"/>
          </p:nvPr>
        </p:nvSpPr>
        <p:spPr>
          <a:xfrm>
            <a:off x="776836" y="2896393"/>
            <a:ext cx="2362199" cy="1065213"/>
          </a:xfrm>
        </p:spPr>
        <p:txBody>
          <a:bodyPr/>
          <a:lstStyle/>
          <a:p>
            <a:r>
              <a:rPr lang="en-US" dirty="0"/>
              <a:t>Device ID Support AP Only</a:t>
            </a:r>
          </a:p>
        </p:txBody>
      </p:sp>
      <p:sp>
        <p:nvSpPr>
          <p:cNvPr id="6" name="Date Placeholder 5">
            <a:extLst>
              <a:ext uri="{FF2B5EF4-FFF2-40B4-BE49-F238E27FC236}">
                <a16:creationId xmlns:a16="http://schemas.microsoft.com/office/drawing/2014/main" id="{2463514C-6297-5FCC-A0A0-C7618194DF3B}"/>
              </a:ext>
            </a:extLst>
          </p:cNvPr>
          <p:cNvSpPr>
            <a:spLocks noGrp="1"/>
          </p:cNvSpPr>
          <p:nvPr>
            <p:ph type="dt" idx="10"/>
          </p:nvPr>
        </p:nvSpPr>
        <p:spPr/>
        <p:txBody>
          <a:bodyPr/>
          <a:lstStyle/>
          <a:p>
            <a:r>
              <a:rPr lang="en-US"/>
              <a:t>October 2022</a:t>
            </a:r>
            <a:endParaRPr lang="en-GB" dirty="0"/>
          </a:p>
        </p:txBody>
      </p:sp>
      <p:sp>
        <p:nvSpPr>
          <p:cNvPr id="5" name="Footer Placeholder 4">
            <a:extLst>
              <a:ext uri="{FF2B5EF4-FFF2-40B4-BE49-F238E27FC236}">
                <a16:creationId xmlns:a16="http://schemas.microsoft.com/office/drawing/2014/main" id="{F9525890-7795-074F-AA72-124AA57A7721}"/>
              </a:ext>
            </a:extLst>
          </p:cNvPr>
          <p:cNvSpPr>
            <a:spLocks noGrp="1"/>
          </p:cNvSpPr>
          <p:nvPr>
            <p:ph type="ftr" idx="11"/>
          </p:nvPr>
        </p:nvSpPr>
        <p:spPr/>
        <p:txBody>
          <a:bodyPr/>
          <a:lstStyle/>
          <a:p>
            <a:r>
              <a:rPr lang="en-GB"/>
              <a:t>Kurt Lumbatis, Commscope</a:t>
            </a:r>
            <a:endParaRPr lang="en-GB" dirty="0"/>
          </a:p>
        </p:txBody>
      </p:sp>
      <p:sp>
        <p:nvSpPr>
          <p:cNvPr id="4" name="Slide Number Placeholder 3">
            <a:extLst>
              <a:ext uri="{FF2B5EF4-FFF2-40B4-BE49-F238E27FC236}">
                <a16:creationId xmlns:a16="http://schemas.microsoft.com/office/drawing/2014/main" id="{10AF2665-7ACB-0EDF-D5E3-C696335A45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pic>
        <p:nvPicPr>
          <p:cNvPr id="8" name="Picture 7">
            <a:extLst>
              <a:ext uri="{FF2B5EF4-FFF2-40B4-BE49-F238E27FC236}">
                <a16:creationId xmlns:a16="http://schemas.microsoft.com/office/drawing/2014/main" id="{027FE1DB-E6BF-D679-5E92-3D034325742C}"/>
              </a:ext>
            </a:extLst>
          </p:cNvPr>
          <p:cNvPicPr>
            <a:picLocks noChangeAspect="1"/>
          </p:cNvPicPr>
          <p:nvPr/>
        </p:nvPicPr>
        <p:blipFill>
          <a:blip r:embed="rId2"/>
          <a:stretch>
            <a:fillRect/>
          </a:stretch>
        </p:blipFill>
        <p:spPr>
          <a:xfrm>
            <a:off x="3403679" y="639694"/>
            <a:ext cx="7492921" cy="5835719"/>
          </a:xfrm>
          <a:prstGeom prst="rect">
            <a:avLst/>
          </a:prstGeom>
        </p:spPr>
      </p:pic>
    </p:spTree>
    <p:extLst>
      <p:ext uri="{BB962C8B-B14F-4D97-AF65-F5344CB8AC3E}">
        <p14:creationId xmlns:p14="http://schemas.microsoft.com/office/powerpoint/2010/main" val="1404699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111BF-D3DB-C38E-6682-B6650EA8A95E}"/>
              </a:ext>
            </a:extLst>
          </p:cNvPr>
          <p:cNvSpPr>
            <a:spLocks noGrp="1"/>
          </p:cNvSpPr>
          <p:nvPr>
            <p:ph type="title"/>
          </p:nvPr>
        </p:nvSpPr>
        <p:spPr>
          <a:xfrm>
            <a:off x="776836" y="2896393"/>
            <a:ext cx="2362199" cy="1065213"/>
          </a:xfrm>
        </p:spPr>
        <p:txBody>
          <a:bodyPr/>
          <a:lstStyle/>
          <a:p>
            <a:r>
              <a:rPr lang="en-US" dirty="0"/>
              <a:t>Device ID Support STA Only</a:t>
            </a:r>
          </a:p>
        </p:txBody>
      </p:sp>
      <p:sp>
        <p:nvSpPr>
          <p:cNvPr id="6" name="Date Placeholder 5">
            <a:extLst>
              <a:ext uri="{FF2B5EF4-FFF2-40B4-BE49-F238E27FC236}">
                <a16:creationId xmlns:a16="http://schemas.microsoft.com/office/drawing/2014/main" id="{2463514C-6297-5FCC-A0A0-C7618194DF3B}"/>
              </a:ext>
            </a:extLst>
          </p:cNvPr>
          <p:cNvSpPr>
            <a:spLocks noGrp="1"/>
          </p:cNvSpPr>
          <p:nvPr>
            <p:ph type="dt" idx="10"/>
          </p:nvPr>
        </p:nvSpPr>
        <p:spPr/>
        <p:txBody>
          <a:bodyPr/>
          <a:lstStyle/>
          <a:p>
            <a:r>
              <a:rPr lang="en-US"/>
              <a:t>October 2022</a:t>
            </a:r>
            <a:endParaRPr lang="en-GB" dirty="0"/>
          </a:p>
        </p:txBody>
      </p:sp>
      <p:sp>
        <p:nvSpPr>
          <p:cNvPr id="5" name="Footer Placeholder 4">
            <a:extLst>
              <a:ext uri="{FF2B5EF4-FFF2-40B4-BE49-F238E27FC236}">
                <a16:creationId xmlns:a16="http://schemas.microsoft.com/office/drawing/2014/main" id="{F9525890-7795-074F-AA72-124AA57A7721}"/>
              </a:ext>
            </a:extLst>
          </p:cNvPr>
          <p:cNvSpPr>
            <a:spLocks noGrp="1"/>
          </p:cNvSpPr>
          <p:nvPr>
            <p:ph type="ftr" idx="11"/>
          </p:nvPr>
        </p:nvSpPr>
        <p:spPr/>
        <p:txBody>
          <a:bodyPr/>
          <a:lstStyle/>
          <a:p>
            <a:r>
              <a:rPr lang="en-GB"/>
              <a:t>Kurt Lumbatis, Commscope</a:t>
            </a:r>
            <a:endParaRPr lang="en-GB" dirty="0"/>
          </a:p>
        </p:txBody>
      </p:sp>
      <p:sp>
        <p:nvSpPr>
          <p:cNvPr id="4" name="Slide Number Placeholder 3">
            <a:extLst>
              <a:ext uri="{FF2B5EF4-FFF2-40B4-BE49-F238E27FC236}">
                <a16:creationId xmlns:a16="http://schemas.microsoft.com/office/drawing/2014/main" id="{10AF2665-7ACB-0EDF-D5E3-C696335A45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pic>
        <p:nvPicPr>
          <p:cNvPr id="7" name="Picture 6">
            <a:extLst>
              <a:ext uri="{FF2B5EF4-FFF2-40B4-BE49-F238E27FC236}">
                <a16:creationId xmlns:a16="http://schemas.microsoft.com/office/drawing/2014/main" id="{E969211B-8119-CCBF-7AFE-727A8B7C2BB7}"/>
              </a:ext>
            </a:extLst>
          </p:cNvPr>
          <p:cNvPicPr>
            <a:picLocks noChangeAspect="1"/>
          </p:cNvPicPr>
          <p:nvPr/>
        </p:nvPicPr>
        <p:blipFill>
          <a:blip r:embed="rId2"/>
          <a:stretch>
            <a:fillRect/>
          </a:stretch>
        </p:blipFill>
        <p:spPr>
          <a:xfrm>
            <a:off x="3510510" y="609600"/>
            <a:ext cx="7538490" cy="5871209"/>
          </a:xfrm>
          <a:prstGeom prst="rect">
            <a:avLst/>
          </a:prstGeom>
        </p:spPr>
      </p:pic>
    </p:spTree>
    <p:extLst>
      <p:ext uri="{BB962C8B-B14F-4D97-AF65-F5344CB8AC3E}">
        <p14:creationId xmlns:p14="http://schemas.microsoft.com/office/powerpoint/2010/main" val="1877263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111BF-D3DB-C38E-6682-B6650EA8A95E}"/>
              </a:ext>
            </a:extLst>
          </p:cNvPr>
          <p:cNvSpPr>
            <a:spLocks noGrp="1"/>
          </p:cNvSpPr>
          <p:nvPr>
            <p:ph type="title"/>
          </p:nvPr>
        </p:nvSpPr>
        <p:spPr>
          <a:xfrm>
            <a:off x="152400" y="1295401"/>
            <a:ext cx="2986635" cy="5105400"/>
          </a:xfrm>
        </p:spPr>
        <p:txBody>
          <a:bodyPr/>
          <a:lstStyle/>
          <a:p>
            <a:r>
              <a:rPr lang="en-US" sz="2400" dirty="0"/>
              <a:t>Device ID Support both AP and STA</a:t>
            </a:r>
            <a:br>
              <a:rPr lang="en-US" sz="2400" dirty="0"/>
            </a:br>
            <a:br>
              <a:rPr lang="en-US" sz="2400" dirty="0"/>
            </a:br>
            <a:r>
              <a:rPr lang="en-US" sz="2400" dirty="0" err="1"/>
              <a:t>STA</a:t>
            </a:r>
            <a:r>
              <a:rPr lang="en-US" sz="2400" dirty="0"/>
              <a:t> has no ID or chooses not to send previous ID</a:t>
            </a:r>
            <a:br>
              <a:rPr lang="en-US" sz="2400" dirty="0"/>
            </a:br>
            <a:br>
              <a:rPr lang="en-US" sz="2400" dirty="0"/>
            </a:br>
            <a:r>
              <a:rPr lang="en-US" sz="2400" dirty="0"/>
              <a:t>AP Sends ID in Msg 3 of 4 Way Handshake</a:t>
            </a:r>
            <a:br>
              <a:rPr lang="en-US" sz="2400" dirty="0"/>
            </a:br>
            <a:br>
              <a:rPr lang="en-US" dirty="0"/>
            </a:br>
            <a:endParaRPr lang="en-US" dirty="0"/>
          </a:p>
        </p:txBody>
      </p:sp>
      <p:sp>
        <p:nvSpPr>
          <p:cNvPr id="6" name="Date Placeholder 5">
            <a:extLst>
              <a:ext uri="{FF2B5EF4-FFF2-40B4-BE49-F238E27FC236}">
                <a16:creationId xmlns:a16="http://schemas.microsoft.com/office/drawing/2014/main" id="{2463514C-6297-5FCC-A0A0-C7618194DF3B}"/>
              </a:ext>
            </a:extLst>
          </p:cNvPr>
          <p:cNvSpPr>
            <a:spLocks noGrp="1"/>
          </p:cNvSpPr>
          <p:nvPr>
            <p:ph type="dt" idx="10"/>
          </p:nvPr>
        </p:nvSpPr>
        <p:spPr/>
        <p:txBody>
          <a:bodyPr/>
          <a:lstStyle/>
          <a:p>
            <a:r>
              <a:rPr lang="en-US"/>
              <a:t>October 2022</a:t>
            </a:r>
            <a:endParaRPr lang="en-GB" dirty="0"/>
          </a:p>
        </p:txBody>
      </p:sp>
      <p:sp>
        <p:nvSpPr>
          <p:cNvPr id="5" name="Footer Placeholder 4">
            <a:extLst>
              <a:ext uri="{FF2B5EF4-FFF2-40B4-BE49-F238E27FC236}">
                <a16:creationId xmlns:a16="http://schemas.microsoft.com/office/drawing/2014/main" id="{F9525890-7795-074F-AA72-124AA57A7721}"/>
              </a:ext>
            </a:extLst>
          </p:cNvPr>
          <p:cNvSpPr>
            <a:spLocks noGrp="1"/>
          </p:cNvSpPr>
          <p:nvPr>
            <p:ph type="ftr" idx="11"/>
          </p:nvPr>
        </p:nvSpPr>
        <p:spPr/>
        <p:txBody>
          <a:bodyPr/>
          <a:lstStyle/>
          <a:p>
            <a:r>
              <a:rPr lang="en-GB"/>
              <a:t>Kurt Lumbatis, Commscope</a:t>
            </a:r>
            <a:endParaRPr lang="en-GB" dirty="0"/>
          </a:p>
        </p:txBody>
      </p:sp>
      <p:sp>
        <p:nvSpPr>
          <p:cNvPr id="4" name="Slide Number Placeholder 3">
            <a:extLst>
              <a:ext uri="{FF2B5EF4-FFF2-40B4-BE49-F238E27FC236}">
                <a16:creationId xmlns:a16="http://schemas.microsoft.com/office/drawing/2014/main" id="{10AF2665-7ACB-0EDF-D5E3-C696335A45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pic>
        <p:nvPicPr>
          <p:cNvPr id="8" name="Picture 7">
            <a:extLst>
              <a:ext uri="{FF2B5EF4-FFF2-40B4-BE49-F238E27FC236}">
                <a16:creationId xmlns:a16="http://schemas.microsoft.com/office/drawing/2014/main" id="{AF8147C9-9CCC-0437-BBD4-05EBBC953542}"/>
              </a:ext>
            </a:extLst>
          </p:cNvPr>
          <p:cNvPicPr>
            <a:picLocks noChangeAspect="1"/>
          </p:cNvPicPr>
          <p:nvPr/>
        </p:nvPicPr>
        <p:blipFill>
          <a:blip r:embed="rId2"/>
          <a:stretch>
            <a:fillRect/>
          </a:stretch>
        </p:blipFill>
        <p:spPr>
          <a:xfrm>
            <a:off x="2644316" y="609600"/>
            <a:ext cx="8709484" cy="5865814"/>
          </a:xfrm>
          <a:prstGeom prst="rect">
            <a:avLst/>
          </a:prstGeom>
        </p:spPr>
      </p:pic>
    </p:spTree>
    <p:extLst>
      <p:ext uri="{BB962C8B-B14F-4D97-AF65-F5344CB8AC3E}">
        <p14:creationId xmlns:p14="http://schemas.microsoft.com/office/powerpoint/2010/main" val="2036129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111BF-D3DB-C38E-6682-B6650EA8A95E}"/>
              </a:ext>
            </a:extLst>
          </p:cNvPr>
          <p:cNvSpPr>
            <a:spLocks noGrp="1"/>
          </p:cNvSpPr>
          <p:nvPr>
            <p:ph type="title"/>
          </p:nvPr>
        </p:nvSpPr>
        <p:spPr>
          <a:xfrm>
            <a:off x="228601" y="914400"/>
            <a:ext cx="2666999" cy="5486399"/>
          </a:xfrm>
        </p:spPr>
        <p:txBody>
          <a:bodyPr/>
          <a:lstStyle/>
          <a:p>
            <a:pPr algn="l"/>
            <a:r>
              <a:rPr lang="en-US" sz="2000" dirty="0"/>
              <a:t>Device ID Support </a:t>
            </a:r>
            <a:br>
              <a:rPr lang="en-US" sz="2000" dirty="0"/>
            </a:br>
            <a:r>
              <a:rPr lang="en-US" sz="2000" dirty="0"/>
              <a:t>both AP and STA</a:t>
            </a:r>
            <a:br>
              <a:rPr lang="en-US" sz="2000" dirty="0"/>
            </a:br>
            <a:br>
              <a:rPr lang="en-US" sz="2000" dirty="0"/>
            </a:br>
            <a:r>
              <a:rPr lang="en-US" sz="2000" dirty="0" err="1"/>
              <a:t>STA</a:t>
            </a:r>
            <a:r>
              <a:rPr lang="en-US" sz="2000" dirty="0"/>
              <a:t> provides previous ID in Device ID KDE Msg 2 of 4-way</a:t>
            </a:r>
            <a:br>
              <a:rPr lang="en-US" sz="2000" dirty="0"/>
            </a:br>
            <a:br>
              <a:rPr lang="en-US" sz="2000" dirty="0"/>
            </a:br>
            <a:r>
              <a:rPr lang="en-US" sz="2000" dirty="0"/>
              <a:t>AP may: </a:t>
            </a:r>
            <a:br>
              <a:rPr lang="en-US" sz="2000" dirty="0"/>
            </a:br>
            <a:r>
              <a:rPr lang="en-US" sz="2000" dirty="0"/>
              <a:t>1) Provide a new ID, 2) Return the same ID, </a:t>
            </a:r>
            <a:br>
              <a:rPr lang="en-US" sz="2000" dirty="0"/>
            </a:br>
            <a:br>
              <a:rPr lang="en-US" sz="2000" dirty="0"/>
            </a:br>
            <a:r>
              <a:rPr lang="en-US" sz="2000" dirty="0"/>
              <a:t>in Device ID KDE in Msg 3 of 4-way</a:t>
            </a:r>
            <a:endParaRPr lang="en-US" sz="2400" dirty="0"/>
          </a:p>
        </p:txBody>
      </p:sp>
      <p:sp>
        <p:nvSpPr>
          <p:cNvPr id="6" name="Date Placeholder 5">
            <a:extLst>
              <a:ext uri="{FF2B5EF4-FFF2-40B4-BE49-F238E27FC236}">
                <a16:creationId xmlns:a16="http://schemas.microsoft.com/office/drawing/2014/main" id="{2463514C-6297-5FCC-A0A0-C7618194DF3B}"/>
              </a:ext>
            </a:extLst>
          </p:cNvPr>
          <p:cNvSpPr>
            <a:spLocks noGrp="1"/>
          </p:cNvSpPr>
          <p:nvPr>
            <p:ph type="dt" idx="10"/>
          </p:nvPr>
        </p:nvSpPr>
        <p:spPr/>
        <p:txBody>
          <a:bodyPr/>
          <a:lstStyle/>
          <a:p>
            <a:r>
              <a:rPr lang="en-US"/>
              <a:t>October 2022</a:t>
            </a:r>
            <a:endParaRPr lang="en-GB" dirty="0"/>
          </a:p>
        </p:txBody>
      </p:sp>
      <p:sp>
        <p:nvSpPr>
          <p:cNvPr id="5" name="Footer Placeholder 4">
            <a:extLst>
              <a:ext uri="{FF2B5EF4-FFF2-40B4-BE49-F238E27FC236}">
                <a16:creationId xmlns:a16="http://schemas.microsoft.com/office/drawing/2014/main" id="{F9525890-7795-074F-AA72-124AA57A7721}"/>
              </a:ext>
            </a:extLst>
          </p:cNvPr>
          <p:cNvSpPr>
            <a:spLocks noGrp="1"/>
          </p:cNvSpPr>
          <p:nvPr>
            <p:ph type="ftr" idx="11"/>
          </p:nvPr>
        </p:nvSpPr>
        <p:spPr/>
        <p:txBody>
          <a:bodyPr/>
          <a:lstStyle/>
          <a:p>
            <a:r>
              <a:rPr lang="en-GB"/>
              <a:t>Kurt Lumbatis, Commscope</a:t>
            </a:r>
            <a:endParaRPr lang="en-GB" dirty="0"/>
          </a:p>
        </p:txBody>
      </p:sp>
      <p:sp>
        <p:nvSpPr>
          <p:cNvPr id="4" name="Slide Number Placeholder 3">
            <a:extLst>
              <a:ext uri="{FF2B5EF4-FFF2-40B4-BE49-F238E27FC236}">
                <a16:creationId xmlns:a16="http://schemas.microsoft.com/office/drawing/2014/main" id="{10AF2665-7ACB-0EDF-D5E3-C696335A45F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pic>
        <p:nvPicPr>
          <p:cNvPr id="8" name="Picture 7">
            <a:extLst>
              <a:ext uri="{FF2B5EF4-FFF2-40B4-BE49-F238E27FC236}">
                <a16:creationId xmlns:a16="http://schemas.microsoft.com/office/drawing/2014/main" id="{ACB9D7A8-2840-D3BC-3819-6DBD7D4C7478}"/>
              </a:ext>
            </a:extLst>
          </p:cNvPr>
          <p:cNvPicPr>
            <a:picLocks noChangeAspect="1"/>
          </p:cNvPicPr>
          <p:nvPr/>
        </p:nvPicPr>
        <p:blipFill>
          <a:blip r:embed="rId2"/>
          <a:stretch>
            <a:fillRect/>
          </a:stretch>
        </p:blipFill>
        <p:spPr>
          <a:xfrm>
            <a:off x="2222992" y="685801"/>
            <a:ext cx="9104432" cy="5638800"/>
          </a:xfrm>
          <a:prstGeom prst="rect">
            <a:avLst/>
          </a:prstGeom>
        </p:spPr>
      </p:pic>
    </p:spTree>
    <p:extLst>
      <p:ext uri="{BB962C8B-B14F-4D97-AF65-F5344CB8AC3E}">
        <p14:creationId xmlns:p14="http://schemas.microsoft.com/office/powerpoint/2010/main" val="425970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111BF-D3DB-C38E-6682-B6650EA8A95E}"/>
              </a:ext>
            </a:extLst>
          </p:cNvPr>
          <p:cNvSpPr>
            <a:spLocks noGrp="1"/>
          </p:cNvSpPr>
          <p:nvPr>
            <p:ph type="title"/>
          </p:nvPr>
        </p:nvSpPr>
        <p:spPr>
          <a:xfrm>
            <a:off x="228601" y="1600200"/>
            <a:ext cx="2499764" cy="4875214"/>
          </a:xfrm>
        </p:spPr>
        <p:txBody>
          <a:bodyPr/>
          <a:lstStyle/>
          <a:p>
            <a:r>
              <a:rPr lang="en-US" sz="2000" dirty="0"/>
              <a:t>Device ID Support both AP and STA</a:t>
            </a:r>
            <a:br>
              <a:rPr lang="en-US" sz="2000" dirty="0"/>
            </a:br>
            <a:br>
              <a:rPr lang="en-US" sz="2000" dirty="0"/>
            </a:br>
            <a:r>
              <a:rPr lang="en-US" sz="2000" dirty="0" err="1"/>
              <a:t>STA</a:t>
            </a:r>
            <a:r>
              <a:rPr lang="en-US" sz="2000" dirty="0"/>
              <a:t> is Using FILS</a:t>
            </a:r>
            <a:br>
              <a:rPr lang="en-US" sz="2000" dirty="0"/>
            </a:br>
            <a:br>
              <a:rPr lang="en-US" sz="2000" dirty="0"/>
            </a:br>
            <a:r>
              <a:rPr lang="en-US" sz="2000" dirty="0"/>
              <a:t>STA has no ID or chooses not to send previous ID</a:t>
            </a:r>
            <a:br>
              <a:rPr lang="en-US" sz="2000" dirty="0"/>
            </a:br>
            <a:br>
              <a:rPr lang="en-US" sz="2000" dirty="0"/>
            </a:br>
            <a:r>
              <a:rPr lang="en-US" sz="2000" dirty="0"/>
              <a:t>AP sends new ID in Device ID element in Assoc Resp</a:t>
            </a:r>
          </a:p>
        </p:txBody>
      </p:sp>
      <p:sp>
        <p:nvSpPr>
          <p:cNvPr id="6" name="Date Placeholder 5">
            <a:extLst>
              <a:ext uri="{FF2B5EF4-FFF2-40B4-BE49-F238E27FC236}">
                <a16:creationId xmlns:a16="http://schemas.microsoft.com/office/drawing/2014/main" id="{2463514C-6297-5FCC-A0A0-C7618194DF3B}"/>
              </a:ext>
            </a:extLst>
          </p:cNvPr>
          <p:cNvSpPr>
            <a:spLocks noGrp="1"/>
          </p:cNvSpPr>
          <p:nvPr>
            <p:ph type="dt" idx="10"/>
          </p:nvPr>
        </p:nvSpPr>
        <p:spPr/>
        <p:txBody>
          <a:bodyPr/>
          <a:lstStyle/>
          <a:p>
            <a:r>
              <a:rPr lang="en-US"/>
              <a:t>October 2022</a:t>
            </a:r>
            <a:endParaRPr lang="en-GB" dirty="0"/>
          </a:p>
        </p:txBody>
      </p:sp>
      <p:sp>
        <p:nvSpPr>
          <p:cNvPr id="5" name="Footer Placeholder 4">
            <a:extLst>
              <a:ext uri="{FF2B5EF4-FFF2-40B4-BE49-F238E27FC236}">
                <a16:creationId xmlns:a16="http://schemas.microsoft.com/office/drawing/2014/main" id="{F9525890-7795-074F-AA72-124AA57A7721}"/>
              </a:ext>
            </a:extLst>
          </p:cNvPr>
          <p:cNvSpPr>
            <a:spLocks noGrp="1"/>
          </p:cNvSpPr>
          <p:nvPr>
            <p:ph type="ftr" idx="11"/>
          </p:nvPr>
        </p:nvSpPr>
        <p:spPr/>
        <p:txBody>
          <a:bodyPr/>
          <a:lstStyle/>
          <a:p>
            <a:r>
              <a:rPr lang="en-GB"/>
              <a:t>Kurt Lumbatis, Commscope</a:t>
            </a:r>
            <a:endParaRPr lang="en-GB" dirty="0"/>
          </a:p>
        </p:txBody>
      </p:sp>
      <p:sp>
        <p:nvSpPr>
          <p:cNvPr id="4" name="Slide Number Placeholder 3">
            <a:extLst>
              <a:ext uri="{FF2B5EF4-FFF2-40B4-BE49-F238E27FC236}">
                <a16:creationId xmlns:a16="http://schemas.microsoft.com/office/drawing/2014/main" id="{10AF2665-7ACB-0EDF-D5E3-C696335A45F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pic>
        <p:nvPicPr>
          <p:cNvPr id="8" name="Picture 7">
            <a:extLst>
              <a:ext uri="{FF2B5EF4-FFF2-40B4-BE49-F238E27FC236}">
                <a16:creationId xmlns:a16="http://schemas.microsoft.com/office/drawing/2014/main" id="{020E7D9C-D5A0-7810-77E3-8F4A4C7DB40B}"/>
              </a:ext>
            </a:extLst>
          </p:cNvPr>
          <p:cNvPicPr>
            <a:picLocks noChangeAspect="1"/>
          </p:cNvPicPr>
          <p:nvPr/>
        </p:nvPicPr>
        <p:blipFill>
          <a:blip r:embed="rId2"/>
          <a:stretch>
            <a:fillRect/>
          </a:stretch>
        </p:blipFill>
        <p:spPr>
          <a:xfrm>
            <a:off x="2057400" y="1066800"/>
            <a:ext cx="9945154" cy="4648200"/>
          </a:xfrm>
          <a:prstGeom prst="rect">
            <a:avLst/>
          </a:prstGeom>
        </p:spPr>
      </p:pic>
    </p:spTree>
    <p:extLst>
      <p:ext uri="{BB962C8B-B14F-4D97-AF65-F5344CB8AC3E}">
        <p14:creationId xmlns:p14="http://schemas.microsoft.com/office/powerpoint/2010/main" val="222279964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8393</TotalTime>
  <Words>379</Words>
  <Application>Microsoft Office PowerPoint</Application>
  <PresentationFormat>Widescreen</PresentationFormat>
  <Paragraphs>66</Paragraphs>
  <Slides>11</Slides>
  <Notes>3</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4" baseType="lpstr">
      <vt:lpstr>Times New Roman</vt:lpstr>
      <vt:lpstr>Office Theme</vt:lpstr>
      <vt:lpstr>Document</vt:lpstr>
      <vt:lpstr>Device ID Ladder Diagrams</vt:lpstr>
      <vt:lpstr>Revisions</vt:lpstr>
      <vt:lpstr>Abstract</vt:lpstr>
      <vt:lpstr>No Device ID Support </vt:lpstr>
      <vt:lpstr>Device ID Support AP Only</vt:lpstr>
      <vt:lpstr>Device ID Support STA Only</vt:lpstr>
      <vt:lpstr>Device ID Support both AP and STA  STA has no ID or chooses not to send previous ID  AP Sends ID in Msg 3 of 4 Way Handshake  </vt:lpstr>
      <vt:lpstr>Device ID Support  both AP and STA  STA provides previous ID in Device ID KDE Msg 2 of 4-way  AP may:  1) Provide a new ID, 2) Return the same ID,   in Device ID KDE in Msg 3 of 4-way</vt:lpstr>
      <vt:lpstr>Device ID Support both AP and STA  STA is Using FILS  STA has no ID or chooses not to send previous ID  AP sends new ID in Device ID element in Assoc Resp</vt:lpstr>
      <vt:lpstr>Device ID Support  both AP and STA  STA is using FILS  STA provides previous ID in Assoc Req  AP may:  1) Provide a new ID,  2) Return the same ID (Positive Ack no change),   in Device ID element in Assoc Resp frame</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Device ID Ladder Logic</dc:title>
  <dc:creator>Lumbatis, Kurt</dc:creator>
  <cp:lastModifiedBy>Lumbatis, Kurt</cp:lastModifiedBy>
  <cp:revision>10</cp:revision>
  <cp:lastPrinted>1601-01-01T00:00:00Z</cp:lastPrinted>
  <dcterms:created xsi:type="dcterms:W3CDTF">2022-07-29T15:05:46Z</dcterms:created>
  <dcterms:modified xsi:type="dcterms:W3CDTF">2022-10-11T15:04:30Z</dcterms:modified>
</cp:coreProperties>
</file>