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0" r:id="rId3"/>
    <p:sldId id="257" r:id="rId4"/>
    <p:sldId id="274" r:id="rId5"/>
    <p:sldId id="272" r:id="rId6"/>
    <p:sldId id="273" r:id="rId7"/>
    <p:sldId id="275" r:id="rId8"/>
    <p:sldId id="276" r:id="rId9"/>
    <p:sldId id="277" r:id="rId10"/>
    <p:sldId id="278"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07" d="100"/>
          <a:sy n="107" d="100"/>
        </p:scale>
        <p:origin x="138"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1B12F8C7-1278-4FE7-9FF3-9095DCEA4237}"/>
    <pc:docChg chg="modSld modMainMaster">
      <pc:chgData name="Lumbatis, Kurt" userId="68b38a53-abea-4f9f-9666-d9a08e7d983a" providerId="ADAL" clId="{1B12F8C7-1278-4FE7-9FF3-9095DCEA4237}" dt="2022-09-15T02:11:45.095" v="7" actId="1036"/>
      <pc:docMkLst>
        <pc:docMk/>
      </pc:docMkLst>
      <pc:sldChg chg="modSp mod">
        <pc:chgData name="Lumbatis, Kurt" userId="68b38a53-abea-4f9f-9666-d9a08e7d983a" providerId="ADAL" clId="{1B12F8C7-1278-4FE7-9FF3-9095DCEA4237}" dt="2022-09-15T02:11:45.095" v="7" actId="1036"/>
        <pc:sldMkLst>
          <pc:docMk/>
          <pc:sldMk cId="972643415" sldId="278"/>
        </pc:sldMkLst>
        <pc:spChg chg="mod">
          <ac:chgData name="Lumbatis, Kurt" userId="68b38a53-abea-4f9f-9666-d9a08e7d983a" providerId="ADAL" clId="{1B12F8C7-1278-4FE7-9FF3-9095DCEA4237}" dt="2022-09-15T02:10:42.009" v="5" actId="6549"/>
          <ac:spMkLst>
            <pc:docMk/>
            <pc:sldMk cId="972643415" sldId="278"/>
            <ac:spMk id="2" creationId="{39D111BF-D3DB-C38E-6682-B6650EA8A95E}"/>
          </ac:spMkLst>
        </pc:spChg>
        <pc:picChg chg="mod">
          <ac:chgData name="Lumbatis, Kurt" userId="68b38a53-abea-4f9f-9666-d9a08e7d983a" providerId="ADAL" clId="{1B12F8C7-1278-4FE7-9FF3-9095DCEA4237}" dt="2022-09-15T02:11:45.095" v="7" actId="1036"/>
          <ac:picMkLst>
            <pc:docMk/>
            <pc:sldMk cId="972643415" sldId="278"/>
            <ac:picMk id="9" creationId="{B97991CC-F659-F511-C979-A1883358BB34}"/>
          </ac:picMkLst>
        </pc:picChg>
      </pc:sldChg>
      <pc:sldMasterChg chg="modSp mod">
        <pc:chgData name="Lumbatis, Kurt" userId="68b38a53-abea-4f9f-9666-d9a08e7d983a" providerId="ADAL" clId="{1B12F8C7-1278-4FE7-9FF3-9095DCEA4237}" dt="2022-09-15T02:04:24.264" v="4" actId="20577"/>
        <pc:sldMasterMkLst>
          <pc:docMk/>
          <pc:sldMasterMk cId="0" sldId="2147483648"/>
        </pc:sldMasterMkLst>
        <pc:spChg chg="mod">
          <ac:chgData name="Lumbatis, Kurt" userId="68b38a53-abea-4f9f-9666-d9a08e7d983a" providerId="ADAL" clId="{1B12F8C7-1278-4FE7-9FF3-9095DCEA4237}" dt="2022-09-15T02:04:24.264" v="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802.11-22/1218r4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55B6938-A5CF-4539-8804-0032FEBDD28C}" type="datetime1">
              <a:rPr lang="en-US" smtClean="0"/>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802.11-22/1218r4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6293D3BE-9586-4867-B130-3D98D696839A}" type="datetime1">
              <a:rPr lang="en-US" smtClean="0"/>
              <a:t>9/14/2022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802.11-22/1218r4</a:t>
            </a:r>
          </a:p>
        </p:txBody>
      </p:sp>
      <p:sp>
        <p:nvSpPr>
          <p:cNvPr id="5" name="Rectangle 3"/>
          <p:cNvSpPr>
            <a:spLocks noGrp="1" noChangeArrowheads="1"/>
          </p:cNvSpPr>
          <p:nvPr>
            <p:ph type="dt"/>
          </p:nvPr>
        </p:nvSpPr>
        <p:spPr>
          <a:ln/>
        </p:spPr>
        <p:txBody>
          <a:bodyPr/>
          <a:lstStyle/>
          <a:p>
            <a:fld id="{AA94C89E-987F-4ED7-8E89-E1D1A66832A6}" type="datetime1">
              <a:rPr lang="en-US" smtClean="0"/>
              <a:t>9/14/2022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802.11-22/1218r4</a:t>
            </a:r>
          </a:p>
        </p:txBody>
      </p:sp>
      <p:sp>
        <p:nvSpPr>
          <p:cNvPr id="5" name="Rectangle 3"/>
          <p:cNvSpPr>
            <a:spLocks noGrp="1" noChangeArrowheads="1"/>
          </p:cNvSpPr>
          <p:nvPr>
            <p:ph type="dt"/>
          </p:nvPr>
        </p:nvSpPr>
        <p:spPr>
          <a:ln/>
        </p:spPr>
        <p:txBody>
          <a:bodyPr/>
          <a:lstStyle/>
          <a:p>
            <a:fld id="{79D8E534-FC46-479F-AEC0-182A49CBD845}" type="datetime1">
              <a:rPr lang="en-US" smtClean="0"/>
              <a:t>9/14/2022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802.11-22/1218r4</a:t>
            </a:r>
          </a:p>
        </p:txBody>
      </p:sp>
      <p:sp>
        <p:nvSpPr>
          <p:cNvPr id="5" name="Rectangle 3"/>
          <p:cNvSpPr>
            <a:spLocks noGrp="1" noChangeArrowheads="1"/>
          </p:cNvSpPr>
          <p:nvPr>
            <p:ph type="dt"/>
          </p:nvPr>
        </p:nvSpPr>
        <p:spPr>
          <a:ln/>
        </p:spPr>
        <p:txBody>
          <a:bodyPr/>
          <a:lstStyle/>
          <a:p>
            <a:fld id="{B246CE5A-4090-4E51-B8CC-F62A9EFE33B4}" type="datetime1">
              <a:rPr lang="en-US" smtClean="0"/>
              <a:t>9/14/2022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802.11-22/1620r2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Device ID Ladder Diagrams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2022-12-13</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7354593"/>
              </p:ext>
            </p:extLst>
          </p:nvPr>
        </p:nvGraphicFramePr>
        <p:xfrm>
          <a:off x="981075" y="2411413"/>
          <a:ext cx="10164763" cy="246538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1413"/>
                        <a:ext cx="10164763" cy="2465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606425"/>
            <a:ext cx="3124199" cy="5868989"/>
          </a:xfrm>
        </p:spPr>
        <p:txBody>
          <a:bodyPr/>
          <a:lstStyle/>
          <a:p>
            <a:pPr algn="l"/>
            <a:r>
              <a:rPr lang="en-US" sz="2000" dirty="0"/>
              <a:t>Device ID Support </a:t>
            </a:r>
            <a:br>
              <a:rPr lang="en-US" sz="2000" dirty="0"/>
            </a:br>
            <a:r>
              <a:rPr lang="en-US" sz="2000" dirty="0"/>
              <a:t>both AP and STA</a:t>
            </a:r>
            <a:br>
              <a:rPr lang="en-US" sz="2000" dirty="0"/>
            </a:br>
            <a:br>
              <a:rPr lang="en-US" sz="2000" dirty="0"/>
            </a:br>
            <a:r>
              <a:rPr lang="en-US" sz="2000" dirty="0" err="1"/>
              <a:t>STA</a:t>
            </a:r>
            <a:r>
              <a:rPr lang="en-US" sz="2000" dirty="0"/>
              <a:t> is using FILS</a:t>
            </a:r>
            <a:br>
              <a:rPr lang="en-US" sz="2000" dirty="0"/>
            </a:br>
            <a:br>
              <a:rPr lang="en-US" sz="2000" dirty="0"/>
            </a:br>
            <a:r>
              <a:rPr lang="en-US" sz="2000" dirty="0"/>
              <a:t>STA provides previous ID in Assoc Req</a:t>
            </a:r>
            <a:br>
              <a:rPr lang="en-US" sz="2000" dirty="0"/>
            </a:br>
            <a:br>
              <a:rPr lang="en-US" sz="2000" dirty="0"/>
            </a:br>
            <a:r>
              <a:rPr lang="en-US" sz="2000" dirty="0"/>
              <a:t>AP may: </a:t>
            </a:r>
            <a:br>
              <a:rPr lang="en-US" sz="2000" dirty="0"/>
            </a:br>
            <a:r>
              <a:rPr lang="en-US" sz="2000" dirty="0"/>
              <a:t>1) Provide a new ID, </a:t>
            </a:r>
            <a:br>
              <a:rPr lang="en-US" sz="2000" dirty="0"/>
            </a:br>
            <a:r>
              <a:rPr lang="en-US" sz="2000" dirty="0"/>
              <a:t>2) Return the same ID</a:t>
            </a:r>
            <a:br>
              <a:rPr lang="en-US" sz="2000" dirty="0"/>
            </a:br>
            <a:r>
              <a:rPr lang="en-US" sz="2000" dirty="0"/>
              <a:t>(Positive Ack no change), </a:t>
            </a:r>
            <a:br>
              <a:rPr lang="en-US" sz="2000" dirty="0"/>
            </a:br>
            <a:r>
              <a:rPr lang="en-US" sz="2000" dirty="0"/>
              <a:t>3) Return no Device ID element (Accept with no change)</a:t>
            </a:r>
            <a:br>
              <a:rPr lang="en-US" sz="2000" dirty="0"/>
            </a:br>
            <a:r>
              <a:rPr lang="en-US" sz="2000" dirty="0"/>
              <a:t>in Device ID element in Assoc Resp frame</a:t>
            </a:r>
            <a:endParaRPr lang="en-US" sz="2000" kern="0"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9" name="Picture 8">
            <a:extLst>
              <a:ext uri="{FF2B5EF4-FFF2-40B4-BE49-F238E27FC236}">
                <a16:creationId xmlns:a16="http://schemas.microsoft.com/office/drawing/2014/main" id="{B97991CC-F659-F511-C979-A1883358BB34}"/>
              </a:ext>
            </a:extLst>
          </p:cNvPr>
          <p:cNvPicPr>
            <a:picLocks noChangeAspect="1"/>
          </p:cNvPicPr>
          <p:nvPr/>
        </p:nvPicPr>
        <p:blipFill>
          <a:blip r:embed="rId2"/>
          <a:stretch>
            <a:fillRect/>
          </a:stretch>
        </p:blipFill>
        <p:spPr>
          <a:xfrm>
            <a:off x="2669110" y="1371600"/>
            <a:ext cx="9294290" cy="3886200"/>
          </a:xfrm>
          <a:prstGeom prst="rect">
            <a:avLst/>
          </a:prstGeom>
        </p:spPr>
      </p:pic>
    </p:spTree>
    <p:extLst>
      <p:ext uri="{BB962C8B-B14F-4D97-AF65-F5344CB8AC3E}">
        <p14:creationId xmlns:p14="http://schemas.microsoft.com/office/powerpoint/2010/main" val="972643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802.11-22/1218</a:t>
            </a:r>
          </a:p>
          <a:p>
            <a:r>
              <a:rPr lang="en-GB" dirty="0"/>
              <a:t>IEEE 802.11-22/1329</a:t>
            </a:r>
          </a:p>
          <a:p>
            <a:r>
              <a:rPr lang="en-GB" dirty="0"/>
              <a:t>IEEE 802.11-22/1599</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FCCF-B445-8F35-E2EB-68D93CAE7EEF}"/>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5ADC6BBF-6902-C3F7-76B7-7540C7B9394D}"/>
              </a:ext>
            </a:extLst>
          </p:cNvPr>
          <p:cNvSpPr>
            <a:spLocks noGrp="1"/>
          </p:cNvSpPr>
          <p:nvPr>
            <p:ph idx="1"/>
          </p:nvPr>
        </p:nvSpPr>
        <p:spPr/>
        <p:txBody>
          <a:bodyPr/>
          <a:lstStyle/>
          <a:p>
            <a:r>
              <a:rPr lang="en-US" sz="2000" dirty="0"/>
              <a:t>R0 – Initial Version</a:t>
            </a:r>
          </a:p>
          <a:p>
            <a:r>
              <a:rPr lang="en-US" sz="2000" dirty="0"/>
              <a:t>R1 – Edit to remove RSN Extension from </a:t>
            </a:r>
            <a:r>
              <a:rPr lang="en-US" sz="2000"/>
              <a:t>Probe Requests</a:t>
            </a:r>
            <a:endParaRPr lang="en-US" sz="2000" dirty="0"/>
          </a:p>
        </p:txBody>
      </p:sp>
      <p:sp>
        <p:nvSpPr>
          <p:cNvPr id="4" name="Slide Number Placeholder 3">
            <a:extLst>
              <a:ext uri="{FF2B5EF4-FFF2-40B4-BE49-F238E27FC236}">
                <a16:creationId xmlns:a16="http://schemas.microsoft.com/office/drawing/2014/main" id="{412B63CB-7A3E-9F36-705A-00AFA7E2DC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AE9C84-A462-6CC6-C539-F1DC2E0FCB1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9B2D3F32-883F-CD5A-3580-A93F4C828FF5}"/>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7509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tries to give Ladder Logic Diagrams related to Device ID.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No Device ID Support </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C517B950-936C-424B-3B25-B3484E2DCCE0}"/>
              </a:ext>
            </a:extLst>
          </p:cNvPr>
          <p:cNvPicPr>
            <a:picLocks noChangeAspect="1"/>
          </p:cNvPicPr>
          <p:nvPr/>
        </p:nvPicPr>
        <p:blipFill>
          <a:blip r:embed="rId2"/>
          <a:stretch>
            <a:fillRect/>
          </a:stretch>
        </p:blipFill>
        <p:spPr>
          <a:xfrm>
            <a:off x="3581400" y="685800"/>
            <a:ext cx="7477125" cy="5823416"/>
          </a:xfrm>
          <a:prstGeom prst="rect">
            <a:avLst/>
          </a:prstGeom>
        </p:spPr>
      </p:pic>
    </p:spTree>
    <p:extLst>
      <p:ext uri="{BB962C8B-B14F-4D97-AF65-F5344CB8AC3E}">
        <p14:creationId xmlns:p14="http://schemas.microsoft.com/office/powerpoint/2010/main" val="201123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Device ID Support AP Only</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7" name="Picture 6">
            <a:extLst>
              <a:ext uri="{FF2B5EF4-FFF2-40B4-BE49-F238E27FC236}">
                <a16:creationId xmlns:a16="http://schemas.microsoft.com/office/drawing/2014/main" id="{C9284C38-BA9B-17DE-5038-2E10F5611AF2}"/>
              </a:ext>
            </a:extLst>
          </p:cNvPr>
          <p:cNvPicPr>
            <a:picLocks noChangeAspect="1"/>
          </p:cNvPicPr>
          <p:nvPr/>
        </p:nvPicPr>
        <p:blipFill>
          <a:blip r:embed="rId2"/>
          <a:stretch>
            <a:fillRect/>
          </a:stretch>
        </p:blipFill>
        <p:spPr>
          <a:xfrm>
            <a:off x="3574261" y="606425"/>
            <a:ext cx="7550939" cy="5880905"/>
          </a:xfrm>
          <a:prstGeom prst="rect">
            <a:avLst/>
          </a:prstGeom>
        </p:spPr>
      </p:pic>
    </p:spTree>
    <p:extLst>
      <p:ext uri="{BB962C8B-B14F-4D97-AF65-F5344CB8AC3E}">
        <p14:creationId xmlns:p14="http://schemas.microsoft.com/office/powerpoint/2010/main" val="1404699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776836" y="2896393"/>
            <a:ext cx="2362199" cy="1065213"/>
          </a:xfrm>
        </p:spPr>
        <p:txBody>
          <a:bodyPr/>
          <a:lstStyle/>
          <a:p>
            <a:r>
              <a:rPr lang="en-US" dirty="0"/>
              <a:t>Device ID Support STA Only</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7" name="Picture 6">
            <a:extLst>
              <a:ext uri="{FF2B5EF4-FFF2-40B4-BE49-F238E27FC236}">
                <a16:creationId xmlns:a16="http://schemas.microsoft.com/office/drawing/2014/main" id="{E969211B-8119-CCBF-7AFE-727A8B7C2BB7}"/>
              </a:ext>
            </a:extLst>
          </p:cNvPr>
          <p:cNvPicPr>
            <a:picLocks noChangeAspect="1"/>
          </p:cNvPicPr>
          <p:nvPr/>
        </p:nvPicPr>
        <p:blipFill>
          <a:blip r:embed="rId2"/>
          <a:stretch>
            <a:fillRect/>
          </a:stretch>
        </p:blipFill>
        <p:spPr>
          <a:xfrm>
            <a:off x="3510510" y="609600"/>
            <a:ext cx="7538490" cy="5871209"/>
          </a:xfrm>
          <a:prstGeom prst="rect">
            <a:avLst/>
          </a:prstGeom>
        </p:spPr>
      </p:pic>
    </p:spTree>
    <p:extLst>
      <p:ext uri="{BB962C8B-B14F-4D97-AF65-F5344CB8AC3E}">
        <p14:creationId xmlns:p14="http://schemas.microsoft.com/office/powerpoint/2010/main" val="1877263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152400" y="1295401"/>
            <a:ext cx="2986635" cy="5105400"/>
          </a:xfrm>
        </p:spPr>
        <p:txBody>
          <a:bodyPr/>
          <a:lstStyle/>
          <a:p>
            <a:r>
              <a:rPr lang="en-US" sz="2400" dirty="0"/>
              <a:t>Device ID Support both AP and STA</a:t>
            </a:r>
            <a:br>
              <a:rPr lang="en-US" sz="2400" dirty="0"/>
            </a:br>
            <a:br>
              <a:rPr lang="en-US" sz="2400" dirty="0"/>
            </a:br>
            <a:r>
              <a:rPr lang="en-US" sz="2400" dirty="0" err="1"/>
              <a:t>STA</a:t>
            </a:r>
            <a:r>
              <a:rPr lang="en-US" sz="2400" dirty="0"/>
              <a:t> has no ID or chooses not to send previous ID</a:t>
            </a:r>
            <a:br>
              <a:rPr lang="en-US" sz="2400" dirty="0"/>
            </a:br>
            <a:br>
              <a:rPr lang="en-US" sz="2400" dirty="0"/>
            </a:br>
            <a:r>
              <a:rPr lang="en-US" sz="2400" dirty="0"/>
              <a:t>AP Sends ID in Msg 3 of 4 Way Handshake</a:t>
            </a:r>
            <a:br>
              <a:rPr lang="en-US" sz="2400" dirty="0"/>
            </a:br>
            <a:br>
              <a:rPr lang="en-US" dirty="0"/>
            </a:br>
            <a:endParaRPr lang="en-US"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AF8147C9-9CCC-0437-BBD4-05EBBC953542}"/>
              </a:ext>
            </a:extLst>
          </p:cNvPr>
          <p:cNvPicPr>
            <a:picLocks noChangeAspect="1"/>
          </p:cNvPicPr>
          <p:nvPr/>
        </p:nvPicPr>
        <p:blipFill>
          <a:blip r:embed="rId2"/>
          <a:stretch>
            <a:fillRect/>
          </a:stretch>
        </p:blipFill>
        <p:spPr>
          <a:xfrm>
            <a:off x="2514600" y="609600"/>
            <a:ext cx="8709484" cy="5865814"/>
          </a:xfrm>
          <a:prstGeom prst="rect">
            <a:avLst/>
          </a:prstGeom>
        </p:spPr>
      </p:pic>
    </p:spTree>
    <p:extLst>
      <p:ext uri="{BB962C8B-B14F-4D97-AF65-F5344CB8AC3E}">
        <p14:creationId xmlns:p14="http://schemas.microsoft.com/office/powerpoint/2010/main" val="203612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914400"/>
            <a:ext cx="2666999" cy="5486399"/>
          </a:xfrm>
        </p:spPr>
        <p:txBody>
          <a:bodyPr/>
          <a:lstStyle/>
          <a:p>
            <a:pPr algn="l"/>
            <a:r>
              <a:rPr lang="en-US" sz="2000" dirty="0"/>
              <a:t>Device ID Support </a:t>
            </a:r>
            <a:br>
              <a:rPr lang="en-US" sz="2000" dirty="0"/>
            </a:br>
            <a:r>
              <a:rPr lang="en-US" sz="2000" dirty="0"/>
              <a:t>both AP and STA</a:t>
            </a:r>
            <a:br>
              <a:rPr lang="en-US" sz="2000" dirty="0"/>
            </a:br>
            <a:br>
              <a:rPr lang="en-US" sz="2000" dirty="0"/>
            </a:br>
            <a:r>
              <a:rPr lang="en-US" sz="2000" dirty="0" err="1"/>
              <a:t>STA</a:t>
            </a:r>
            <a:r>
              <a:rPr lang="en-US" sz="2000" dirty="0"/>
              <a:t> provides previous ID in Device ID KDE Msg 2 of 4-way</a:t>
            </a:r>
            <a:br>
              <a:rPr lang="en-US" sz="2000" dirty="0"/>
            </a:br>
            <a:br>
              <a:rPr lang="en-US" sz="2000" dirty="0"/>
            </a:br>
            <a:r>
              <a:rPr lang="en-US" sz="2000" dirty="0"/>
              <a:t>AP may: </a:t>
            </a:r>
            <a:br>
              <a:rPr lang="en-US" sz="2000" dirty="0"/>
            </a:br>
            <a:r>
              <a:rPr lang="en-US" sz="2000" dirty="0"/>
              <a:t>1) provide a new ID, 2) return the same ID, 3) return no Device ID KDE (Accept with no change)</a:t>
            </a:r>
            <a:br>
              <a:rPr lang="en-US" sz="2000" dirty="0"/>
            </a:br>
            <a:br>
              <a:rPr lang="en-US" sz="2000" dirty="0"/>
            </a:br>
            <a:r>
              <a:rPr lang="en-US" sz="2000" dirty="0"/>
              <a:t>in Device ID KDE in Msg 3 of 4-way</a:t>
            </a:r>
            <a:endParaRPr lang="en-US" sz="2400" dirty="0"/>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DD59A83A-1A5E-0BED-29EC-30F8F1C59D49}"/>
              </a:ext>
            </a:extLst>
          </p:cNvPr>
          <p:cNvPicPr>
            <a:picLocks noChangeAspect="1"/>
          </p:cNvPicPr>
          <p:nvPr/>
        </p:nvPicPr>
        <p:blipFill>
          <a:blip r:embed="rId2"/>
          <a:stretch>
            <a:fillRect/>
          </a:stretch>
        </p:blipFill>
        <p:spPr>
          <a:xfrm>
            <a:off x="2230670" y="609600"/>
            <a:ext cx="9732730" cy="5865814"/>
          </a:xfrm>
          <a:prstGeom prst="rect">
            <a:avLst/>
          </a:prstGeom>
        </p:spPr>
      </p:pic>
    </p:spTree>
    <p:extLst>
      <p:ext uri="{BB962C8B-B14F-4D97-AF65-F5344CB8AC3E}">
        <p14:creationId xmlns:p14="http://schemas.microsoft.com/office/powerpoint/2010/main" val="425970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1BF-D3DB-C38E-6682-B6650EA8A95E}"/>
              </a:ext>
            </a:extLst>
          </p:cNvPr>
          <p:cNvSpPr>
            <a:spLocks noGrp="1"/>
          </p:cNvSpPr>
          <p:nvPr>
            <p:ph type="title"/>
          </p:nvPr>
        </p:nvSpPr>
        <p:spPr>
          <a:xfrm>
            <a:off x="228601" y="1600200"/>
            <a:ext cx="2499764" cy="4875214"/>
          </a:xfrm>
        </p:spPr>
        <p:txBody>
          <a:bodyPr/>
          <a:lstStyle/>
          <a:p>
            <a:r>
              <a:rPr lang="en-US" sz="2000" dirty="0"/>
              <a:t>Device ID Support both AP and STA</a:t>
            </a:r>
            <a:br>
              <a:rPr lang="en-US" sz="2000" dirty="0"/>
            </a:br>
            <a:br>
              <a:rPr lang="en-US" sz="2000" dirty="0"/>
            </a:br>
            <a:r>
              <a:rPr lang="en-US" sz="2000" dirty="0" err="1"/>
              <a:t>STA</a:t>
            </a:r>
            <a:r>
              <a:rPr lang="en-US" sz="2000" dirty="0"/>
              <a:t> is Using FILS</a:t>
            </a:r>
            <a:br>
              <a:rPr lang="en-US" sz="2000" dirty="0"/>
            </a:br>
            <a:br>
              <a:rPr lang="en-US" sz="2000" dirty="0"/>
            </a:br>
            <a:r>
              <a:rPr lang="en-US" sz="2000" dirty="0"/>
              <a:t>STA has no ID or chooses not to send previous ID</a:t>
            </a:r>
            <a:br>
              <a:rPr lang="en-US" sz="2000" dirty="0"/>
            </a:br>
            <a:br>
              <a:rPr lang="en-US" sz="2000" dirty="0"/>
            </a:br>
            <a:r>
              <a:rPr lang="en-US" sz="2000" dirty="0"/>
              <a:t>AP sends new ID in Device ID element in Assoc Resp</a:t>
            </a:r>
          </a:p>
        </p:txBody>
      </p:sp>
      <p:sp>
        <p:nvSpPr>
          <p:cNvPr id="6" name="Date Placeholder 5">
            <a:extLst>
              <a:ext uri="{FF2B5EF4-FFF2-40B4-BE49-F238E27FC236}">
                <a16:creationId xmlns:a16="http://schemas.microsoft.com/office/drawing/2014/main" id="{2463514C-6297-5FCC-A0A0-C7618194DF3B}"/>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F9525890-7795-074F-AA72-124AA57A7721}"/>
              </a:ext>
            </a:extLst>
          </p:cNvPr>
          <p:cNvSpPr>
            <a:spLocks noGrp="1"/>
          </p:cNvSpPr>
          <p:nvPr>
            <p:ph type="ftr" idx="11"/>
          </p:nvPr>
        </p:nvSpPr>
        <p:spPr/>
        <p:txBody>
          <a:bodyPr/>
          <a:lstStyle/>
          <a:p>
            <a:r>
              <a:rPr lang="en-GB"/>
              <a:t>Kurt Lumbatis, Commscope</a:t>
            </a:r>
            <a:endParaRPr lang="en-GB" dirty="0"/>
          </a:p>
        </p:txBody>
      </p:sp>
      <p:sp>
        <p:nvSpPr>
          <p:cNvPr id="4" name="Slide Number Placeholder 3">
            <a:extLst>
              <a:ext uri="{FF2B5EF4-FFF2-40B4-BE49-F238E27FC236}">
                <a16:creationId xmlns:a16="http://schemas.microsoft.com/office/drawing/2014/main" id="{10AF2665-7ACB-0EDF-D5E3-C696335A45F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8" name="Picture 7">
            <a:extLst>
              <a:ext uri="{FF2B5EF4-FFF2-40B4-BE49-F238E27FC236}">
                <a16:creationId xmlns:a16="http://schemas.microsoft.com/office/drawing/2014/main" id="{020E7D9C-D5A0-7810-77E3-8F4A4C7DB40B}"/>
              </a:ext>
            </a:extLst>
          </p:cNvPr>
          <p:cNvPicPr>
            <a:picLocks noChangeAspect="1"/>
          </p:cNvPicPr>
          <p:nvPr/>
        </p:nvPicPr>
        <p:blipFill>
          <a:blip r:embed="rId2"/>
          <a:stretch>
            <a:fillRect/>
          </a:stretch>
        </p:blipFill>
        <p:spPr>
          <a:xfrm>
            <a:off x="2057400" y="1066800"/>
            <a:ext cx="9945154" cy="4648200"/>
          </a:xfrm>
          <a:prstGeom prst="rect">
            <a:avLst/>
          </a:prstGeom>
        </p:spPr>
      </p:pic>
    </p:spTree>
    <p:extLst>
      <p:ext uri="{BB962C8B-B14F-4D97-AF65-F5344CB8AC3E}">
        <p14:creationId xmlns:p14="http://schemas.microsoft.com/office/powerpoint/2010/main" val="22227996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8301</TotalTime>
  <Words>392</Words>
  <Application>Microsoft Office PowerPoint</Application>
  <PresentationFormat>Widescreen</PresentationFormat>
  <Paragraphs>64</Paragraphs>
  <Slides>11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Device ID Ladder Diagrams</vt:lpstr>
      <vt:lpstr>Revisions</vt:lpstr>
      <vt:lpstr>Abstract</vt:lpstr>
      <vt:lpstr>No Device ID Support </vt:lpstr>
      <vt:lpstr>Device ID Support AP Only</vt:lpstr>
      <vt:lpstr>Device ID Support STA Only</vt:lpstr>
      <vt:lpstr>Device ID Support both AP and STA  STA has no ID or chooses not to send previous ID  AP Sends ID in Msg 3 of 4 Way Handshake  </vt:lpstr>
      <vt:lpstr>Device ID Support  both AP and STA  STA provides previous ID in Device ID KDE Msg 2 of 4-way  AP may:  1) provide a new ID, 2) return the same ID, 3) return no Device ID KDE (Accept with no change)  in Device ID KDE in Msg 3 of 4-way</vt:lpstr>
      <vt:lpstr>Device ID Support both AP and STA  STA is Using FILS  STA has no ID or chooses not to send previous ID  AP sends new ID in Device ID element in Assoc Resp</vt:lpstr>
      <vt:lpstr>Device ID Support  both AP and STA  STA is using FILS  STA provides previous ID in Assoc Req  AP may:  1) Provide a new ID,  2) Return the same ID (Positive Ack no change),  3) Return no Device ID element (Accept with no change) in Device ID element in Assoc Resp frame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ID Ladder Logic</dc:title>
  <dc:creator>Lumbatis, Kurt</dc:creator>
  <cp:lastModifiedBy>Lumbatis, Kurt</cp:lastModifiedBy>
  <cp:revision>10</cp:revision>
  <cp:lastPrinted>1601-01-01T00:00:00Z</cp:lastPrinted>
  <dcterms:created xsi:type="dcterms:W3CDTF">2022-07-29T15:05:46Z</dcterms:created>
  <dcterms:modified xsi:type="dcterms:W3CDTF">2022-09-15T02:11:55Z</dcterms:modified>
</cp:coreProperties>
</file>