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0" r:id="rId3"/>
    <p:sldId id="257" r:id="rId4"/>
    <p:sldId id="274" r:id="rId5"/>
    <p:sldId id="272" r:id="rId6"/>
    <p:sldId id="273" r:id="rId7"/>
    <p:sldId id="275" r:id="rId8"/>
    <p:sldId id="276" r:id="rId9"/>
    <p:sldId id="277" r:id="rId10"/>
    <p:sldId id="278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A3A858-148D-4093-8881-B96D8F28B7C6}" v="2" dt="2022-09-14T22:41:49.2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107" d="100"/>
          <a:sy n="107" d="100"/>
        </p:scale>
        <p:origin x="138" y="2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802.11-22/1218r4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B6938-A5CF-4539-8804-0032FEBDD28C}" type="datetime1">
              <a:rPr lang="en-US" smtClean="0"/>
              <a:t>9/14/2022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802.11-22/1218r4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6293D3BE-9586-4867-B130-3D98D696839A}" type="datetime1">
              <a:rPr lang="en-US" smtClean="0"/>
              <a:t>9/14/2022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Kurt Lumbatis, Commscope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802.11-22/1218r4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AA94C89E-987F-4ED7-8E89-E1D1A66832A6}" type="datetime1">
              <a:rPr lang="en-US" smtClean="0"/>
              <a:t>9/14/2022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802.11-22/1218r4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79D8E534-FC46-479F-AEC0-182A49CBD845}" type="datetime1">
              <a:rPr lang="en-US" smtClean="0"/>
              <a:t>9/14/2022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802.11-22/1218r4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B246CE5A-4090-4E51-B8CC-F62A9EFE33B4}" type="datetime1">
              <a:rPr lang="en-US" smtClean="0"/>
              <a:t>9/14/2022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802.11-22/1620r1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Device ID Ladder Diagrams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2022-12-13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354593"/>
              </p:ext>
            </p:extLst>
          </p:nvPr>
        </p:nvGraphicFramePr>
        <p:xfrm>
          <a:off x="981075" y="2411413"/>
          <a:ext cx="10164763" cy="246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2411413"/>
                        <a:ext cx="10164763" cy="2465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111BF-D3DB-C38E-6682-B6650EA8A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2896393"/>
            <a:ext cx="2362199" cy="1065213"/>
          </a:xfrm>
        </p:spPr>
        <p:txBody>
          <a:bodyPr/>
          <a:lstStyle/>
          <a:p>
            <a:r>
              <a:rPr lang="en-US" dirty="0"/>
              <a:t>Device ID Support</a:t>
            </a:r>
            <a:br>
              <a:rPr lang="en-US" dirty="0"/>
            </a:br>
            <a:r>
              <a:rPr lang="en-US" dirty="0"/>
              <a:t>FILS</a:t>
            </a:r>
            <a:br>
              <a:rPr lang="en-US" dirty="0"/>
            </a:br>
            <a:r>
              <a:rPr lang="en-US" dirty="0"/>
              <a:t> STA With ID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63514C-6297-5FCC-A0A0-C7618194DF3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25890-7795-074F-AA72-124AA57A77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AF2665-7ACB-0EDF-D5E3-C696335A45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97991CC-F659-F511-C979-A1883358BB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1219200"/>
            <a:ext cx="1005629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643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IEEE 802.11-22/1218</a:t>
            </a:r>
          </a:p>
          <a:p>
            <a:r>
              <a:rPr lang="en-GB" dirty="0"/>
              <a:t>IEEE 802.11-22/1329</a:t>
            </a:r>
          </a:p>
          <a:p>
            <a:r>
              <a:rPr lang="en-GB" dirty="0"/>
              <a:t>IEEE 802.11-22/1599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0FCCF-B445-8F35-E2EB-68D93CAE7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C6BBF-6902-C3F7-76B7-7540C7B93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R0 – Initial Version</a:t>
            </a:r>
          </a:p>
          <a:p>
            <a:r>
              <a:rPr lang="en-US" sz="2000" dirty="0"/>
              <a:t>R1 – Edit to remove RSN Extension from </a:t>
            </a:r>
            <a:r>
              <a:rPr lang="en-US" sz="2000"/>
              <a:t>Probe Requests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2B63CB-7A3E-9F36-705A-00AFA7E2DC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AE9C84-A462-6CC6-C539-F1DC2E0FCB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2D3F32-883F-CD5A-3580-A93F4C828F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098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tries to give Ladder Logic Diagrams related to Device ID.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111BF-D3DB-C38E-6682-B6650EA8A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836" y="2896393"/>
            <a:ext cx="2362199" cy="1065213"/>
          </a:xfrm>
        </p:spPr>
        <p:txBody>
          <a:bodyPr/>
          <a:lstStyle/>
          <a:p>
            <a:r>
              <a:rPr lang="en-US" dirty="0"/>
              <a:t>No Device ID Support 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63514C-6297-5FCC-A0A0-C7618194DF3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25890-7795-074F-AA72-124AA57A77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AF2665-7ACB-0EDF-D5E3-C696335A45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517B950-936C-424B-3B25-B3484E2DCC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0" y="685800"/>
            <a:ext cx="7477125" cy="5823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23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111BF-D3DB-C38E-6682-B6650EA8A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836" y="2896393"/>
            <a:ext cx="2362199" cy="1065213"/>
          </a:xfrm>
        </p:spPr>
        <p:txBody>
          <a:bodyPr/>
          <a:lstStyle/>
          <a:p>
            <a:r>
              <a:rPr lang="en-US" dirty="0"/>
              <a:t>Device ID Support AP Only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63514C-6297-5FCC-A0A0-C7618194DF3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25890-7795-074F-AA72-124AA57A77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AF2665-7ACB-0EDF-D5E3-C696335A45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284C38-BA9B-17DE-5038-2E10F5611A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4261" y="606425"/>
            <a:ext cx="7550939" cy="5880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699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111BF-D3DB-C38E-6682-B6650EA8A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836" y="2896393"/>
            <a:ext cx="2362199" cy="1065213"/>
          </a:xfrm>
        </p:spPr>
        <p:txBody>
          <a:bodyPr/>
          <a:lstStyle/>
          <a:p>
            <a:r>
              <a:rPr lang="en-US" dirty="0"/>
              <a:t>Device ID Support STA Only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63514C-6297-5FCC-A0A0-C7618194DF3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25890-7795-074F-AA72-124AA57A77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AF2665-7ACB-0EDF-D5E3-C696335A45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969211B-8119-CCBF-7AFE-727A8B7C2B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0510" y="609600"/>
            <a:ext cx="7538490" cy="5871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263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111BF-D3DB-C38E-6682-B6650EA8A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836" y="2896393"/>
            <a:ext cx="2362199" cy="1065213"/>
          </a:xfrm>
        </p:spPr>
        <p:txBody>
          <a:bodyPr/>
          <a:lstStyle/>
          <a:p>
            <a:r>
              <a:rPr lang="en-US" dirty="0"/>
              <a:t>Device ID Support STA No ID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63514C-6297-5FCC-A0A0-C7618194DF3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25890-7795-074F-AA72-124AA57A77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AF2665-7ACB-0EDF-D5E3-C696335A45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F8147C9-9CCC-0437-BBD4-05EBBC9535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609600"/>
            <a:ext cx="8709484" cy="586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129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111BF-D3DB-C38E-6682-B6650EA8A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2896393"/>
            <a:ext cx="2362199" cy="1065213"/>
          </a:xfrm>
        </p:spPr>
        <p:txBody>
          <a:bodyPr/>
          <a:lstStyle/>
          <a:p>
            <a:r>
              <a:rPr lang="en-US" dirty="0"/>
              <a:t>Device ID Support STA With ID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63514C-6297-5FCC-A0A0-C7618194DF3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25890-7795-074F-AA72-124AA57A77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AF2665-7ACB-0EDF-D5E3-C696335A45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D59A83A-1A5E-0BED-29EC-30F8F1C59D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609600"/>
            <a:ext cx="9732730" cy="586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70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111BF-D3DB-C38E-6682-B6650EA8A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2896393"/>
            <a:ext cx="2362199" cy="1065213"/>
          </a:xfrm>
        </p:spPr>
        <p:txBody>
          <a:bodyPr/>
          <a:lstStyle/>
          <a:p>
            <a:r>
              <a:rPr lang="en-US" dirty="0"/>
              <a:t>Device ID Support</a:t>
            </a:r>
            <a:br>
              <a:rPr lang="en-US" dirty="0"/>
            </a:br>
            <a:r>
              <a:rPr lang="en-US" dirty="0"/>
              <a:t>FILS</a:t>
            </a:r>
            <a:br>
              <a:rPr lang="en-US" dirty="0"/>
            </a:br>
            <a:r>
              <a:rPr lang="en-US" dirty="0"/>
              <a:t> STA NO ID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63514C-6297-5FCC-A0A0-C7618194DF3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25890-7795-074F-AA72-124AA57A77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AF2665-7ACB-0EDF-D5E3-C696335A45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20E7D9C-D5A0-7810-77E3-8F4A4C7DB4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3377" y="1066800"/>
            <a:ext cx="10469177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799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8218</TotalTime>
  <Words>212</Words>
  <Application>Microsoft Office PowerPoint</Application>
  <PresentationFormat>Widescreen</PresentationFormat>
  <Paragraphs>64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Times New Roman</vt:lpstr>
      <vt:lpstr>Office Theme</vt:lpstr>
      <vt:lpstr>Document</vt:lpstr>
      <vt:lpstr>Device ID Ladder Diagrams</vt:lpstr>
      <vt:lpstr>Revisions</vt:lpstr>
      <vt:lpstr>Abstract</vt:lpstr>
      <vt:lpstr>No Device ID Support </vt:lpstr>
      <vt:lpstr>Device ID Support AP Only</vt:lpstr>
      <vt:lpstr>Device ID Support STA Only</vt:lpstr>
      <vt:lpstr>Device ID Support STA No ID</vt:lpstr>
      <vt:lpstr>Device ID Support STA With ID</vt:lpstr>
      <vt:lpstr>Device ID Support FILS  STA NO ID</vt:lpstr>
      <vt:lpstr>Device ID Support FILS  STA With ID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Device ID Ladder Logic</dc:title>
  <dc:creator>Lumbatis, Kurt</dc:creator>
  <cp:lastModifiedBy>Lumbatis, Kurt</cp:lastModifiedBy>
  <cp:revision>9</cp:revision>
  <cp:lastPrinted>1601-01-01T00:00:00Z</cp:lastPrinted>
  <dcterms:created xsi:type="dcterms:W3CDTF">2022-07-29T15:05:46Z</dcterms:created>
  <dcterms:modified xsi:type="dcterms:W3CDTF">2022-09-14T22:42:52Z</dcterms:modified>
</cp:coreProperties>
</file>