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57" r:id="rId4"/>
    <p:sldId id="274" r:id="rId5"/>
    <p:sldId id="272" r:id="rId6"/>
    <p:sldId id="273" r:id="rId7"/>
    <p:sldId id="275" r:id="rId8"/>
    <p:sldId id="276" r:id="rId9"/>
    <p:sldId id="277" r:id="rId10"/>
    <p:sldId id="27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A3A858-148D-4093-8881-B96D8F28B7C6}" v="2" dt="2022-09-14T22:41:49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07" d="100"/>
          <a:sy n="107" d="100"/>
        </p:scale>
        <p:origin x="138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B6938-A5CF-4539-8804-0032FEBDD28C}" type="datetime1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6293D3BE-9586-4867-B130-3D98D696839A}" type="datetime1">
              <a:rPr lang="en-US" smtClean="0"/>
              <a:t>9/14/2022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A94C89E-987F-4ED7-8E89-E1D1A66832A6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79D8E534-FC46-479F-AEC0-182A49CBD845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B246CE5A-4090-4E51-B8CC-F62A9EFE33B4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Device ID Ladder Diagrams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54593"/>
              </p:ext>
            </p:extLst>
          </p:nvPr>
        </p:nvGraphicFramePr>
        <p:xfrm>
          <a:off x="981075" y="2411413"/>
          <a:ext cx="1016476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1413"/>
                        <a:ext cx="10164763" cy="246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</a:t>
            </a:r>
            <a:br>
              <a:rPr lang="en-US" dirty="0"/>
            </a:br>
            <a:r>
              <a:rPr lang="en-US" dirty="0"/>
              <a:t>FILS</a:t>
            </a:r>
            <a:br>
              <a:rPr lang="en-US" dirty="0"/>
            </a:br>
            <a:r>
              <a:rPr lang="en-US" dirty="0"/>
              <a:t> STA With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7991CC-F659-F511-C979-A1883358B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219200"/>
            <a:ext cx="1005629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4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802.11-22/1218</a:t>
            </a:r>
          </a:p>
          <a:p>
            <a:r>
              <a:rPr lang="en-GB" dirty="0"/>
              <a:t>IEEE 802.11-22/1329</a:t>
            </a:r>
          </a:p>
          <a:p>
            <a:r>
              <a:rPr lang="en-GB" dirty="0"/>
              <a:t>IEEE 802.11-22/1599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FCCF-B445-8F35-E2EB-68D93CAE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C6BBF-6902-C3F7-76B7-7540C7B93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R0 – Initial Version</a:t>
            </a:r>
          </a:p>
          <a:p>
            <a:r>
              <a:rPr lang="en-US" sz="2000" dirty="0"/>
              <a:t>R1 – Edit to remove RSN Extension from </a:t>
            </a:r>
            <a:r>
              <a:rPr lang="en-US" sz="2000"/>
              <a:t>Probe Requests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B63CB-7A3E-9F36-705A-00AFA7E2DC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E9C84-A462-6CC6-C539-F1DC2E0FC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2D3F32-883F-CD5A-3580-A93F4C828F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09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tries to give Ladder Logic Diagrams related to Device ID.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No Device ID Support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17B950-936C-424B-3B25-B3484E2DC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685800"/>
            <a:ext cx="7477125" cy="582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AP Only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284C38-BA9B-17DE-5038-2E10F5611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4261" y="606425"/>
            <a:ext cx="7550939" cy="588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9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STA Only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69211B-8119-CCBF-7AFE-727A8B7C2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510" y="609600"/>
            <a:ext cx="7538490" cy="587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6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STA No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8147C9-9CCC-0437-BBD4-05EBBC953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8709484" cy="58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2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STA With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59A83A-1A5E-0BED-29EC-30F8F1C59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09600"/>
            <a:ext cx="9732730" cy="58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</a:t>
            </a:r>
            <a:br>
              <a:rPr lang="en-US" dirty="0"/>
            </a:br>
            <a:r>
              <a:rPr lang="en-US" dirty="0"/>
              <a:t>FILS</a:t>
            </a:r>
            <a:br>
              <a:rPr lang="en-US" dirty="0"/>
            </a:br>
            <a:r>
              <a:rPr lang="en-US" dirty="0"/>
              <a:t> STA NO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0E7D9C-D5A0-7810-77E3-8F4A4C7DB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377" y="1066800"/>
            <a:ext cx="1046917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9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8218</TotalTime>
  <Words>212</Words>
  <Application>Microsoft Office PowerPoint</Application>
  <PresentationFormat>Widescreen</PresentationFormat>
  <Paragraphs>64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Office Theme</vt:lpstr>
      <vt:lpstr>Document</vt:lpstr>
      <vt:lpstr>Device ID Ladder Diagrams</vt:lpstr>
      <vt:lpstr>Revisions</vt:lpstr>
      <vt:lpstr>Abstract</vt:lpstr>
      <vt:lpstr>No Device ID Support </vt:lpstr>
      <vt:lpstr>Device ID Support AP Only</vt:lpstr>
      <vt:lpstr>Device ID Support STA Only</vt:lpstr>
      <vt:lpstr>Device ID Support STA No ID</vt:lpstr>
      <vt:lpstr>Device ID Support STA With ID</vt:lpstr>
      <vt:lpstr>Device ID Support FILS  STA NO ID</vt:lpstr>
      <vt:lpstr>Device ID Support FILS  STA With ID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 ID Ladder Logic</dc:title>
  <dc:creator>Lumbatis, Kurt</dc:creator>
  <cp:lastModifiedBy>Lumbatis, Kurt</cp:lastModifiedBy>
  <cp:revision>9</cp:revision>
  <cp:lastPrinted>1601-01-01T00:00:00Z</cp:lastPrinted>
  <dcterms:created xsi:type="dcterms:W3CDTF">2022-07-29T15:05:46Z</dcterms:created>
  <dcterms:modified xsi:type="dcterms:W3CDTF">2022-09-14T22:42:52Z</dcterms:modified>
</cp:coreProperties>
</file>