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0" r:id="rId3"/>
    <p:sldId id="257" r:id="rId4"/>
    <p:sldId id="274" r:id="rId5"/>
    <p:sldId id="272" r:id="rId6"/>
    <p:sldId id="273" r:id="rId7"/>
    <p:sldId id="275" r:id="rId8"/>
    <p:sldId id="276" r:id="rId9"/>
    <p:sldId id="277" r:id="rId10"/>
    <p:sldId id="278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A3A858-148D-4093-8881-B96D8F28B7C6}" v="1" dt="2022-09-14T19:56:48.8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89" d="100"/>
          <a:sy n="89" d="100"/>
        </p:scale>
        <p:origin x="84" y="6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mbatis, Kurt" userId="68b38a53-abea-4f9f-9666-d9a08e7d983a" providerId="ADAL" clId="{E6A3A858-148D-4093-8881-B96D8F28B7C6}"/>
    <pc:docChg chg="undo custSel addSld delSld modSld sldOrd modMainMaster">
      <pc:chgData name="Lumbatis, Kurt" userId="68b38a53-abea-4f9f-9666-d9a08e7d983a" providerId="ADAL" clId="{E6A3A858-148D-4093-8881-B96D8F28B7C6}" dt="2022-09-14T20:54:04.732" v="514" actId="1038"/>
      <pc:docMkLst>
        <pc:docMk/>
      </pc:docMkLst>
      <pc:sldChg chg="modSp mod">
        <pc:chgData name="Lumbatis, Kurt" userId="68b38a53-abea-4f9f-9666-d9a08e7d983a" providerId="ADAL" clId="{E6A3A858-148D-4093-8881-B96D8F28B7C6}" dt="2022-09-14T20:50:27.391" v="513" actId="20577"/>
        <pc:sldMkLst>
          <pc:docMk/>
          <pc:sldMk cId="0" sldId="256"/>
        </pc:sldMkLst>
        <pc:spChg chg="mod">
          <ac:chgData name="Lumbatis, Kurt" userId="68b38a53-abea-4f9f-9666-d9a08e7d983a" providerId="ADAL" clId="{E6A3A858-148D-4093-8881-B96D8F28B7C6}" dt="2022-09-14T20:50:27.391" v="513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Lumbatis, Kurt" userId="68b38a53-abea-4f9f-9666-d9a08e7d983a" providerId="ADAL" clId="{E6A3A858-148D-4093-8881-B96D8F28B7C6}" dt="2022-09-14T19:58:28.116" v="126" actId="20577"/>
        <pc:sldMkLst>
          <pc:docMk/>
          <pc:sldMk cId="0" sldId="257"/>
        </pc:sldMkLst>
        <pc:spChg chg="mod">
          <ac:chgData name="Lumbatis, Kurt" userId="68b38a53-abea-4f9f-9666-d9a08e7d983a" providerId="ADAL" clId="{E6A3A858-148D-4093-8881-B96D8F28B7C6}" dt="2022-09-14T19:58:28.116" v="126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Lumbatis, Kurt" userId="68b38a53-abea-4f9f-9666-d9a08e7d983a" providerId="ADAL" clId="{E6A3A858-148D-4093-8881-B96D8F28B7C6}" dt="2022-09-14T19:58:37.810" v="127" actId="2696"/>
        <pc:sldMkLst>
          <pc:docMk/>
          <pc:sldMk cId="0" sldId="262"/>
        </pc:sldMkLst>
      </pc:sldChg>
      <pc:sldChg chg="modSp mod">
        <pc:chgData name="Lumbatis, Kurt" userId="68b38a53-abea-4f9f-9666-d9a08e7d983a" providerId="ADAL" clId="{E6A3A858-148D-4093-8881-B96D8F28B7C6}" dt="2022-09-14T19:59:34.688" v="162" actId="20577"/>
        <pc:sldMkLst>
          <pc:docMk/>
          <pc:sldMk cId="0" sldId="264"/>
        </pc:sldMkLst>
        <pc:spChg chg="mod">
          <ac:chgData name="Lumbatis, Kurt" userId="68b38a53-abea-4f9f-9666-d9a08e7d983a" providerId="ADAL" clId="{E6A3A858-148D-4093-8881-B96D8F28B7C6}" dt="2022-09-14T19:59:34.688" v="162" actId="20577"/>
          <ac:spMkLst>
            <pc:docMk/>
            <pc:sldMk cId="0" sldId="264"/>
            <ac:spMk id="2" creationId="{00000000-0000-0000-0000-000000000000}"/>
          </ac:spMkLst>
        </pc:spChg>
      </pc:sldChg>
      <pc:sldChg chg="del">
        <pc:chgData name="Lumbatis, Kurt" userId="68b38a53-abea-4f9f-9666-d9a08e7d983a" providerId="ADAL" clId="{E6A3A858-148D-4093-8881-B96D8F28B7C6}" dt="2022-09-14T19:58:52.670" v="131" actId="2696"/>
        <pc:sldMkLst>
          <pc:docMk/>
          <pc:sldMk cId="2713962666" sldId="267"/>
        </pc:sldMkLst>
      </pc:sldChg>
      <pc:sldChg chg="del">
        <pc:chgData name="Lumbatis, Kurt" userId="68b38a53-abea-4f9f-9666-d9a08e7d983a" providerId="ADAL" clId="{E6A3A858-148D-4093-8881-B96D8F28B7C6}" dt="2022-09-14T19:58:58.408" v="133" actId="2696"/>
        <pc:sldMkLst>
          <pc:docMk/>
          <pc:sldMk cId="3674748478" sldId="268"/>
        </pc:sldMkLst>
      </pc:sldChg>
      <pc:sldChg chg="modSp mod">
        <pc:chgData name="Lumbatis, Kurt" userId="68b38a53-abea-4f9f-9666-d9a08e7d983a" providerId="ADAL" clId="{E6A3A858-148D-4093-8881-B96D8F28B7C6}" dt="2022-09-14T19:56:22.277" v="33" actId="6549"/>
        <pc:sldMkLst>
          <pc:docMk/>
          <pc:sldMk cId="1975098257" sldId="270"/>
        </pc:sldMkLst>
        <pc:spChg chg="mod">
          <ac:chgData name="Lumbatis, Kurt" userId="68b38a53-abea-4f9f-9666-d9a08e7d983a" providerId="ADAL" clId="{E6A3A858-148D-4093-8881-B96D8F28B7C6}" dt="2022-09-14T19:56:22.277" v="33" actId="6549"/>
          <ac:spMkLst>
            <pc:docMk/>
            <pc:sldMk cId="1975098257" sldId="270"/>
            <ac:spMk id="3" creationId="{5ADC6BBF-6902-C3F7-76B7-7540C7B9394D}"/>
          </ac:spMkLst>
        </pc:spChg>
      </pc:sldChg>
      <pc:sldChg chg="del">
        <pc:chgData name="Lumbatis, Kurt" userId="68b38a53-abea-4f9f-9666-d9a08e7d983a" providerId="ADAL" clId="{E6A3A858-148D-4093-8881-B96D8F28B7C6}" dt="2022-09-14T19:58:47.329" v="129" actId="2696"/>
        <pc:sldMkLst>
          <pc:docMk/>
          <pc:sldMk cId="112754512" sldId="271"/>
        </pc:sldMkLst>
      </pc:sldChg>
      <pc:sldChg chg="addSp delSp modSp new del mod modClrScheme chgLayout">
        <pc:chgData name="Lumbatis, Kurt" userId="68b38a53-abea-4f9f-9666-d9a08e7d983a" providerId="ADAL" clId="{E6A3A858-148D-4093-8881-B96D8F28B7C6}" dt="2022-09-14T20:35:45.352" v="234" actId="47"/>
        <pc:sldMkLst>
          <pc:docMk/>
          <pc:sldMk cId="3243883537" sldId="271"/>
        </pc:sldMkLst>
        <pc:spChg chg="mod ord">
          <ac:chgData name="Lumbatis, Kurt" userId="68b38a53-abea-4f9f-9666-d9a08e7d983a" providerId="ADAL" clId="{E6A3A858-148D-4093-8881-B96D8F28B7C6}" dt="2022-09-14T20:25:49.065" v="225" actId="1076"/>
          <ac:spMkLst>
            <pc:docMk/>
            <pc:sldMk cId="3243883537" sldId="271"/>
            <ac:spMk id="2" creationId="{39D111BF-D3DB-C38E-6682-B6650EA8A95E}"/>
          </ac:spMkLst>
        </pc:spChg>
        <pc:spChg chg="del">
          <ac:chgData name="Lumbatis, Kurt" userId="68b38a53-abea-4f9f-9666-d9a08e7d983a" providerId="ADAL" clId="{E6A3A858-148D-4093-8881-B96D8F28B7C6}" dt="2022-09-14T20:00:06.735" v="191" actId="478"/>
          <ac:spMkLst>
            <pc:docMk/>
            <pc:sldMk cId="3243883537" sldId="271"/>
            <ac:spMk id="3" creationId="{55D65A18-891D-208C-8782-072BDBDACA5A}"/>
          </ac:spMkLst>
        </pc:spChg>
        <pc:spChg chg="mod ord">
          <ac:chgData name="Lumbatis, Kurt" userId="68b38a53-abea-4f9f-9666-d9a08e7d983a" providerId="ADAL" clId="{E6A3A858-148D-4093-8881-B96D8F28B7C6}" dt="2022-09-14T20:02:15.500" v="200" actId="700"/>
          <ac:spMkLst>
            <pc:docMk/>
            <pc:sldMk cId="3243883537" sldId="271"/>
            <ac:spMk id="4" creationId="{10AF2665-7ACB-0EDF-D5E3-C696335A45F0}"/>
          </ac:spMkLst>
        </pc:spChg>
        <pc:spChg chg="mod ord">
          <ac:chgData name="Lumbatis, Kurt" userId="68b38a53-abea-4f9f-9666-d9a08e7d983a" providerId="ADAL" clId="{E6A3A858-148D-4093-8881-B96D8F28B7C6}" dt="2022-09-14T20:02:15.500" v="200" actId="700"/>
          <ac:spMkLst>
            <pc:docMk/>
            <pc:sldMk cId="3243883537" sldId="271"/>
            <ac:spMk id="5" creationId="{F9525890-7795-074F-AA72-124AA57A7721}"/>
          </ac:spMkLst>
        </pc:spChg>
        <pc:spChg chg="mod ord">
          <ac:chgData name="Lumbatis, Kurt" userId="68b38a53-abea-4f9f-9666-d9a08e7d983a" providerId="ADAL" clId="{E6A3A858-148D-4093-8881-B96D8F28B7C6}" dt="2022-09-14T20:02:15.500" v="200" actId="700"/>
          <ac:spMkLst>
            <pc:docMk/>
            <pc:sldMk cId="3243883537" sldId="271"/>
            <ac:spMk id="6" creationId="{2463514C-6297-5FCC-A0A0-C7618194DF3B}"/>
          </ac:spMkLst>
        </pc:spChg>
        <pc:picChg chg="add del mod">
          <ac:chgData name="Lumbatis, Kurt" userId="68b38a53-abea-4f9f-9666-d9a08e7d983a" providerId="ADAL" clId="{E6A3A858-148D-4093-8881-B96D8F28B7C6}" dt="2022-09-14T20:01:15.110" v="199" actId="22"/>
          <ac:picMkLst>
            <pc:docMk/>
            <pc:sldMk cId="3243883537" sldId="271"/>
            <ac:picMk id="8" creationId="{3E9BA1B4-C18C-193D-B5ED-FF5BCC52DD32}"/>
          </ac:picMkLst>
        </pc:picChg>
        <pc:picChg chg="add mod">
          <ac:chgData name="Lumbatis, Kurt" userId="68b38a53-abea-4f9f-9666-d9a08e7d983a" providerId="ADAL" clId="{E6A3A858-148D-4093-8881-B96D8F28B7C6}" dt="2022-09-14T20:15:08.602" v="208" actId="1035"/>
          <ac:picMkLst>
            <pc:docMk/>
            <pc:sldMk cId="3243883537" sldId="271"/>
            <ac:picMk id="10" creationId="{9F59AE9D-DB0A-511C-FFB0-744948EBE711}"/>
          </ac:picMkLst>
        </pc:picChg>
      </pc:sldChg>
      <pc:sldChg chg="addSp delSp modSp add mod ord">
        <pc:chgData name="Lumbatis, Kurt" userId="68b38a53-abea-4f9f-9666-d9a08e7d983a" providerId="ADAL" clId="{E6A3A858-148D-4093-8881-B96D8F28B7C6}" dt="2022-09-14T20:49:25.802" v="504" actId="1038"/>
        <pc:sldMkLst>
          <pc:docMk/>
          <pc:sldMk cId="1404699799" sldId="272"/>
        </pc:sldMkLst>
        <pc:spChg chg="mod">
          <ac:chgData name="Lumbatis, Kurt" userId="68b38a53-abea-4f9f-9666-d9a08e7d983a" providerId="ADAL" clId="{E6A3A858-148D-4093-8881-B96D8F28B7C6}" dt="2022-09-14T20:25:42.950" v="224" actId="1076"/>
          <ac:spMkLst>
            <pc:docMk/>
            <pc:sldMk cId="1404699799" sldId="272"/>
            <ac:spMk id="2" creationId="{39D111BF-D3DB-C38E-6682-B6650EA8A95E}"/>
          </ac:spMkLst>
        </pc:spChg>
        <pc:picChg chg="add del mod">
          <ac:chgData name="Lumbatis, Kurt" userId="68b38a53-abea-4f9f-9666-d9a08e7d983a" providerId="ADAL" clId="{E6A3A858-148D-4093-8881-B96D8F28B7C6}" dt="2022-09-14T20:35:43.571" v="233" actId="478"/>
          <ac:picMkLst>
            <pc:docMk/>
            <pc:sldMk cId="1404699799" sldId="272"/>
            <ac:picMk id="7" creationId="{134FC3A0-FE76-7D00-6D3E-2318885A2626}"/>
          </ac:picMkLst>
        </pc:picChg>
        <pc:picChg chg="add mod">
          <ac:chgData name="Lumbatis, Kurt" userId="68b38a53-abea-4f9f-9666-d9a08e7d983a" providerId="ADAL" clId="{E6A3A858-148D-4093-8881-B96D8F28B7C6}" dt="2022-09-14T20:49:25.802" v="504" actId="1038"/>
          <ac:picMkLst>
            <pc:docMk/>
            <pc:sldMk cId="1404699799" sldId="272"/>
            <ac:picMk id="9" creationId="{5239DD98-6AA8-0BF0-A547-278ED2375C99}"/>
          </ac:picMkLst>
        </pc:picChg>
        <pc:picChg chg="del">
          <ac:chgData name="Lumbatis, Kurt" userId="68b38a53-abea-4f9f-9666-d9a08e7d983a" providerId="ADAL" clId="{E6A3A858-148D-4093-8881-B96D8F28B7C6}" dt="2022-09-14T20:16:00.442" v="220" actId="478"/>
          <ac:picMkLst>
            <pc:docMk/>
            <pc:sldMk cId="1404699799" sldId="272"/>
            <ac:picMk id="10" creationId="{9F59AE9D-DB0A-511C-FFB0-744948EBE711}"/>
          </ac:picMkLst>
        </pc:picChg>
      </pc:sldChg>
      <pc:sldChg chg="del">
        <pc:chgData name="Lumbatis, Kurt" userId="68b38a53-abea-4f9f-9666-d9a08e7d983a" providerId="ADAL" clId="{E6A3A858-148D-4093-8881-B96D8F28B7C6}" dt="2022-09-14T19:58:56.009" v="132" actId="2696"/>
        <pc:sldMkLst>
          <pc:docMk/>
          <pc:sldMk cId="4132947901" sldId="272"/>
        </pc:sldMkLst>
      </pc:sldChg>
      <pc:sldChg chg="addSp delSp modSp add mod">
        <pc:chgData name="Lumbatis, Kurt" userId="68b38a53-abea-4f9f-9666-d9a08e7d983a" providerId="ADAL" clId="{E6A3A858-148D-4093-8881-B96D8F28B7C6}" dt="2022-09-14T20:39:46.067" v="259" actId="14100"/>
        <pc:sldMkLst>
          <pc:docMk/>
          <pc:sldMk cId="1877263164" sldId="273"/>
        </pc:sldMkLst>
        <pc:spChg chg="mod">
          <ac:chgData name="Lumbatis, Kurt" userId="68b38a53-abea-4f9f-9666-d9a08e7d983a" providerId="ADAL" clId="{E6A3A858-148D-4093-8881-B96D8F28B7C6}" dt="2022-09-14T20:26:05.705" v="231" actId="20577"/>
          <ac:spMkLst>
            <pc:docMk/>
            <pc:sldMk cId="1877263164" sldId="273"/>
            <ac:spMk id="2" creationId="{39D111BF-D3DB-C38E-6682-B6650EA8A95E}"/>
          </ac:spMkLst>
        </pc:spChg>
        <pc:picChg chg="del">
          <ac:chgData name="Lumbatis, Kurt" userId="68b38a53-abea-4f9f-9666-d9a08e7d983a" providerId="ADAL" clId="{E6A3A858-148D-4093-8881-B96D8F28B7C6}" dt="2022-09-14T20:26:10.705" v="232" actId="478"/>
          <ac:picMkLst>
            <pc:docMk/>
            <pc:sldMk cId="1877263164" sldId="273"/>
            <ac:picMk id="7" creationId="{134FC3A0-FE76-7D00-6D3E-2318885A2626}"/>
          </ac:picMkLst>
        </pc:picChg>
        <pc:picChg chg="add mod">
          <ac:chgData name="Lumbatis, Kurt" userId="68b38a53-abea-4f9f-9666-d9a08e7d983a" providerId="ADAL" clId="{E6A3A858-148D-4093-8881-B96D8F28B7C6}" dt="2022-09-14T20:39:46.067" v="259" actId="14100"/>
          <ac:picMkLst>
            <pc:docMk/>
            <pc:sldMk cId="1877263164" sldId="273"/>
            <ac:picMk id="8" creationId="{6BB6E2C1-09FE-C13C-233A-BA9DEABF3CFA}"/>
          </ac:picMkLst>
        </pc:picChg>
      </pc:sldChg>
      <pc:sldChg chg="addSp modSp add mod">
        <pc:chgData name="Lumbatis, Kurt" userId="68b38a53-abea-4f9f-9666-d9a08e7d983a" providerId="ADAL" clId="{E6A3A858-148D-4093-8881-B96D8F28B7C6}" dt="2022-09-14T20:40:05.357" v="260" actId="14100"/>
        <pc:sldMkLst>
          <pc:docMk/>
          <pc:sldMk cId="201123381" sldId="274"/>
        </pc:sldMkLst>
        <pc:spChg chg="mod">
          <ac:chgData name="Lumbatis, Kurt" userId="68b38a53-abea-4f9f-9666-d9a08e7d983a" providerId="ADAL" clId="{E6A3A858-148D-4093-8881-B96D8F28B7C6}" dt="2022-09-14T20:36:14.696" v="245" actId="20577"/>
          <ac:spMkLst>
            <pc:docMk/>
            <pc:sldMk cId="201123381" sldId="274"/>
            <ac:spMk id="2" creationId="{39D111BF-D3DB-C38E-6682-B6650EA8A95E}"/>
          </ac:spMkLst>
        </pc:spChg>
        <pc:picChg chg="add mod">
          <ac:chgData name="Lumbatis, Kurt" userId="68b38a53-abea-4f9f-9666-d9a08e7d983a" providerId="ADAL" clId="{E6A3A858-148D-4093-8881-B96D8F28B7C6}" dt="2022-09-14T20:40:05.357" v="260" actId="14100"/>
          <ac:picMkLst>
            <pc:docMk/>
            <pc:sldMk cId="201123381" sldId="274"/>
            <ac:picMk id="7" creationId="{D61D2819-EFCC-F3C6-3BF8-8F952349F9EF}"/>
          </ac:picMkLst>
        </pc:picChg>
      </pc:sldChg>
      <pc:sldChg chg="del">
        <pc:chgData name="Lumbatis, Kurt" userId="68b38a53-abea-4f9f-9666-d9a08e7d983a" providerId="ADAL" clId="{E6A3A858-148D-4093-8881-B96D8F28B7C6}" dt="2022-09-14T19:58:44.596" v="128" actId="2696"/>
        <pc:sldMkLst>
          <pc:docMk/>
          <pc:sldMk cId="1191690488" sldId="274"/>
        </pc:sldMkLst>
      </pc:sldChg>
      <pc:sldChg chg="addSp delSp modSp add mod">
        <pc:chgData name="Lumbatis, Kurt" userId="68b38a53-abea-4f9f-9666-d9a08e7d983a" providerId="ADAL" clId="{E6A3A858-148D-4093-8881-B96D8F28B7C6}" dt="2022-09-14T20:41:12.896" v="278" actId="14100"/>
        <pc:sldMkLst>
          <pc:docMk/>
          <pc:sldMk cId="2036129860" sldId="275"/>
        </pc:sldMkLst>
        <pc:spChg chg="mod">
          <ac:chgData name="Lumbatis, Kurt" userId="68b38a53-abea-4f9f-9666-d9a08e7d983a" providerId="ADAL" clId="{E6A3A858-148D-4093-8881-B96D8F28B7C6}" dt="2022-09-14T20:40:40.204" v="271" actId="20577"/>
          <ac:spMkLst>
            <pc:docMk/>
            <pc:sldMk cId="2036129860" sldId="275"/>
            <ac:spMk id="2" creationId="{39D111BF-D3DB-C38E-6682-B6650EA8A95E}"/>
          </ac:spMkLst>
        </pc:spChg>
        <pc:picChg chg="add mod">
          <ac:chgData name="Lumbatis, Kurt" userId="68b38a53-abea-4f9f-9666-d9a08e7d983a" providerId="ADAL" clId="{E6A3A858-148D-4093-8881-B96D8F28B7C6}" dt="2022-09-14T20:41:12.896" v="278" actId="14100"/>
          <ac:picMkLst>
            <pc:docMk/>
            <pc:sldMk cId="2036129860" sldId="275"/>
            <ac:picMk id="7" creationId="{E235F604-18A4-A1B2-D80E-474BC493A0F3}"/>
          </ac:picMkLst>
        </pc:picChg>
        <pc:picChg chg="del">
          <ac:chgData name="Lumbatis, Kurt" userId="68b38a53-abea-4f9f-9666-d9a08e7d983a" providerId="ADAL" clId="{E6A3A858-148D-4093-8881-B96D8F28B7C6}" dt="2022-09-14T20:40:29.394" v="262" actId="478"/>
          <ac:picMkLst>
            <pc:docMk/>
            <pc:sldMk cId="2036129860" sldId="275"/>
            <ac:picMk id="8" creationId="{6BB6E2C1-09FE-C13C-233A-BA9DEABF3CFA}"/>
          </ac:picMkLst>
        </pc:picChg>
      </pc:sldChg>
      <pc:sldChg chg="del">
        <pc:chgData name="Lumbatis, Kurt" userId="68b38a53-abea-4f9f-9666-d9a08e7d983a" providerId="ADAL" clId="{E6A3A858-148D-4093-8881-B96D8F28B7C6}" dt="2022-09-14T19:58:50.141" v="130" actId="2696"/>
        <pc:sldMkLst>
          <pc:docMk/>
          <pc:sldMk cId="2340215793" sldId="275"/>
        </pc:sldMkLst>
      </pc:sldChg>
      <pc:sldChg chg="addSp delSp modSp add mod">
        <pc:chgData name="Lumbatis, Kurt" userId="68b38a53-abea-4f9f-9666-d9a08e7d983a" providerId="ADAL" clId="{E6A3A858-148D-4093-8881-B96D8F28B7C6}" dt="2022-09-14T20:42:39.706" v="331" actId="1038"/>
        <pc:sldMkLst>
          <pc:docMk/>
          <pc:sldMk cId="425970441" sldId="276"/>
        </pc:sldMkLst>
        <pc:spChg chg="mod">
          <ac:chgData name="Lumbatis, Kurt" userId="68b38a53-abea-4f9f-9666-d9a08e7d983a" providerId="ADAL" clId="{E6A3A858-148D-4093-8881-B96D8F28B7C6}" dt="2022-09-14T20:42:39.706" v="331" actId="1038"/>
          <ac:spMkLst>
            <pc:docMk/>
            <pc:sldMk cId="425970441" sldId="276"/>
            <ac:spMk id="2" creationId="{39D111BF-D3DB-C38E-6682-B6650EA8A95E}"/>
          </ac:spMkLst>
        </pc:spChg>
        <pc:picChg chg="del">
          <ac:chgData name="Lumbatis, Kurt" userId="68b38a53-abea-4f9f-9666-d9a08e7d983a" providerId="ADAL" clId="{E6A3A858-148D-4093-8881-B96D8F28B7C6}" dt="2022-09-14T20:41:37.523" v="280" actId="478"/>
          <ac:picMkLst>
            <pc:docMk/>
            <pc:sldMk cId="425970441" sldId="276"/>
            <ac:picMk id="7" creationId="{E235F604-18A4-A1B2-D80E-474BC493A0F3}"/>
          </ac:picMkLst>
        </pc:picChg>
        <pc:picChg chg="add mod">
          <ac:chgData name="Lumbatis, Kurt" userId="68b38a53-abea-4f9f-9666-d9a08e7d983a" providerId="ADAL" clId="{E6A3A858-148D-4093-8881-B96D8F28B7C6}" dt="2022-09-14T20:42:27.492" v="321" actId="14100"/>
          <ac:picMkLst>
            <pc:docMk/>
            <pc:sldMk cId="425970441" sldId="276"/>
            <ac:picMk id="8" creationId="{B62F7449-AEBF-9D86-E635-6E458774ABEC}"/>
          </ac:picMkLst>
        </pc:picChg>
      </pc:sldChg>
      <pc:sldChg chg="del">
        <pc:chgData name="Lumbatis, Kurt" userId="68b38a53-abea-4f9f-9666-d9a08e7d983a" providerId="ADAL" clId="{E6A3A858-148D-4093-8881-B96D8F28B7C6}" dt="2022-09-14T19:59:01.538" v="134" actId="2696"/>
        <pc:sldMkLst>
          <pc:docMk/>
          <pc:sldMk cId="2206269148" sldId="276"/>
        </pc:sldMkLst>
      </pc:sldChg>
      <pc:sldChg chg="addSp delSp modSp add mod">
        <pc:chgData name="Lumbatis, Kurt" userId="68b38a53-abea-4f9f-9666-d9a08e7d983a" providerId="ADAL" clId="{E6A3A858-148D-4093-8881-B96D8F28B7C6}" dt="2022-09-14T20:44:53.859" v="407" actId="1038"/>
        <pc:sldMkLst>
          <pc:docMk/>
          <pc:sldMk cId="2222799640" sldId="277"/>
        </pc:sldMkLst>
        <pc:spChg chg="mod">
          <ac:chgData name="Lumbatis, Kurt" userId="68b38a53-abea-4f9f-9666-d9a08e7d983a" providerId="ADAL" clId="{E6A3A858-148D-4093-8881-B96D8F28B7C6}" dt="2022-09-14T20:43:51.549" v="344" actId="20577"/>
          <ac:spMkLst>
            <pc:docMk/>
            <pc:sldMk cId="2222799640" sldId="277"/>
            <ac:spMk id="2" creationId="{39D111BF-D3DB-C38E-6682-B6650EA8A95E}"/>
          </ac:spMkLst>
        </pc:spChg>
        <pc:picChg chg="add mod">
          <ac:chgData name="Lumbatis, Kurt" userId="68b38a53-abea-4f9f-9666-d9a08e7d983a" providerId="ADAL" clId="{E6A3A858-148D-4093-8881-B96D8F28B7C6}" dt="2022-09-14T20:44:53.859" v="407" actId="1038"/>
          <ac:picMkLst>
            <pc:docMk/>
            <pc:sldMk cId="2222799640" sldId="277"/>
            <ac:picMk id="7" creationId="{5D207B18-A0E3-2FB7-7DA0-580EE0F54335}"/>
          </ac:picMkLst>
        </pc:picChg>
        <pc:picChg chg="del">
          <ac:chgData name="Lumbatis, Kurt" userId="68b38a53-abea-4f9f-9666-d9a08e7d983a" providerId="ADAL" clId="{E6A3A858-148D-4093-8881-B96D8F28B7C6}" dt="2022-09-14T20:43:55.348" v="345" actId="478"/>
          <ac:picMkLst>
            <pc:docMk/>
            <pc:sldMk cId="2222799640" sldId="277"/>
            <ac:picMk id="8" creationId="{B62F7449-AEBF-9D86-E635-6E458774ABEC}"/>
          </ac:picMkLst>
        </pc:picChg>
      </pc:sldChg>
      <pc:sldChg chg="addSp delSp modSp add mod">
        <pc:chgData name="Lumbatis, Kurt" userId="68b38a53-abea-4f9f-9666-d9a08e7d983a" providerId="ADAL" clId="{E6A3A858-148D-4093-8881-B96D8F28B7C6}" dt="2022-09-14T20:54:04.732" v="514" actId="1038"/>
        <pc:sldMkLst>
          <pc:docMk/>
          <pc:sldMk cId="972643415" sldId="278"/>
        </pc:sldMkLst>
        <pc:spChg chg="mod">
          <ac:chgData name="Lumbatis, Kurt" userId="68b38a53-abea-4f9f-9666-d9a08e7d983a" providerId="ADAL" clId="{E6A3A858-148D-4093-8881-B96D8F28B7C6}" dt="2022-09-14T20:45:17.721" v="414" actId="20577"/>
          <ac:spMkLst>
            <pc:docMk/>
            <pc:sldMk cId="972643415" sldId="278"/>
            <ac:spMk id="2" creationId="{39D111BF-D3DB-C38E-6682-B6650EA8A95E}"/>
          </ac:spMkLst>
        </pc:spChg>
        <pc:picChg chg="del">
          <ac:chgData name="Lumbatis, Kurt" userId="68b38a53-abea-4f9f-9666-d9a08e7d983a" providerId="ADAL" clId="{E6A3A858-148D-4093-8881-B96D8F28B7C6}" dt="2022-09-14T20:45:24.960" v="415" actId="478"/>
          <ac:picMkLst>
            <pc:docMk/>
            <pc:sldMk cId="972643415" sldId="278"/>
            <ac:picMk id="7" creationId="{5D207B18-A0E3-2FB7-7DA0-580EE0F54335}"/>
          </ac:picMkLst>
        </pc:picChg>
        <pc:picChg chg="add del mod">
          <ac:chgData name="Lumbatis, Kurt" userId="68b38a53-abea-4f9f-9666-d9a08e7d983a" providerId="ADAL" clId="{E6A3A858-148D-4093-8881-B96D8F28B7C6}" dt="2022-09-14T20:47:18.960" v="460" actId="478"/>
          <ac:picMkLst>
            <pc:docMk/>
            <pc:sldMk cId="972643415" sldId="278"/>
            <ac:picMk id="8" creationId="{F43FBE18-BC40-F501-C2DC-B22BAB51BB2B}"/>
          </ac:picMkLst>
        </pc:picChg>
        <pc:picChg chg="add mod">
          <ac:chgData name="Lumbatis, Kurt" userId="68b38a53-abea-4f9f-9666-d9a08e7d983a" providerId="ADAL" clId="{E6A3A858-148D-4093-8881-B96D8F28B7C6}" dt="2022-09-14T20:54:04.732" v="514" actId="1038"/>
          <ac:picMkLst>
            <pc:docMk/>
            <pc:sldMk cId="972643415" sldId="278"/>
            <ac:picMk id="10" creationId="{4305BD36-FA04-6669-79D0-9EACFCA57F30}"/>
          </ac:picMkLst>
        </pc:picChg>
      </pc:sldChg>
      <pc:sldMasterChg chg="modSp mod">
        <pc:chgData name="Lumbatis, Kurt" userId="68b38a53-abea-4f9f-9666-d9a08e7d983a" providerId="ADAL" clId="{E6A3A858-148D-4093-8881-B96D8F28B7C6}" dt="2022-09-14T19:57:54.741" v="56" actId="20577"/>
        <pc:sldMasterMkLst>
          <pc:docMk/>
          <pc:sldMasterMk cId="0" sldId="2147483648"/>
        </pc:sldMasterMkLst>
        <pc:spChg chg="mod">
          <ac:chgData name="Lumbatis, Kurt" userId="68b38a53-abea-4f9f-9666-d9a08e7d983a" providerId="ADAL" clId="{E6A3A858-148D-4093-8881-B96D8F28B7C6}" dt="2022-09-14T19:57:42.180" v="4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Lumbatis, Kurt" userId="68b38a53-abea-4f9f-9666-d9a08e7d983a" providerId="ADAL" clId="{E6A3A858-148D-4093-8881-B96D8F28B7C6}" dt="2022-09-14T19:57:54.741" v="56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802.11-22/1218r4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ACE3A-1C6C-4588-86D1-CD5D59DDD432}" type="datetime1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802.11-22/1218r4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6D69B769-6773-4530-9323-608898E562F6}" type="datetime1">
              <a:rPr lang="en-US" smtClean="0"/>
              <a:t>9/14/2022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7B2238CC-34C8-41B2-9F10-DAA341C53D6F}" type="datetime1">
              <a:rPr lang="en-US" smtClean="0"/>
              <a:t>9/14/2022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8F0FB39D-E9B9-4DF0-961B-0A4441D6C97C}" type="datetime1">
              <a:rPr lang="en-US" smtClean="0"/>
              <a:t>9/14/2022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802.11-22/1218r4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9D55C40D-F4ED-4F53-8B48-128981330534}" type="datetime1">
              <a:rPr lang="en-US" smtClean="0"/>
              <a:t>9/14/2022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802.11-22/1620r0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Device ID Ladder Diagrams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2022-12-13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354593"/>
              </p:ext>
            </p:extLst>
          </p:nvPr>
        </p:nvGraphicFramePr>
        <p:xfrm>
          <a:off x="981075" y="2411413"/>
          <a:ext cx="10164763" cy="246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411413"/>
                        <a:ext cx="10164763" cy="2465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11BF-D3DB-C38E-6682-B6650EA8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2896393"/>
            <a:ext cx="2362199" cy="1065213"/>
          </a:xfrm>
        </p:spPr>
        <p:txBody>
          <a:bodyPr/>
          <a:lstStyle/>
          <a:p>
            <a:r>
              <a:rPr lang="en-US" dirty="0"/>
              <a:t>Device ID Support</a:t>
            </a:r>
            <a:br>
              <a:rPr lang="en-US" dirty="0"/>
            </a:br>
            <a:r>
              <a:rPr lang="en-US" dirty="0"/>
              <a:t>FILS</a:t>
            </a:r>
            <a:br>
              <a:rPr lang="en-US" dirty="0"/>
            </a:br>
            <a:r>
              <a:rPr lang="en-US" dirty="0"/>
              <a:t> STA With ID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3514C-6297-5FCC-A0A0-C7618194DF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25890-7795-074F-AA72-124AA57A77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F2665-7ACB-0EDF-D5E3-C696335A4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05BD36-FA04-6669-79D0-9EACFCA57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928" y="1219200"/>
            <a:ext cx="10253472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643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IEEE 802.11-22/1218</a:t>
            </a:r>
          </a:p>
          <a:p>
            <a:r>
              <a:rPr lang="en-GB" dirty="0"/>
              <a:t>IEEE 802.11-22/1329</a:t>
            </a:r>
          </a:p>
          <a:p>
            <a:r>
              <a:rPr lang="en-GB" dirty="0"/>
              <a:t>IEEE 802.11-22/1599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0FCCF-B445-8F35-E2EB-68D93CAE7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C6BBF-6902-C3F7-76B7-7540C7B93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R0 – Initial Version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2B63CB-7A3E-9F36-705A-00AFA7E2DC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E9C84-A462-6CC6-C539-F1DC2E0FCB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2D3F32-883F-CD5A-3580-A93F4C828F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5098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tries to give Ladder Logic Diagrams related to Device ID.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11BF-D3DB-C38E-6682-B6650EA8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836" y="2896393"/>
            <a:ext cx="2362199" cy="1065213"/>
          </a:xfrm>
        </p:spPr>
        <p:txBody>
          <a:bodyPr/>
          <a:lstStyle/>
          <a:p>
            <a:r>
              <a:rPr lang="en-US" dirty="0"/>
              <a:t>No Device ID Support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3514C-6297-5FCC-A0A0-C7618194DF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25890-7795-074F-AA72-124AA57A77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F2665-7ACB-0EDF-D5E3-C696335A4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1D2819-EFCC-F3C6-3BF8-8F952349F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606426"/>
            <a:ext cx="7524480" cy="586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23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11BF-D3DB-C38E-6682-B6650EA8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836" y="2896393"/>
            <a:ext cx="2362199" cy="1065213"/>
          </a:xfrm>
        </p:spPr>
        <p:txBody>
          <a:bodyPr/>
          <a:lstStyle/>
          <a:p>
            <a:r>
              <a:rPr lang="en-US" dirty="0"/>
              <a:t>Device ID Support AP Only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3514C-6297-5FCC-A0A0-C7618194DF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25890-7795-074F-AA72-124AA57A77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F2665-7ACB-0EDF-D5E3-C696335A4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39DD98-6AA8-0BF0-A547-278ED2375C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7437" y="609600"/>
            <a:ext cx="7531563" cy="586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699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11BF-D3DB-C38E-6682-B6650EA8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836" y="2896393"/>
            <a:ext cx="2362199" cy="1065213"/>
          </a:xfrm>
        </p:spPr>
        <p:txBody>
          <a:bodyPr/>
          <a:lstStyle/>
          <a:p>
            <a:r>
              <a:rPr lang="en-US" dirty="0"/>
              <a:t>Device ID Support STA Only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3514C-6297-5FCC-A0A0-C7618194DF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25890-7795-074F-AA72-124AA57A77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F2665-7ACB-0EDF-D5E3-C696335A4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BB6E2C1-09FE-C13C-233A-BA9DEABF3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608218"/>
            <a:ext cx="7553325" cy="588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263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11BF-D3DB-C38E-6682-B6650EA8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836" y="2896393"/>
            <a:ext cx="2362199" cy="1065213"/>
          </a:xfrm>
        </p:spPr>
        <p:txBody>
          <a:bodyPr/>
          <a:lstStyle/>
          <a:p>
            <a:r>
              <a:rPr lang="en-US" dirty="0"/>
              <a:t>Device ID Support STA No ID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3514C-6297-5FCC-A0A0-C7618194DF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25890-7795-074F-AA72-124AA57A77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F2665-7ACB-0EDF-D5E3-C696335A4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35F604-18A4-A1B2-D80E-474BC493A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680" y="609600"/>
            <a:ext cx="8709484" cy="586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129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11BF-D3DB-C38E-6682-B6650EA8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2896393"/>
            <a:ext cx="2362199" cy="1065213"/>
          </a:xfrm>
        </p:spPr>
        <p:txBody>
          <a:bodyPr/>
          <a:lstStyle/>
          <a:p>
            <a:r>
              <a:rPr lang="en-US" dirty="0"/>
              <a:t>Device ID Support STA With ID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3514C-6297-5FCC-A0A0-C7618194DF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25890-7795-074F-AA72-124AA57A77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F2665-7ACB-0EDF-D5E3-C696335A4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2F7449-AEBF-9D86-E635-6E458774AB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070" y="609600"/>
            <a:ext cx="9732730" cy="586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70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11BF-D3DB-C38E-6682-B6650EA8A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2896393"/>
            <a:ext cx="2362199" cy="1065213"/>
          </a:xfrm>
        </p:spPr>
        <p:txBody>
          <a:bodyPr/>
          <a:lstStyle/>
          <a:p>
            <a:r>
              <a:rPr lang="en-US" dirty="0"/>
              <a:t>Device ID Support</a:t>
            </a:r>
            <a:br>
              <a:rPr lang="en-US" dirty="0"/>
            </a:br>
            <a:r>
              <a:rPr lang="en-US" dirty="0"/>
              <a:t>FILS</a:t>
            </a:r>
            <a:br>
              <a:rPr lang="en-US" dirty="0"/>
            </a:br>
            <a:r>
              <a:rPr lang="en-US" dirty="0"/>
              <a:t> STA NO ID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3514C-6297-5FCC-A0A0-C7618194DF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25890-7795-074F-AA72-124AA57A77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AF2665-7ACB-0EDF-D5E3-C696335A45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207B18-A0E3-2FB7-7DA0-580EE0F543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075" y="914400"/>
            <a:ext cx="10125925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799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8175</TotalTime>
  <Words>202</Words>
  <Application>Microsoft Office PowerPoint</Application>
  <PresentationFormat>Widescreen</PresentationFormat>
  <Paragraphs>63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Device ID Ladder Diagrams</vt:lpstr>
      <vt:lpstr>Revisions</vt:lpstr>
      <vt:lpstr>Abstract</vt:lpstr>
      <vt:lpstr>No Device ID Support </vt:lpstr>
      <vt:lpstr>Device ID Support AP Only</vt:lpstr>
      <vt:lpstr>Device ID Support STA Only</vt:lpstr>
      <vt:lpstr>Device ID Support STA No ID</vt:lpstr>
      <vt:lpstr>Device ID Support STA With ID</vt:lpstr>
      <vt:lpstr>Device ID Support FILS  STA NO ID</vt:lpstr>
      <vt:lpstr>Device ID Support FILS  STA With ID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Device ID Ladder Logic</dc:title>
  <dc:creator>Lumbatis, Kurt</dc:creator>
  <cp:lastModifiedBy>Lumbatis, Kurt</cp:lastModifiedBy>
  <cp:revision>8</cp:revision>
  <cp:lastPrinted>1601-01-01T00:00:00Z</cp:lastPrinted>
  <dcterms:created xsi:type="dcterms:W3CDTF">2022-07-29T15:05:46Z</dcterms:created>
  <dcterms:modified xsi:type="dcterms:W3CDTF">2022-09-14T20:54:13Z</dcterms:modified>
</cp:coreProperties>
</file>