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5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29" autoAdjust="0"/>
    <p:restoredTop sz="94660"/>
  </p:normalViewPr>
  <p:slideViewPr>
    <p:cSldViewPr>
      <p:cViewPr varScale="1">
        <p:scale>
          <a:sx n="82" d="100"/>
          <a:sy n="82" d="100"/>
        </p:scale>
        <p:origin x="1171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EC-22/0099r0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Dorothy Stanley (HP Enterprise)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EC-22/0099r0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EC-22/0099r0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EC-22/0099r0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EC-22/0099r0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25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Dorothy Stanley,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57102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11-22-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616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-00-0000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50-02-0000-comment-spreadsheet-of-ieee-802-wireless-standards-table-of-frequency-range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22/18-22-0105-00-0000-frequency-table-ad-hoc-minutes-23-august-2022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564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802.19 September 2022 Liaison Report to 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</a:t>
            </a:r>
            <a:r>
              <a:rPr lang="en-US" sz="2000" b="0" dirty="0"/>
              <a:t>9</a:t>
            </a:r>
            <a:r>
              <a:rPr lang="en-GB" sz="2000" b="0" dirty="0"/>
              <a:t>-</a:t>
            </a:r>
            <a:r>
              <a:rPr lang="tr-TR" sz="2000" b="0" dirty="0"/>
              <a:t>1</a:t>
            </a:r>
            <a:r>
              <a:rPr lang="en-US" sz="2000" b="0" dirty="0"/>
              <a:t>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 dirty="0" err="1"/>
              <a:t>July</a:t>
            </a:r>
            <a:r>
              <a:rPr lang="en-US" dirty="0"/>
              <a:t>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tr-TR" dirty="0"/>
              <a:t>Tuncer</a:t>
            </a:r>
            <a:r>
              <a:rPr lang="en-GB" dirty="0"/>
              <a:t> </a:t>
            </a:r>
            <a:r>
              <a:rPr lang="tr-TR" dirty="0"/>
              <a:t>Baykas, </a:t>
            </a:r>
            <a:r>
              <a:rPr lang="en-US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233053"/>
              </p:ext>
            </p:extLst>
          </p:nvPr>
        </p:nvGraphicFramePr>
        <p:xfrm>
          <a:off x="998538" y="2436813"/>
          <a:ext cx="10047287" cy="242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5033" imgH="2543802" progId="Word.Document.8">
                  <p:embed/>
                </p:oleObj>
              </mc:Choice>
              <mc:Fallback>
                <p:oleObj name="Document" r:id="rId3" imgW="10465033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6813"/>
                        <a:ext cx="10047287" cy="2427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DE4E2A9-FCA2-8F09-05D0-FB69B7E33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805182"/>
            <a:ext cx="10926234" cy="944877"/>
          </a:xfrm>
        </p:spPr>
        <p:txBody>
          <a:bodyPr/>
          <a:lstStyle/>
          <a:p>
            <a:r>
              <a:rPr lang="en-US" sz="3200" dirty="0"/>
              <a:t>May IEEE 802 Wireless Interim Session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1D4D7CA-F405-617C-9D66-5F649281B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126" y="2057400"/>
            <a:ext cx="11189623" cy="42350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802.19 has 5</a:t>
            </a:r>
            <a:r>
              <a:rPr lang="en-US" sz="2400" dirty="0"/>
              <a:t>2</a:t>
            </a:r>
            <a:r>
              <a:rPr lang="tr-TR" sz="2400" dirty="0"/>
              <a:t> </a:t>
            </a:r>
            <a:r>
              <a:rPr lang="tr-TR" dirty="0" err="1"/>
              <a:t>v</a:t>
            </a:r>
            <a:r>
              <a:rPr lang="tr-TR" sz="2400" dirty="0" err="1"/>
              <a:t>oting</a:t>
            </a:r>
            <a:r>
              <a:rPr lang="tr-TR" sz="2400" dirty="0"/>
              <a:t> </a:t>
            </a:r>
            <a:r>
              <a:rPr lang="tr-TR" sz="2400" dirty="0" err="1"/>
              <a:t>members</a:t>
            </a:r>
            <a:r>
              <a:rPr lang="tr-TR" sz="2400" dirty="0"/>
              <a:t> as of </a:t>
            </a:r>
            <a:r>
              <a:rPr lang="en-US" dirty="0"/>
              <a:t>September</a:t>
            </a:r>
            <a:r>
              <a:rPr lang="tr-TR" sz="2400" dirty="0"/>
              <a:t> 2022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89C7C5-DF27-0DB2-268B-500B8943AF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0473" y="2819400"/>
            <a:ext cx="2710537" cy="335870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D60DBF5-6777-9959-88E1-AC587C272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31522"/>
            <a:ext cx="11582399" cy="640078"/>
          </a:xfrm>
        </p:spPr>
        <p:txBody>
          <a:bodyPr/>
          <a:lstStyle/>
          <a:p>
            <a:r>
              <a:rPr lang="en-US" sz="3000" dirty="0"/>
              <a:t>IEEE 802 Wireless Standards Table of Frequency Ranges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6D372FD-EB98-22E1-AEF3-D08EC536F1B5}"/>
              </a:ext>
            </a:extLst>
          </p:cNvPr>
          <p:cNvSpPr txBox="1">
            <a:spLocks/>
          </p:cNvSpPr>
          <p:nvPr/>
        </p:nvSpPr>
        <p:spPr bwMode="auto">
          <a:xfrm>
            <a:off x="152400" y="731522"/>
            <a:ext cx="11582399" cy="64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3000" kern="0"/>
              <a:t>IEEE 802 Wireless Standards Table of Frequency Ranges</a:t>
            </a:r>
            <a:endParaRPr lang="en-US" sz="3000" kern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B774105-5BCC-43B5-44C5-9B8881003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1456268"/>
            <a:ext cx="11142268" cy="5173132"/>
          </a:xfrm>
        </p:spPr>
        <p:txBody>
          <a:bodyPr/>
          <a:lstStyle/>
          <a:p>
            <a:r>
              <a:rPr lang="en-US" sz="2200" dirty="0"/>
              <a:t>The Ad Hoc has prepared draft comment resolutions for all the comments received on the Wireless Standards Table of Frequency Ranges document</a:t>
            </a:r>
          </a:p>
          <a:p>
            <a:r>
              <a:rPr lang="en-US" sz="2200" dirty="0"/>
              <a:t>The link to the comment spreadsheet is: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https://mentor.ieee.org/802.18/dcn/22/18-22-0050-02-0000-comment-spreadsheet-of-ieee-802-wireless-standards-table-of-frequency-ranges.xlsx</a:t>
            </a:r>
            <a:endParaRPr lang="en-US" sz="2200" dirty="0">
              <a:solidFill>
                <a:srgbClr val="FF0000"/>
              </a:solidFill>
            </a:endParaRPr>
          </a:p>
          <a:p>
            <a:r>
              <a:rPr lang="en-US" sz="2200" b="1" dirty="0"/>
              <a:t>Minutes from the August Ad Hoc meeting are available at: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https://mentor.ieee.org/802.18/dcn/22/18-22-0105-00-0000-frequency-table-ad-hoc-minutes-23-august-2022.docx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</a:p>
          <a:p>
            <a:r>
              <a:rPr lang="en-US" sz="2200" b="1" dirty="0"/>
              <a:t>The next </a:t>
            </a:r>
            <a:r>
              <a:rPr lang="en-US" sz="2200" dirty="0"/>
              <a:t>Wireless Frequency Table Ad Hoc meeting is scheduled for </a:t>
            </a:r>
            <a:r>
              <a:rPr lang="en-US" sz="2200" dirty="0">
                <a:highlight>
                  <a:srgbClr val="FFFF00"/>
                </a:highlight>
              </a:rPr>
              <a:t>September 27 at 3 PM </a:t>
            </a:r>
            <a:r>
              <a:rPr lang="en-US" sz="2200" dirty="0"/>
              <a:t>Eastern Time</a:t>
            </a:r>
          </a:p>
          <a:p>
            <a:pPr lvl="1"/>
            <a:r>
              <a:rPr lang="en-US" sz="2200" b="1" dirty="0"/>
              <a:t>The Webex info can be found on the 802.18 Calendar</a:t>
            </a:r>
          </a:p>
          <a:p>
            <a:pPr lvl="1"/>
            <a:r>
              <a:rPr lang="en-US" sz="2200" b="1" u="sng" dirty="0"/>
              <a:t>The plan is to approve the comment resolutions at this September meeting</a:t>
            </a:r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030158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911</TotalTime>
  <Words>228</Words>
  <Application>Microsoft Office PowerPoint</Application>
  <PresentationFormat>Widescreen</PresentationFormat>
  <Paragraphs>36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802.19 September 2022 Liaison Report to 802.11</vt:lpstr>
      <vt:lpstr>May IEEE 802 Wireless Interim Session</vt:lpstr>
      <vt:lpstr>IEEE 802 Wireless Standards Table of Frequency Ranges</vt:lpstr>
    </vt:vector>
  </TitlesOfParts>
  <Company>Hewlett Packard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Wireless Group Overview</dc:title>
  <dc:creator/>
  <cp:keywords>EC-22-0099r1</cp:keywords>
  <cp:lastModifiedBy>Tuncer Baykas</cp:lastModifiedBy>
  <cp:revision>25</cp:revision>
  <cp:lastPrinted>1601-01-01T00:00:00Z</cp:lastPrinted>
  <dcterms:created xsi:type="dcterms:W3CDTF">2022-05-06T01:20:52Z</dcterms:created>
  <dcterms:modified xsi:type="dcterms:W3CDTF">2022-09-14T18:42:49Z</dcterms:modified>
</cp:coreProperties>
</file>