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6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2048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802.11-22/1601r00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friel-tls-eap-dpp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tls-hybrid-desig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pof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oam-suppor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constrained-join-proxy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jwp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satp/about/" TargetMode="External"/><Relationship Id="rId5" Type="http://schemas.openxmlformats.org/officeDocument/2006/relationships/hyperlink" Target="https://datatracker.ietf.org/wg/msr6/about/" TargetMode="External"/><Relationship Id="rId4" Type="http://schemas.openxmlformats.org/officeDocument/2006/relationships/hyperlink" Target="https://datatracker.ietf.org/wg/scit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scitt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gro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grow/about/" TargetMode="External"/><Relationship Id="rId11" Type="http://schemas.openxmlformats.org/officeDocument/2006/relationships/hyperlink" Target="https://datatracker.ietf.org/doc/charter-ietf-snac/" TargetMode="External"/><Relationship Id="rId5" Type="http://schemas.openxmlformats.org/officeDocument/2006/relationships/hyperlink" Target="https://datatracker.ietf.org/doc/charter-ietf-ccamp/" TargetMode="External"/><Relationship Id="rId10" Type="http://schemas.openxmlformats.org/officeDocument/2006/relationships/hyperlink" Target="https://datatracker.ietf.org/wg/snac/about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scit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2022-09-14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70458"/>
              </p:ext>
            </p:extLst>
          </p:nvPr>
        </p:nvGraphicFramePr>
        <p:xfrm>
          <a:off x="842963" y="2435225"/>
          <a:ext cx="720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1266528" progId="Word.Document.8">
                  <p:embed/>
                </p:oleObj>
              </mc:Choice>
              <mc:Fallback>
                <p:oleObj name="Document" r:id="rId3" imgW="8267030" imgH="126652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5225"/>
                        <a:ext cx="720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 and 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(July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 and 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(July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 for WG adoption: Bootstrapped TLS Authentication, see </a:t>
            </a:r>
            <a:r>
              <a:rPr lang="en-US" sz="1400" dirty="0">
                <a:hlinkClick r:id="rId4"/>
              </a:rPr>
              <a:t>https://datatracker.ietf.org/doc/draft-friel-tls-eap-dpp/</a:t>
            </a:r>
            <a:r>
              <a:rPr lang="en-US" sz="1400" dirty="0"/>
              <a:t> (May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RFC Editor’s queue: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(June 2022)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Hybrid key exchange in TLS 1.3, see </a:t>
            </a:r>
            <a:r>
              <a:rPr lang="en-US" sz="1400" dirty="0">
                <a:hlinkClick r:id="rId4"/>
              </a:rPr>
              <a:t>https://datatracker.ietf.org/doc/draft-ietf-tls-hybrid-design/</a:t>
            </a:r>
            <a:r>
              <a:rPr lang="en-US" sz="1400" dirty="0"/>
              <a:t> (August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Newly adopted: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): Packet Ordering Function, see </a:t>
            </a:r>
            <a:r>
              <a:rPr lang="en-US" sz="1400" dirty="0">
                <a:hlinkClick r:id="rId4"/>
              </a:rPr>
              <a:t>https://datatracker.ietf.org/doc/draft-ietf-detnet-pof/</a:t>
            </a:r>
            <a:r>
              <a:rPr lang="en-US" sz="1400" dirty="0"/>
              <a:t> (September 2022)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(September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Operations, Administration and Maintenance (OAM) features for RAW,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https://datatracker.ietf.org/doc/draft-ietf-raw-oam-support/</a:t>
            </a:r>
            <a:r>
              <a:rPr lang="en-US" sz="1400" dirty="0">
                <a:sym typeface="Wingdings" pitchFamily="2" charset="2"/>
              </a:rPr>
              <a:t> (September 2022)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(May 2022) [In IESG evaluation]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Join Proxy for Bootstrapping Protocols, see </a:t>
            </a:r>
            <a:r>
              <a:rPr lang="en-US" sz="1400" dirty="0">
                <a:hlinkClick r:id="rId4"/>
              </a:rPr>
              <a:t>https://datatracker.ietf.org/doc/draft-ietf-anima-constrained-join-proxy/</a:t>
            </a:r>
            <a:r>
              <a:rPr lang="en-US" sz="1400" dirty="0"/>
              <a:t> (August </a:t>
            </a:r>
            <a:r>
              <a:rPr lang="en-US" sz="1400"/>
              <a:t>2022)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September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November 5-11, 2022 – London, UK</a:t>
            </a:r>
          </a:p>
          <a:p>
            <a:pPr lvl="1"/>
            <a:r>
              <a:rPr lang="en-US" dirty="0"/>
              <a:t>March 25-31, 2023 – Yokohama, JP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June 21, 2022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There are no new RFCs at this time that mention IEEE 802.11.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115 November 5-11,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117532"/>
              </p:ext>
            </p:extLst>
          </p:nvPr>
        </p:nvGraphicFramePr>
        <p:xfrm>
          <a:off x="1083220" y="2574504"/>
          <a:ext cx="6977557" cy="20936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scitt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Supply Chain Integrity, Transparency, and Trust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490264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5"/>
                        </a:rPr>
                        <a:t>msr6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Multicast Source Routing over IPv6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0245628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6"/>
                        </a:rPr>
                        <a:t>satp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Asset Transfer Protocol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55079692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7"/>
                        </a:rPr>
                        <a:t>jwp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JSON Web Proofs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28426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27318"/>
              </p:ext>
            </p:extLst>
          </p:nvPr>
        </p:nvGraphicFramePr>
        <p:xfrm>
          <a:off x="1066800" y="2875632"/>
          <a:ext cx="6977558" cy="1986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6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8"/>
                        </a:rPr>
                        <a:t>scitt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Supply Chain Integrity, Transparency, and Trust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09076994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0"/>
                        </a:rPr>
                        <a:t>snac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Stub Network Auto Configuration for IPv6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27453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(August 2022)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Submitted for publication: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(new version: July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141026</TotalTime>
  <Words>1960</Words>
  <Application>Microsoft Macintosh PowerPoint</Application>
  <PresentationFormat>On-screen Show (4:3)</PresentationFormat>
  <Paragraphs>320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115 November 5-11, 2022</vt:lpstr>
      <vt:lpstr>IETF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960</cp:revision>
  <cp:lastPrinted>1998-02-10T13:28:06Z</cp:lastPrinted>
  <dcterms:created xsi:type="dcterms:W3CDTF">2005-01-04T21:26:55Z</dcterms:created>
  <dcterms:modified xsi:type="dcterms:W3CDTF">2022-09-13T20:31:06Z</dcterms:modified>
  <cp:category/>
</cp:coreProperties>
</file>