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48" r:id="rId15"/>
    <p:sldId id="357" r:id="rId16"/>
    <p:sldId id="37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26" autoAdjust="0"/>
    <p:restoredTop sz="96791" autoAdjust="0"/>
  </p:normalViewPr>
  <p:slideViewPr>
    <p:cSldViewPr>
      <p:cViewPr varScale="1">
        <p:scale>
          <a:sx n="128" d="100"/>
          <a:sy n="128" d="100"/>
        </p:scale>
        <p:origin x="2048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11" y="95706"/>
            <a:ext cx="228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802.11-21/1601r00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September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802.11-22/1601r00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madinas-mac-address-randomization/" TargetMode="External"/><Relationship Id="rId4" Type="http://schemas.openxmlformats.org/officeDocument/2006/relationships/hyperlink" Target="https://datatracker.ietf.org/doc/draft-ietf-madinas-use-case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friel-tls-eap-dpp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topics/netmgmt/" TargetMode="External"/><Relationship Id="rId5" Type="http://schemas.openxmlformats.org/officeDocument/2006/relationships/hyperlink" Target="https://tools.ietf.org/html/rfc6632" TargetMode="External"/><Relationship Id="rId4" Type="http://schemas.openxmlformats.org/officeDocument/2006/relationships/hyperlink" Target="https://datatracker.ietf.org/doc/draft-ietf-opsawg-l2n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tls-hybrid-design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detnet-pof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7" Type="http://schemas.openxmlformats.org/officeDocument/2006/relationships/hyperlink" Target="https://datatracker.ietf.org/doc/draft-ietf-raw-oam-suppor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architecture/" TargetMode="External"/><Relationship Id="rId5" Type="http://schemas.openxmlformats.org/officeDocument/2006/relationships/hyperlink" Target="https://www.ietf.org/mailman/listinfo/raw" TargetMode="External"/><Relationship Id="rId4" Type="http://schemas.openxmlformats.org/officeDocument/2006/relationships/hyperlink" Target="mailto:raw@ietf.or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anima-constrained-join-proxy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jwp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satp/about/" TargetMode="External"/><Relationship Id="rId5" Type="http://schemas.openxmlformats.org/officeDocument/2006/relationships/hyperlink" Target="https://datatracker.ietf.org/wg/msr6/about/" TargetMode="External"/><Relationship Id="rId4" Type="http://schemas.openxmlformats.org/officeDocument/2006/relationships/hyperlink" Target="https://datatracker.ietf.org/wg/scitt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scitt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grow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grow/about/" TargetMode="External"/><Relationship Id="rId11" Type="http://schemas.openxmlformats.org/officeDocument/2006/relationships/hyperlink" Target="https://datatracker.ietf.org/doc/charter-ietf-snac/" TargetMode="External"/><Relationship Id="rId5" Type="http://schemas.openxmlformats.org/officeDocument/2006/relationships/hyperlink" Target="https://datatracker.ietf.org/doc/charter-ietf-ccamp/" TargetMode="External"/><Relationship Id="rId10" Type="http://schemas.openxmlformats.org/officeDocument/2006/relationships/hyperlink" Target="https://datatracker.ietf.org/wg/snac/about/" TargetMode="External"/><Relationship Id="rId4" Type="http://schemas.openxmlformats.org/officeDocument/2006/relationships/hyperlink" Target="https://datatracker.ietf.org/wg/ccamp/about/" TargetMode="External"/><Relationship Id="rId9" Type="http://schemas.openxmlformats.org/officeDocument/2006/relationships/hyperlink" Target="https://datatracker.ietf.org/doc/charter-ietf-scit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6lo-use-cases/" TargetMode="External"/><Relationship Id="rId4" Type="http://schemas.openxmlformats.org/officeDocument/2006/relationships/hyperlink" Target="https://datatracker.ietf.org/doc/draft-ietf-6lo-multicast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2022-09-14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870458"/>
              </p:ext>
            </p:extLst>
          </p:nvPr>
        </p:nvGraphicFramePr>
        <p:xfrm>
          <a:off x="842963" y="2435225"/>
          <a:ext cx="720248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1266528" progId="Word.Document.8">
                  <p:embed/>
                </p:oleObj>
              </mc:Choice>
              <mc:Fallback>
                <p:oleObj name="Document" r:id="rId3" imgW="8267030" imgH="126652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435225"/>
                        <a:ext cx="720248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Adopted and updated: Randomized and Changing MAC Address Use Cases, see </a:t>
            </a:r>
            <a:r>
              <a:rPr lang="en-US" sz="1400" dirty="0">
                <a:hlinkClick r:id="rId4"/>
              </a:rPr>
              <a:t>https://datatracker.ietf.org/doc/draft-ietf-madinas-use-cases</a:t>
            </a:r>
            <a:r>
              <a:rPr lang="en-US" sz="1400" dirty="0"/>
              <a:t> (July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Adopted and updated: MAC address randomization, see </a:t>
            </a:r>
            <a:r>
              <a:rPr lang="en-US" sz="1400" dirty="0">
                <a:hlinkClick r:id="rId5"/>
              </a:rPr>
              <a:t>https://datatracker.ietf.org/doc/draft-ietf-madinas-mac-address-randomization/</a:t>
            </a:r>
            <a:r>
              <a:rPr lang="en-US" sz="1400" dirty="0"/>
              <a:t> (July 2022)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 for WG adoption: Bootstrapped TLS Authentication, see </a:t>
            </a:r>
            <a:r>
              <a:rPr lang="en-US" sz="1400" dirty="0">
                <a:hlinkClick r:id="rId4"/>
              </a:rPr>
              <a:t>https://datatracker.ietf.org/doc/draft-friel-tls-eap-dpp/</a:t>
            </a:r>
            <a:r>
              <a:rPr lang="en-US" sz="1400" dirty="0"/>
              <a:t> (May 2022)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RFC Editor’s queue: A Layer 2 VPN Network YANG Model, see </a:t>
            </a:r>
            <a:r>
              <a:rPr lang="en-US" sz="1400" dirty="0">
                <a:hlinkClick r:id="rId4"/>
              </a:rPr>
              <a:t>https://datatracker.ietf.org/doc/draft-ietf-opsawg-l2nm/</a:t>
            </a:r>
            <a:r>
              <a:rPr lang="en-US" sz="1400" dirty="0"/>
              <a:t> (June 2022)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5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6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Updated: Hybrid key exchange in TLS 1.3, see </a:t>
            </a:r>
            <a:r>
              <a:rPr lang="en-US" sz="1400" dirty="0">
                <a:hlinkClick r:id="rId4"/>
              </a:rPr>
              <a:t>https://datatracker.ietf.org/doc/draft-ietf-tls-hybrid-design/</a:t>
            </a:r>
            <a:r>
              <a:rPr lang="en-US" sz="1400" dirty="0"/>
              <a:t> (August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Newly adopted: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): Packet Ordering Function, see </a:t>
            </a:r>
            <a:r>
              <a:rPr lang="en-US" sz="1400" dirty="0">
                <a:hlinkClick r:id="rId4"/>
              </a:rPr>
              <a:t>https://datatracker.ietf.org/doc/draft-ietf-detnet-pof/</a:t>
            </a:r>
            <a:r>
              <a:rPr lang="en-US" sz="1400" dirty="0"/>
              <a:t> (September 2022)</a:t>
            </a:r>
            <a:endParaRPr lang="en-US" sz="1400" dirty="0">
              <a:sym typeface="Wingdings" pitchFamily="2" charset="2"/>
            </a:endParaRP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Request:</a:t>
            </a:r>
          </a:p>
          <a:p>
            <a:pPr lvl="1"/>
            <a:r>
              <a:rPr lang="en-US" sz="1400" dirty="0"/>
              <a:t>Interested IEEE 802.11 members to review RAW documents (</a:t>
            </a:r>
            <a:r>
              <a:rPr lang="en-US" sz="1400" i="1" dirty="0"/>
              <a:t>e.g.</a:t>
            </a:r>
            <a:r>
              <a:rPr lang="en-US" sz="1400" dirty="0"/>
              <a:t>, architecture, technologies) and send input to the RAW mailing list: </a:t>
            </a:r>
            <a:r>
              <a:rPr lang="en-US" sz="1400" dirty="0">
                <a:hlinkClick r:id="rId4"/>
              </a:rPr>
              <a:t>raw@ietf.org</a:t>
            </a:r>
            <a:r>
              <a:rPr lang="en-US" sz="1400" dirty="0"/>
              <a:t>; join here: </a:t>
            </a:r>
            <a:r>
              <a:rPr lang="en-US" sz="1400" dirty="0">
                <a:hlinkClick r:id="rId5"/>
              </a:rPr>
              <a:t>https://www.ietf.org/mailman/listinfo/raw</a:t>
            </a:r>
            <a:r>
              <a:rPr lang="en-US" sz="1400" dirty="0"/>
              <a:t> </a:t>
            </a:r>
          </a:p>
          <a:p>
            <a:r>
              <a:rPr lang="en-US" sz="2200" b="1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Reliable and Available Wireless Architecture, see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https://datatracker.ietf.org/doc/draft-ietf-raw-architecture/</a:t>
            </a:r>
            <a:r>
              <a:rPr lang="en-US" sz="1400" dirty="0">
                <a:sym typeface="Wingdings" pitchFamily="2" charset="2"/>
              </a:rPr>
              <a:t> (September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Operations, Administration and Maintenance (OAM) features for RAW, see </a:t>
            </a:r>
            <a:r>
              <a:rPr lang="en-US" sz="1400" dirty="0">
                <a:sym typeface="Wingdings" pitchFamily="2" charset="2"/>
                <a:hlinkClick r:id="rId7"/>
              </a:rPr>
              <a:t>https://datatracker.ietf.org/doc/draft-ietf-raw-oam-support/</a:t>
            </a:r>
            <a:r>
              <a:rPr lang="en-US" sz="1400" dirty="0">
                <a:sym typeface="Wingdings" pitchFamily="2" charset="2"/>
              </a:rPr>
              <a:t> (September 2022)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specifies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r>
              <a:rPr lang="en-US" sz="1800" dirty="0"/>
              <a:t>Updates</a:t>
            </a:r>
          </a:p>
          <a:p>
            <a:pPr lvl="1"/>
            <a:r>
              <a:rPr lang="en-US" sz="1400" dirty="0"/>
              <a:t>Use cases and problem statement document: </a:t>
            </a:r>
            <a:r>
              <a:rPr lang="en-US" sz="1400" dirty="0">
                <a:hlinkClick r:id="rId4"/>
              </a:rPr>
              <a:t>https://datatracker.ietf.org/doc/draft-ietf-ipwave-vehicular-networking/</a:t>
            </a:r>
            <a:r>
              <a:rPr lang="en-US" sz="1400" dirty="0"/>
              <a:t> (May 2022) [In IESG evaluation]</a:t>
            </a:r>
          </a:p>
          <a:p>
            <a:pPr lvl="1"/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Constrained Join Proxy for Bootstrapping Protocols, see </a:t>
            </a:r>
            <a:r>
              <a:rPr lang="en-US" sz="1400" dirty="0">
                <a:hlinkClick r:id="rId4"/>
              </a:rPr>
              <a:t>https://datatracker.ietf.org/doc/draft-ietf-anima-constrained-join-proxy/</a:t>
            </a:r>
            <a:r>
              <a:rPr lang="en-US" sz="1400" dirty="0"/>
              <a:t> (August </a:t>
            </a:r>
            <a:r>
              <a:rPr lang="en-US" sz="1400"/>
              <a:t>2022)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September 2022.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November 5-11, 2022 – London, UK</a:t>
            </a:r>
          </a:p>
          <a:p>
            <a:pPr lvl="1"/>
            <a:r>
              <a:rPr lang="en-US" dirty="0"/>
              <a:t>March 25-31, 2023 – Yokohama, JP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June 21, 2022</a:t>
            </a:r>
          </a:p>
          <a:p>
            <a:pPr lvl="1">
              <a:lnSpc>
                <a:spcPct val="80000"/>
              </a:lnSpc>
              <a:defRPr/>
            </a:pP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802.11-related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ipwave</a:t>
            </a:r>
            <a:endParaRPr lang="en-GB" sz="16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There are no new RFCs at this time that mention IEEE 802.11.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115 November 5-11, 2022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117532"/>
              </p:ext>
            </p:extLst>
          </p:nvPr>
        </p:nvGraphicFramePr>
        <p:xfrm>
          <a:off x="1083220" y="2574504"/>
          <a:ext cx="6977557" cy="209366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4"/>
                        </a:rPr>
                        <a:t>scitt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Supply Chain Integrity, Transparency, and Trust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8490264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5"/>
                        </a:rPr>
                        <a:t>msr6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Multicast Source Routing over IPv6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802456287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6"/>
                        </a:rPr>
                        <a:t>satp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Secure Asset Transfer Protocol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55079692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7"/>
                        </a:rPr>
                        <a:t>jwp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JSON Web Proofs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284265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127318"/>
              </p:ext>
            </p:extLst>
          </p:nvPr>
        </p:nvGraphicFramePr>
        <p:xfrm>
          <a:off x="1066800" y="2875632"/>
          <a:ext cx="6977558" cy="19864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2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4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97900896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6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7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71467416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8"/>
                        </a:rPr>
                        <a:t>scitt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9"/>
                        </a:rPr>
                        <a:t>Supply Chain Integrity, Transparency, and Trust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09076994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10"/>
                        </a:rPr>
                        <a:t>snac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Stub Network Auto Configuration for IPv6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927453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Neighbor Discovery Multicast Address Listener Registration: </a:t>
            </a:r>
            <a:r>
              <a:rPr lang="en-US" sz="1400" dirty="0">
                <a:hlinkClick r:id="rId4"/>
              </a:rPr>
              <a:t>https://datatracker.ietf.org/doc/draft-ietf-6lo-multicast-registration/</a:t>
            </a:r>
            <a:r>
              <a:rPr lang="en-US" sz="1400" dirty="0"/>
              <a:t> (August 2022)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Submitted for publication: IPv6 over Constrained Node Networks (6lo) Applicability &amp; Use cases: </a:t>
            </a:r>
            <a:r>
              <a:rPr lang="en-US" sz="1400" dirty="0">
                <a:hlinkClick r:id="rId5"/>
              </a:rPr>
              <a:t>https://datatracker.ietf.org/doc/draft-ietf-6lo-use-cases/</a:t>
            </a:r>
            <a:r>
              <a:rPr lang="en-US" sz="1400" dirty="0"/>
              <a:t> (new version: July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141026</TotalTime>
  <Words>1960</Words>
  <Application>Microsoft Macintosh PowerPoint</Application>
  <PresentationFormat>On-screen Show (4:3)</PresentationFormat>
  <Paragraphs>320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115 November 5-11, 2022</vt:lpstr>
      <vt:lpstr>IETF groups being (re-)chartered</vt:lpstr>
      <vt:lpstr>YANG Model Catalog</vt:lpstr>
      <vt:lpstr>IoT-related work</vt:lpstr>
      <vt:lpstr>IoT-related work (cont.)</vt:lpstr>
      <vt:lpstr>MADINAS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960</cp:revision>
  <cp:lastPrinted>1998-02-10T13:28:06Z</cp:lastPrinted>
  <dcterms:created xsi:type="dcterms:W3CDTF">2005-01-04T21:26:55Z</dcterms:created>
  <dcterms:modified xsi:type="dcterms:W3CDTF">2022-09-13T20:31:06Z</dcterms:modified>
  <cp:category/>
</cp:coreProperties>
</file>