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65" r:id="rId5"/>
    <p:sldId id="266" r:id="rId6"/>
    <p:sldId id="269" r:id="rId7"/>
    <p:sldId id="278" r:id="rId8"/>
    <p:sldId id="282" r:id="rId9"/>
    <p:sldId id="285" r:id="rId10"/>
    <p:sldId id="281" r:id="rId11"/>
    <p:sldId id="279" r:id="rId12"/>
    <p:sldId id="28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7"/>
            <p14:sldId id="265"/>
            <p14:sldId id="266"/>
            <p14:sldId id="269"/>
            <p14:sldId id="278"/>
            <p14:sldId id="282"/>
            <p14:sldId id="285"/>
            <p14:sldId id="281"/>
            <p14:sldId id="279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/>
  </p:normalViewPr>
  <p:slideViewPr>
    <p:cSldViewPr>
      <p:cViewPr varScale="1">
        <p:scale>
          <a:sx n="87" d="100"/>
          <a:sy n="87" d="100"/>
        </p:scale>
        <p:origin x="725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802.11-22/1405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 (Koden-TI)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802.11-22/1405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 (Koden-TI)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802.11-22/1593r6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5-01-0000-tgbb-mdr-repor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0-00-ACSD-802-11bb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P802.11bb Report to EC on Approval </a:t>
            </a:r>
            <a:br>
              <a:rPr lang="en-US" dirty="0"/>
            </a:br>
            <a:r>
              <a:rPr lang="en-US" dirty="0"/>
              <a:t>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2022-10-04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596423"/>
              </p:ext>
            </p:extLst>
          </p:nvPr>
        </p:nvGraphicFramePr>
        <p:xfrm>
          <a:off x="1063625" y="2863850"/>
          <a:ext cx="10058400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400969" progId="Word.Document.8">
                  <p:embed/>
                </p:oleObj>
              </mc:Choice>
              <mc:Fallback>
                <p:oleObj name="Document" r:id="rId3" imgW="10466184" imgH="240096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863850"/>
                        <a:ext cx="10058400" cy="230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113213"/>
          </a:xfrm>
        </p:spPr>
        <p:txBody>
          <a:bodyPr/>
          <a:lstStyle/>
          <a:p>
            <a:r>
              <a:rPr lang="en-US" dirty="0"/>
              <a:t>Mandatory Draft Review (MDR) completed in the final report doc.: IEEE 802.11-22/0975r1: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https://mentor.ieee.org/802.11/dcn/22/11-22-0975-01-0000-tgbb-mdr-report.docx</a:t>
            </a:r>
            <a:endParaRPr lang="en-US" dirty="0"/>
          </a:p>
          <a:p>
            <a:endParaRPr lang="en-US" dirty="0"/>
          </a:p>
          <a:p>
            <a:r>
              <a:rPr lang="en-GB" dirty="0"/>
              <a:t>MEC review found that the draft is missing a footer notice (copyright and ‘subject to change’ statement). This will be corrected in the draft submitted for initial SA ballot.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TGbb</a:t>
            </a:r>
            <a:r>
              <a:rPr lang="en-US" dirty="0"/>
              <a:t> Projected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630833"/>
              </p:ext>
            </p:extLst>
          </p:nvPr>
        </p:nvGraphicFramePr>
        <p:xfrm>
          <a:off x="1831224" y="1802171"/>
          <a:ext cx="8527437" cy="3606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WG recirculation LB on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 Sept.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Oct.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863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Conf. call for motions on D4.0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994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approval to SA ballot </a:t>
                      </a: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Oct. </a:t>
                      </a: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134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Oct. 5,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Nov. 4, 2022 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Apr.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August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Sep.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8048D-EAC5-43AC-E02C-2C68F477A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history of this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45E81-CA43-3CA5-1B55-16CFE40FE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R0			Unfinished draft version</a:t>
            </a:r>
          </a:p>
          <a:p>
            <a:r>
              <a:rPr lang="en-US" dirty="0"/>
              <a:t>R1			Updated draft removing known Approve voters and changing the 			associate relevant resolutions</a:t>
            </a:r>
          </a:p>
          <a:p>
            <a:r>
              <a:rPr lang="en-US" dirty="0"/>
              <a:t>R2 			Updated draft to include new timeline</a:t>
            </a:r>
          </a:p>
          <a:p>
            <a:r>
              <a:rPr lang="en-US" dirty="0"/>
              <a:t>R3 			Updated draft to include WG results</a:t>
            </a:r>
          </a:p>
          <a:p>
            <a:r>
              <a:rPr lang="en-US" dirty="0"/>
              <a:t>R4 			Updated draft to reflect D4.0 WG LB results</a:t>
            </a:r>
          </a:p>
          <a:p>
            <a:r>
              <a:rPr lang="en-US" dirty="0"/>
              <a:t>R5 			Updated draft to reflect MEC findings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9E5F4-3DE7-CF27-AC76-D10F06EBD4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32540-BC31-7246-8D8C-C1C5413771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882F01-2787-C7EE-C4E8-A50A76127E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46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u="sng" dirty="0">
                <a:ea typeface="ＭＳ Ｐゴシック" pitchFamily="34" charset="-128"/>
              </a:rPr>
              <a:t>unconditional approval </a:t>
            </a:r>
            <a:r>
              <a:rPr lang="en-GB" dirty="0">
                <a:ea typeface="ＭＳ Ｐゴシック" pitchFamily="34" charset="-128"/>
              </a:rPr>
              <a:t>to send IEEE P802.11bb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The doc. 11-22/1593r2 document was approved during the interim session of the 802.11 working group on September 16, 2022.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WG motion results: Y/N/A 57-1-19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doc. 11-22/1593r3 adds motion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doc. 11-22/1593r4 corrects the timeline based on D4.0 WG LB recirculation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647" y="1556792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TGbb</a:t>
            </a:r>
            <a:r>
              <a:rPr lang="en-US" dirty="0"/>
              <a:t> Draft has gone through 4 WG Letter Ballots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Draft 1.0 was the first to achieve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WG Letter Ballot on D3.0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99% approval rate considering post-ballot vote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Did not result in any new disapprove votes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14 new “must be satisfied comments” were received.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29 new comments came from “approve voters”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TG decided create a D4.0 to address the comments to perfect the draft; Motion to started WG Letter Ballot on D4.0 passed during September 2022 Interim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WG Letter Ballot on D4.0 produced only 1 new comment with no new disapprove votes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TG has resolved 511 comments received on drafts 1.0 to 4.0.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P802.11bb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983163"/>
              </p:ext>
            </p:extLst>
          </p:nvPr>
        </p:nvGraphicFramePr>
        <p:xfrm>
          <a:off x="335360" y="1477536"/>
          <a:ext cx="11521281" cy="484322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72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12 Jan.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Technical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TGbb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 Apr.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TGbb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 Aug.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TGbb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Post-ballot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147701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Oct.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TGbb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84499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P802.11bb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336118"/>
              </p:ext>
            </p:extLst>
          </p:nvPr>
        </p:nvGraphicFramePr>
        <p:xfrm>
          <a:off x="1310180" y="1751014"/>
          <a:ext cx="10361083" cy="455830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3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12 Jan.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Technical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TGbb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333 (183 T, 131 E, 19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 Apr.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TGbb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 (63 T, 38 E, 11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 Aug.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TGbb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 (30 T, 21 E, 14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Oct.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TGbb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(1 T, 0 E, 0 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511 (277 T, 190 E, 44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47648"/>
              </p:ext>
            </p:extLst>
          </p:nvPr>
        </p:nvGraphicFramePr>
        <p:xfrm>
          <a:off x="191344" y="1623758"/>
          <a:ext cx="11665295" cy="192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215758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540370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459297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297153">
                  <a:extLst>
                    <a:ext uri="{9D8B030D-6E8A-4147-A177-3AD203B41FA5}">
                      <a16:colId xmlns:a16="http://schemas.microsoft.com/office/drawing/2014/main" val="2234034023"/>
                    </a:ext>
                  </a:extLst>
                </a:gridCol>
                <a:gridCol w="2264285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err="1"/>
                        <a:t>Aboulmagd</a:t>
                      </a:r>
                      <a:r>
                        <a:rPr lang="en-US" sz="1600" dirty="0"/>
                        <a:t>, Osama (Huawei)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38254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600" dirty="0"/>
                        <a:t>Segev, Jonathan (Intel)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21974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269102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September 2022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0920536" y="6478792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/>
              <a:t>Nikola Serafimovski (pureLiFi)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052270-2648-4224-B921-855887F9EA2D}"/>
              </a:ext>
            </a:extLst>
          </p:cNvPr>
          <p:cNvSpPr txBox="1"/>
          <p:nvPr/>
        </p:nvSpPr>
        <p:spPr>
          <a:xfrm>
            <a:off x="6498167" y="2001982"/>
            <a:ext cx="2991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for LB 260 through LB269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A76548F-D431-F367-E38B-26F3D9B11A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604184"/>
              </p:ext>
            </p:extLst>
          </p:nvPr>
        </p:nvGraphicFramePr>
        <p:xfrm>
          <a:off x="7536729" y="2852861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92360" progId="Excel.Sheet.12">
                  <p:embed/>
                </p:oleObj>
              </mc:Choice>
              <mc:Fallback>
                <p:oleObj name="Worksheet" showAsIcon="1" r:id="rId2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36729" y="2852861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B42D5-2D28-4898-85AB-2B7C67C2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D51C2-D27B-469C-8BE8-B36E0DFDE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628801"/>
            <a:ext cx="10652093" cy="4465614"/>
          </a:xfrm>
        </p:spPr>
        <p:txBody>
          <a:bodyPr/>
          <a:lstStyle/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sz="2000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Aboulmagd</a:t>
            </a:r>
            <a:r>
              <a:rPr lang="en-US" sz="20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,	Osama 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(Huawei) – (over 5 emails sent, presentation during </a:t>
            </a:r>
            <a:r>
              <a:rPr lang="en-US" sz="2000" b="0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TGbb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teleconference held to address the concerns in doc. 11-22-0831r0 and doc. 11-22-0960r1, reply to the concerns provided and in-person discussions held during Sept.’22 interim)</a:t>
            </a: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The commenter wanted more information on the MAC/PHY for LC.</a:t>
            </a: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The commenter believed that the MAC/PHY for LC was not defined in sufficient detail to warrant a new Amendment.</a:t>
            </a:r>
            <a:endParaRPr lang="en-US" sz="16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After repeated requests, the commenter failed to identify changes in sufficient details so that the specific wording of the changes that would satisfy the commenter could be determined. 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sz="20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Segev, Jonathan 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(Intel) – (over 4 emails sent, and in-person discussions held during Sept.’22 interim)</a:t>
            </a: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Concerns that the Fine Time Measurement mechanisms might not work with LC. </a:t>
            </a: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After repeated requests, the commenter failed to identify changes in sufficient details so that the specific wording of the changes that would satisfy the commenter could be determined. </a:t>
            </a: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B9C11-459E-4421-BACA-3F30CF8360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E2E38-08C3-48E2-8AE5-22B4C36895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31DDC-655F-4BEF-93F6-15FEC002D0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269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CD08E-C863-C134-67C3-1C3779063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CSD Reaffirmation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82FEF-4D79-EFB0-C421-5EB2AAFEE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CSD has been re-affirmed as part of the motion to request the EC to forward the draft to SA Ballot:</a:t>
            </a:r>
          </a:p>
          <a:p>
            <a:endParaRPr lang="en-US" dirty="0"/>
          </a:p>
          <a:p>
            <a:r>
              <a:rPr lang="en-GB" altLang="en-US" dirty="0">
                <a:hlinkClick r:id="rId2"/>
              </a:rPr>
              <a:t>https://mentor.ieee.org/802-ec/dcn/18/ec-18-0080-00-ACSD-802-11bb.docx</a:t>
            </a:r>
            <a:r>
              <a:rPr lang="en-GB" altLang="en-US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A5969-9813-6BF9-7AA5-1BEC744B7C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B7B8-2CC5-10E8-F001-B1F63455A5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6A69F6-DDB6-8452-C92B-18EB06ECDC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4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1168</Words>
  <Application>Microsoft Office PowerPoint</Application>
  <PresentationFormat>Widescreen</PresentationFormat>
  <Paragraphs>246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Document</vt:lpstr>
      <vt:lpstr>Microsoft Excel Worksheet</vt:lpstr>
      <vt:lpstr>P802.11bb Report to EC on Approval  to go to SA Ballot</vt:lpstr>
      <vt:lpstr>Introduction</vt:lpstr>
      <vt:lpstr>Status Summary</vt:lpstr>
      <vt:lpstr>802.11 WG Letter Ballot Results – P802.11bb</vt:lpstr>
      <vt:lpstr>802.11 WG Letter Ballot Comments – P802.11bb</vt:lpstr>
      <vt:lpstr>Unsatisfied Technical comments by commenter</vt:lpstr>
      <vt:lpstr>Unsatisfied comments</vt:lpstr>
      <vt:lpstr>Unsatisfied Technical Comments – Topics</vt:lpstr>
      <vt:lpstr>CSD Reaffirmation</vt:lpstr>
      <vt:lpstr>IEEE-SA Mandatory Editorial Coordination</vt:lpstr>
      <vt:lpstr>TGbb Projected Timeline</vt:lpstr>
      <vt:lpstr>Revision history of this document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P802.11az Report to EC on Approval to go to SA Ballot</dc:title>
  <dc:creator>Jonathan Segev</dc:creator>
  <cp:keywords/>
  <cp:lastModifiedBy>Nikola Serafimovski</cp:lastModifiedBy>
  <cp:revision>239</cp:revision>
  <cp:lastPrinted>1601-01-01T00:00:00Z</cp:lastPrinted>
  <dcterms:created xsi:type="dcterms:W3CDTF">2019-11-09T15:46:46Z</dcterms:created>
  <dcterms:modified xsi:type="dcterms:W3CDTF">2022-10-04T13:29:07Z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