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5" r:id="rId5"/>
    <p:sldId id="266" r:id="rId6"/>
    <p:sldId id="269" r:id="rId7"/>
    <p:sldId id="278" r:id="rId8"/>
    <p:sldId id="282" r:id="rId9"/>
    <p:sldId id="285" r:id="rId10"/>
    <p:sldId id="281" r:id="rId11"/>
    <p:sldId id="279" r:id="rId12"/>
    <p:sldId id="28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65"/>
            <p14:sldId id="266"/>
            <p14:sldId id="269"/>
            <p14:sldId id="278"/>
            <p14:sldId id="282"/>
            <p14:sldId id="285"/>
            <p14:sldId id="281"/>
            <p14:sldId id="279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57" d="100"/>
          <a:sy n="57" d="100"/>
        </p:scale>
        <p:origin x="523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5-01-0000-tgbb-mdr-repor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P802.11bb Report to EC on 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596423"/>
              </p:ext>
            </p:extLst>
          </p:nvPr>
        </p:nvGraphicFramePr>
        <p:xfrm>
          <a:off x="1063625" y="2863850"/>
          <a:ext cx="10058400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400969" progId="Word.Document.8">
                  <p:embed/>
                </p:oleObj>
              </mc:Choice>
              <mc:Fallback>
                <p:oleObj name="Document" r:id="rId3" imgW="10466184" imgH="240096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863850"/>
                        <a:ext cx="10058400" cy="2308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completed in the final report doc.: IEEE 802.11-22/0975r1: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https://mentor.ieee.org/802.11/dcn/22/11-22-0975-01-0000-tgbb-mdr-report.docx</a:t>
            </a:r>
            <a:endParaRPr lang="en-US" dirty="0"/>
          </a:p>
          <a:p>
            <a:endParaRPr lang="en-US" dirty="0"/>
          </a:p>
          <a:p>
            <a:r>
              <a:rPr lang="en-US" dirty="0"/>
              <a:t>Awaiting MEC feedback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TGbb</a:t>
            </a:r>
            <a:r>
              <a:rPr lang="en-US" dirty="0"/>
              <a:t> Projected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97189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Nov. 5,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Apr.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August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C59A954-82D4-CCDF-C188-4CF40EFF6578}"/>
              </a:ext>
            </a:extLst>
          </p:cNvPr>
          <p:cNvSpPr txBox="1"/>
          <p:nvPr/>
        </p:nvSpPr>
        <p:spPr>
          <a:xfrm>
            <a:off x="1252652" y="4475775"/>
            <a:ext cx="9081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This is a very conservative timeline to cope with any potential issues</a:t>
            </a:r>
          </a:p>
          <a:p>
            <a:r>
              <a:rPr lang="en-US" b="1" dirty="0">
                <a:solidFill>
                  <a:srgbClr val="FF0000"/>
                </a:solidFill>
              </a:rPr>
              <a:t>We can always finish early if we receive just very few comments or</a:t>
            </a:r>
          </a:p>
          <a:p>
            <a:r>
              <a:rPr lang="en-US" b="1" dirty="0">
                <a:solidFill>
                  <a:srgbClr val="FF0000"/>
                </a:solidFill>
              </a:rPr>
              <a:t>make good progress</a:t>
            </a:r>
          </a:p>
        </p:txBody>
      </p:sp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8048D-EAC5-43AC-E02C-2C68F477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history of this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45E81-CA43-3CA5-1B55-16CFE40FE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R0			Unfinished draft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9E5F4-3DE7-CF27-AC76-D10F06EBD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32540-BC31-7246-8D8C-C1C5413771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882F01-2787-C7EE-C4E8-A50A76127E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46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u="sng" dirty="0">
                <a:ea typeface="ＭＳ Ｐゴシック" pitchFamily="34" charset="-128"/>
              </a:rPr>
              <a:t>conditional approval </a:t>
            </a:r>
            <a:r>
              <a:rPr lang="en-GB" dirty="0">
                <a:ea typeface="ＭＳ Ｐゴシック" pitchFamily="34" charset="-128"/>
              </a:rPr>
              <a:t>to send IEEE P802.11bb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The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r3</a:t>
            </a:r>
            <a:r>
              <a:rPr lang="en-GB" dirty="0">
                <a:ea typeface="ＭＳ Ｐゴシック" pitchFamily="34" charset="-128"/>
              </a:rPr>
              <a:t> document was approved during the interim session of the 802.11 working group on September 16, 2022.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WG motion results: Y/N/A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xx-</a:t>
            </a:r>
            <a:r>
              <a:rPr lang="en-GB" dirty="0" err="1">
                <a:highlight>
                  <a:srgbClr val="FFFF00"/>
                </a:highlight>
                <a:ea typeface="ＭＳ Ｐゴシック" pitchFamily="34" charset="-128"/>
              </a:rPr>
              <a:t>yy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-</a:t>
            </a:r>
            <a:r>
              <a:rPr lang="en-GB" dirty="0" err="1">
                <a:highlight>
                  <a:srgbClr val="FFFF00"/>
                </a:highlight>
                <a:ea typeface="ＭＳ Ｐゴシック" pitchFamily="34" charset="-128"/>
              </a:rPr>
              <a:t>zz</a:t>
            </a:r>
            <a:endParaRPr lang="en-GB" dirty="0">
              <a:highlight>
                <a:srgbClr val="FFFF00"/>
              </a:highlight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R???</a:t>
            </a:r>
            <a:r>
              <a:rPr lang="en-GB" dirty="0">
                <a:ea typeface="ＭＳ Ｐゴシック" pitchFamily="34" charset="-128"/>
              </a:rPr>
              <a:t> adds motion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TGbb</a:t>
            </a:r>
            <a:r>
              <a:rPr lang="en-US" dirty="0"/>
              <a:t> Draft has gone through 3 WG Letter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1.0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WG Letter Ballot on D3.0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96% approval rate considering post-ballot vote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Did not result in any new disapprove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14 new “must be satisfied comments” were received.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29 new comments came from “approve voters”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TG decided create a D4.0 to address the comments to perfect the draft; Motion to started WG Letter Ballot on D4.0 passed during September 2022 Interim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510 comments received on drafts 1.0 to 3.0.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P802.11bb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12857"/>
              </p:ext>
            </p:extLst>
          </p:nvPr>
        </p:nvGraphicFramePr>
        <p:xfrm>
          <a:off x="335360" y="1477536"/>
          <a:ext cx="11521281" cy="48432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12 Jan.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Technical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Post-ballot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147701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Sept.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P802.11bb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87170"/>
              </p:ext>
            </p:extLst>
          </p:nvPr>
        </p:nvGraphicFramePr>
        <p:xfrm>
          <a:off x="1310180" y="1751014"/>
          <a:ext cx="10361083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12 Jan.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Technical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333 (183 T, 131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 (63 T, 38 E, 11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 (30 T, 21 E, 14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510 (276 T, 190 E, 44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349811"/>
              </p:ext>
            </p:extLst>
          </p:nvPr>
        </p:nvGraphicFramePr>
        <p:xfrm>
          <a:off x="191344" y="1623758"/>
          <a:ext cx="11665295" cy="259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297153">
                  <a:extLst>
                    <a:ext uri="{9D8B030D-6E8A-4147-A177-3AD203B41FA5}">
                      <a16:colId xmlns:a16="http://schemas.microsoft.com/office/drawing/2014/main" val="2234034023"/>
                    </a:ext>
                  </a:extLst>
                </a:gridCol>
                <a:gridCol w="2264285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Aboulmagd</a:t>
                      </a:r>
                      <a:r>
                        <a:rPr lang="en-US" sz="1600" dirty="0"/>
                        <a:t>, Osama (Huawei)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38254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/>
                        <a:t>Rison, Mark (Samsung)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1653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/>
                        <a:t>Segev, Jonathan (Intel)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21974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/>
                        <a:t>Van Zelst, Allert (Qualcomm)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4887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26910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September 2022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Nikola Serafimovski (pureLiFi)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6498167" y="2001982"/>
            <a:ext cx="2991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for LB 260 through LB267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672384-2808-2894-0EDD-C733D5B1F70C}"/>
              </a:ext>
            </a:extLst>
          </p:cNvPr>
          <p:cNvSpPr txBox="1"/>
          <p:nvPr/>
        </p:nvSpPr>
        <p:spPr>
          <a:xfrm>
            <a:off x="2999656" y="4509120"/>
            <a:ext cx="1428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UPDATE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7023C1-CC0C-72B5-353C-0C72C55CCC0B}"/>
              </a:ext>
            </a:extLst>
          </p:cNvPr>
          <p:cNvSpPr txBox="1"/>
          <p:nvPr/>
        </p:nvSpPr>
        <p:spPr>
          <a:xfrm>
            <a:off x="7176120" y="2813112"/>
            <a:ext cx="1630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Embed XL</a:t>
            </a:r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B42D5-2D28-4898-85AB-2B7C67C2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D51C2-D27B-469C-8BE8-B36E0DFDE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28801"/>
            <a:ext cx="10652093" cy="4465614"/>
          </a:xfrm>
        </p:spPr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Aboulmagd</a:t>
            </a: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,	Osama 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(Huawei) – (over 5 emails sent, presentation during </a:t>
            </a:r>
            <a:r>
              <a:rPr lang="en-US" sz="20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TGbb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teleconference held to address the concerns, reply to the concerns provided and in-person discussions held during Sept.’22 interim)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More information was requested on the MAC/PHY for LC.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Jonathan Segev 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(Intel) – (over 4 emails sent and in-person discussions held during Sept.’22 interim)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Concerns that the Fine Time Measurement mechanisms may not work with LC</a:t>
            </a:r>
            <a:endParaRPr lang="en-US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B9C11-459E-4421-BACA-3F30CF836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E2E38-08C3-48E2-8AE5-22B4C36895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31DDC-655F-4BEF-93F6-15FEC002D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6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CD08E-C863-C134-67C3-1C377906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Reaffirmation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82FEF-4D79-EFB0-C421-5EB2AAFEE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CSD has been re-affirmed as part of the motion to request the EC to forward the draft to SA Ballot:</a:t>
            </a:r>
          </a:p>
          <a:p>
            <a:endParaRPr lang="en-US" dirty="0"/>
          </a:p>
          <a:p>
            <a:r>
              <a:rPr lang="en-GB" altLang="en-US" dirty="0">
                <a:hlinkClick r:id="rId2"/>
              </a:rPr>
              <a:t>https://mentor.ieee.org/802-ec/dcn/18/ec-18-0080-00-ACSD-802-11bb.docx</a:t>
            </a:r>
            <a:r>
              <a:rPr lang="en-GB" altLang="en-US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A5969-9813-6BF9-7AA5-1BEC744B7C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B7B8-2CC5-10E8-F001-B1F63455A5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6A69F6-DDB6-8452-C92B-18EB06ECDC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4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937</Words>
  <Application>Microsoft Office PowerPoint</Application>
  <PresentationFormat>Widescreen</PresentationFormat>
  <Paragraphs>224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Microsoft Word 97 - 2003 Document</vt:lpstr>
      <vt:lpstr>P802.11bb Report to EC on Approval  to go to SA Ballot</vt:lpstr>
      <vt:lpstr>Introduction</vt:lpstr>
      <vt:lpstr>Status Summary</vt:lpstr>
      <vt:lpstr>802.11 WG Letter Ballot Results – P802.11bb</vt:lpstr>
      <vt:lpstr>802.11 WG Letter Ballot Comments – P802.11bb</vt:lpstr>
      <vt:lpstr>Unsatisfied Technical comments by commenter</vt:lpstr>
      <vt:lpstr>Unsatisfied comments</vt:lpstr>
      <vt:lpstr>Unsatisfied Technical Comments – Topics</vt:lpstr>
      <vt:lpstr>CSD Reaffirmation</vt:lpstr>
      <vt:lpstr>IEEE-SA Mandatory Editorial Coordination</vt:lpstr>
      <vt:lpstr>TGbb Projected Timeline</vt:lpstr>
      <vt:lpstr>Revision history of this document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Nikola Serafimovski</cp:lastModifiedBy>
  <cp:revision>223</cp:revision>
  <cp:lastPrinted>1601-01-01T00:00:00Z</cp:lastPrinted>
  <dcterms:created xsi:type="dcterms:W3CDTF">2019-11-09T15:46:46Z</dcterms:created>
  <dcterms:modified xsi:type="dcterms:W3CDTF">2022-09-14T07:15:24Z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