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9" r:id="rId3"/>
    <p:sldId id="290" r:id="rId4"/>
    <p:sldId id="291" r:id="rId5"/>
    <p:sldId id="292" r:id="rId6"/>
    <p:sldId id="293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0" autoAdjust="0"/>
  </p:normalViewPr>
  <p:slideViewPr>
    <p:cSldViewPr>
      <p:cViewPr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2668" y="205812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802.11-21/1587r0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6913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ARC SC</a:t>
            </a:r>
            <a:br>
              <a:rPr lang="en-US" dirty="0"/>
            </a:br>
            <a:r>
              <a:rPr lang="en-US" dirty="0"/>
              <a:t>Annex G (informative) – Way Forward 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2022-Sept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357664"/>
              </p:ext>
            </p:extLst>
          </p:nvPr>
        </p:nvGraphicFramePr>
        <p:xfrm>
          <a:off x="1133831" y="3697246"/>
          <a:ext cx="71628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r>
              <a:rPr lang="en-US" sz="2000" dirty="0"/>
              <a:t>ANNEX G has been changed from Normative to Informative</a:t>
            </a:r>
          </a:p>
          <a:p>
            <a:pPr lvl="1"/>
            <a:r>
              <a:rPr lang="en-US" sz="1600" dirty="0"/>
              <a:t>One reason is that ANNEX G is not thought to be 100% accurate or inclusive</a:t>
            </a:r>
          </a:p>
          <a:p>
            <a:pPr lvl="1"/>
            <a:endParaRPr lang="en-US" sz="1600" dirty="0"/>
          </a:p>
          <a:p>
            <a:r>
              <a:rPr lang="en-US" sz="2000" dirty="0"/>
              <a:t>As a result, ANNEX G is unlikely to be kept up to date or corrected.</a:t>
            </a:r>
          </a:p>
          <a:p>
            <a:endParaRPr lang="en-US" sz="2000" dirty="0"/>
          </a:p>
          <a:p>
            <a:r>
              <a:rPr lang="en-US" sz="2000" dirty="0"/>
              <a:t>What OPTIONS do we have for ANNEX G?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036609-3E91-4BBB-3667-235C6DCD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524000"/>
            <a:ext cx="7772400" cy="464892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Leave it as is, new Amendments may add exchanges, but not mandatory.</a:t>
            </a:r>
          </a:p>
          <a:p>
            <a:pPr marL="857250" lvl="1" indent="-457200"/>
            <a:r>
              <a:rPr lang="en-US" dirty="0"/>
              <a:t>Add an opening clause along the lines of </a:t>
            </a:r>
          </a:p>
          <a:p>
            <a:pPr marL="400050" lvl="1" indent="0">
              <a:buNone/>
            </a:pPr>
            <a:r>
              <a:rPr lang="en-US" dirty="0"/>
              <a:t>“Certain Frame exchange sequences are described in this Annex.”</a:t>
            </a:r>
          </a:p>
          <a:p>
            <a:pPr marL="857250" lvl="1" indent="-457200"/>
            <a:endParaRPr lang="en-US" dirty="0"/>
          </a:p>
          <a:p>
            <a:pPr marL="457200" indent="-457200"/>
            <a:r>
              <a:rPr lang="en-US" dirty="0"/>
              <a:t>Would require a check to make sure content is good and also would need to be checked if any exchanges become obsolete.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3211B4-C668-BD6A-6AB4-1015E48D3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C73611-F4CF-B8FF-BB68-0DE00781E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D3B35-89F3-5ADF-41B9-04289C44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DB4B2-BA52-1342-24D3-8BB96AB6E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9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BF06BE-164B-25AE-68EA-F13BAD8D5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68" y="1676400"/>
            <a:ext cx="7772400" cy="4496522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Retain G.2 and G.3 only</a:t>
            </a:r>
          </a:p>
          <a:p>
            <a:pPr marL="857250" lvl="1" indent="-457200"/>
            <a:r>
              <a:rPr lang="en-US" dirty="0"/>
              <a:t>Add an opening clause along the lines of </a:t>
            </a:r>
          </a:p>
          <a:p>
            <a:pPr marL="400050" lvl="1" indent="0">
              <a:buNone/>
            </a:pPr>
            <a:r>
              <a:rPr lang="en-US" dirty="0"/>
              <a:t>“Basic, EDCA and HCCA Frame exchange sequences are described in this Annex.”</a:t>
            </a:r>
          </a:p>
          <a:p>
            <a:pPr marL="0" indent="0">
              <a:buNone/>
            </a:pPr>
            <a:r>
              <a:rPr lang="en-US" dirty="0"/>
              <a:t>2A.	Re-write G.2. and G.3 in a new form </a:t>
            </a:r>
          </a:p>
          <a:p>
            <a:pPr marL="457200" indent="-457200">
              <a:buFont typeface="+mj-lt"/>
              <a:buAutoNum type="arabicPeriod" startAt="3"/>
            </a:pPr>
            <a:endParaRPr lang="en-US" dirty="0"/>
          </a:p>
          <a:p>
            <a:r>
              <a:rPr lang="en-US" dirty="0"/>
              <a:t>A compromise solution.  Retains the basics.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802DEA9-3873-5C8D-7F28-4F61D2BE4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F822E-C9B4-DEC4-23C4-7C866296C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05CDA-EF2D-3EF7-B7BC-D4873EC1B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06930-4DFD-D51F-5A3D-865CD707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5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005C4BE-6BFD-A43E-7B45-C16CCEC4B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Delete ANNEX G</a:t>
            </a:r>
          </a:p>
          <a:p>
            <a:endParaRPr lang="en-US" dirty="0"/>
          </a:p>
          <a:p>
            <a:r>
              <a:rPr lang="en-US" dirty="0"/>
              <a:t>Simplest solution, but do we lose anything?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FE7132-1983-E203-60D1-95084ACC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5917-CB6C-50BA-A859-51BBFB201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4A0EC-DEDE-5924-07C4-2F7DEA3D7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0EEB-78E0-2D6B-FE84-51B491A6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43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62EDD6-AA4C-3FDC-A56C-BC5DA6C36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for ANNEX G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Retain with opening sentence?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Keep G2 and G3 only?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/>
              <a:t>Delete ?</a:t>
            </a:r>
          </a:p>
          <a:p>
            <a:pPr marL="0" indent="0">
              <a:buNone/>
            </a:pPr>
            <a:r>
              <a:rPr lang="en-US" dirty="0"/>
              <a:t>	A, B or C?</a:t>
            </a:r>
          </a:p>
          <a:p>
            <a:pPr marL="457200" indent="-457200">
              <a:buFont typeface="+mj-lt"/>
              <a:buAutoNum type="alphaU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if Option B</a:t>
            </a:r>
          </a:p>
          <a:p>
            <a:r>
              <a:rPr lang="en-US" dirty="0"/>
              <a:t>Shall we prepare in a new form?</a:t>
            </a:r>
          </a:p>
          <a:p>
            <a:r>
              <a:rPr lang="en-US" dirty="0"/>
              <a:t>Y/N/A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C1C4E5E-372E-BAF4-6649-44787775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and Straw Poll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2AD2C-8006-D4AF-070B-987361EC7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BF06DD-7B20-3D45-2B8A-8315C4CC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EFEC8-2D0D-8BB5-54CD-B6791EF25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3478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103020</TotalTime>
  <Words>330</Words>
  <Application>Microsoft Office PowerPoint</Application>
  <PresentationFormat>On-screen Show (4:3)</PresentationFormat>
  <Paragraphs>68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ARC SC Annex G (informative) – Way Forward </vt:lpstr>
      <vt:lpstr>Intro</vt:lpstr>
      <vt:lpstr>OPTIONS</vt:lpstr>
      <vt:lpstr>Options</vt:lpstr>
      <vt:lpstr>Options</vt:lpstr>
      <vt:lpstr>Discussion and 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1759</cp:revision>
  <cp:lastPrinted>1998-02-10T13:28:06Z</cp:lastPrinted>
  <dcterms:created xsi:type="dcterms:W3CDTF">1998-02-10T13:07:52Z</dcterms:created>
  <dcterms:modified xsi:type="dcterms:W3CDTF">2022-09-12T19:45:36Z</dcterms:modified>
</cp:coreProperties>
</file>