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9" r:id="rId3"/>
    <p:sldId id="308" r:id="rId4"/>
    <p:sldId id="309" r:id="rId5"/>
    <p:sldId id="310" r:id="rId6"/>
    <p:sldId id="313" r:id="rId7"/>
    <p:sldId id="311" r:id="rId8"/>
    <p:sldId id="312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20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Sept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802.11-22/1584r1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June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More than one scheme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dirty="0"/>
              <a:t>We have several proposed schemes in </a:t>
            </a:r>
            <a:r>
              <a:rPr lang="en-US" dirty="0" err="1"/>
              <a:t>TGbh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Namely: Device ID, MAAD, IRM, and RRCM</a:t>
            </a:r>
            <a:endParaRPr lang="en-US" sz="1800" dirty="0"/>
          </a:p>
          <a:p>
            <a:r>
              <a:rPr lang="en-US" dirty="0"/>
              <a:t>Each scheme has merits</a:t>
            </a:r>
          </a:p>
          <a:p>
            <a:r>
              <a:rPr lang="en-US" dirty="0"/>
              <a:t>Previous presentations have shown that all the schemes can coexist with no selection process required.</a:t>
            </a:r>
          </a:p>
          <a:p>
            <a:endParaRPr lang="en-US" dirty="0"/>
          </a:p>
          <a:p>
            <a:r>
              <a:rPr lang="en-US" dirty="0"/>
              <a:t>See xxxxr0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CBCAED-7D92-E71D-11A6-DE0E1ED8E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550"/>
            <a:ext cx="7772400" cy="4514850"/>
          </a:xfrm>
        </p:spPr>
        <p:txBody>
          <a:bodyPr/>
          <a:lstStyle/>
          <a:p>
            <a:r>
              <a:rPr lang="en-US" dirty="0"/>
              <a:t>Why do we want to restrict the solutions and not address as many use cases as we can?</a:t>
            </a:r>
          </a:p>
          <a:p>
            <a:pPr lvl="1"/>
            <a:r>
              <a:rPr lang="en-US" dirty="0"/>
              <a:t>The USE CASE APP in the </a:t>
            </a:r>
            <a:r>
              <a:rPr lang="en-US" b="1" dirty="0"/>
              <a:t>network/AP </a:t>
            </a:r>
            <a:r>
              <a:rPr lang="en-US" dirty="0"/>
              <a:t>should be able to choose the scheme that bests meets its needs.  </a:t>
            </a:r>
          </a:p>
          <a:p>
            <a:pPr lvl="1"/>
            <a:r>
              <a:rPr lang="en-US" dirty="0"/>
              <a:t>The USE CASE APP can use a combination of the schemes</a:t>
            </a:r>
            <a:r>
              <a:rPr lang="en-US" sz="1400" dirty="0"/>
              <a:t>.</a:t>
            </a:r>
          </a:p>
          <a:p>
            <a:pPr lvl="1"/>
            <a:r>
              <a:rPr lang="en-US" dirty="0"/>
              <a:t>New Use Cases may arise in the future</a:t>
            </a:r>
          </a:p>
          <a:p>
            <a:r>
              <a:rPr lang="en-US" dirty="0"/>
              <a:t>A non-AP STA can also decide which schemes it wants to support:</a:t>
            </a:r>
          </a:p>
          <a:p>
            <a:pPr lvl="1"/>
            <a:r>
              <a:rPr lang="en-US" sz="1800" dirty="0"/>
              <a:t>Device ID, MAAD, and IRM require no computations </a:t>
            </a:r>
          </a:p>
          <a:p>
            <a:pPr lvl="1"/>
            <a:r>
              <a:rPr lang="en-US" sz="1800" dirty="0"/>
              <a:t>RRCM requires minor computations</a:t>
            </a:r>
          </a:p>
          <a:p>
            <a:pPr lvl="1"/>
            <a:r>
              <a:rPr lang="en-US" sz="1800" dirty="0"/>
              <a:t>IRMA requires computations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32CAA5-8F3A-E135-53E9-7117937F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Users and Network Operators need solutions to address their Use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1715B-0EFF-25E4-6CB6-BDF37888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5B933-53CE-1D66-EC02-EC184BF7B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A6AC1-FFF2-0545-1881-CCAA4A5B2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6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52AC5A-3397-D189-773F-9B93AB851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Why not include MAAD, IRM and RRCM as well as Device ID? Or support Device ID and IRMA</a:t>
            </a:r>
          </a:p>
          <a:p>
            <a:pPr lvl="1"/>
            <a:r>
              <a:rPr lang="en-US" dirty="0"/>
              <a:t>AP allocates the address with MAAD</a:t>
            </a:r>
          </a:p>
          <a:p>
            <a:pPr lvl="1"/>
            <a:r>
              <a:rPr lang="en-US" dirty="0"/>
              <a:t>STA allocates the address with IRM and RRCM </a:t>
            </a:r>
          </a:p>
          <a:p>
            <a:pPr lvl="1"/>
            <a:r>
              <a:rPr lang="en-US" dirty="0"/>
              <a:t>AP or STA could be selected for IRMA</a:t>
            </a:r>
          </a:p>
          <a:p>
            <a:pPr lvl="1"/>
            <a:r>
              <a:rPr lang="en-US" dirty="0"/>
              <a:t>Case could be made for any combination</a:t>
            </a:r>
          </a:p>
          <a:p>
            <a:r>
              <a:rPr lang="en-US" sz="2000" dirty="0"/>
              <a:t>They can all co-exist.  Separate KDEs </a:t>
            </a:r>
          </a:p>
          <a:p>
            <a:r>
              <a:rPr lang="en-US" sz="2000" dirty="0"/>
              <a:t>Text exists for all combinations (or can be produced very quickly once a decision is reached)</a:t>
            </a:r>
          </a:p>
          <a:p>
            <a:r>
              <a:rPr lang="en-US" sz="2000" dirty="0"/>
              <a:t>Each scheme can have its own subclause, and none depends on another.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EE96ED-3E54-CFFF-6C61-20C456D8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Flexibility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10CDA-34EB-D7C8-C031-F7723EECE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D0157-465F-4734-5123-435511FF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C8E1B-54FA-2924-D45C-D8D9F96F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5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C1036-CD82-8E2B-FB98-1A7CE9FCC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“market can decide” or in practice the APP can use what suits it best.  Why restrict it?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Taking this approach will enable </a:t>
            </a:r>
            <a:r>
              <a:rPr lang="en-US" dirty="0" err="1"/>
              <a:t>TGbh</a:t>
            </a:r>
            <a:r>
              <a:rPr lang="en-US" dirty="0"/>
              <a:t> to be brought to a swift conclusion.</a:t>
            </a:r>
          </a:p>
          <a:p>
            <a:endParaRPr lang="en-US" dirty="0"/>
          </a:p>
          <a:p>
            <a:r>
              <a:rPr lang="en-US" dirty="0"/>
              <a:t>What’s wrong with choice?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5EE3AE-309D-FB94-1893-97BCF275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</a:t>
            </a:r>
            <a:r>
              <a:rPr lang="en-US" dirty="0" err="1"/>
              <a:t>TGbh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D9175-51EE-95CF-9170-FC425D08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7B14-8076-F657-F22C-E6A81100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E4DAC-3A86-9B1C-16EA-7E70F624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1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0B67C9-9E95-EFBD-7519-A7FCE986F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‘Pre-schemes’ meet all Use Cases</a:t>
            </a:r>
          </a:p>
          <a:p>
            <a:r>
              <a:rPr lang="en-US" dirty="0"/>
              <a:t>At least one pre-scheme should be included </a:t>
            </a:r>
          </a:p>
          <a:p>
            <a:r>
              <a:rPr lang="en-US" dirty="0"/>
              <a:t>Choice, in addition to Device ID use:</a:t>
            </a:r>
          </a:p>
          <a:p>
            <a:pPr lvl="1"/>
            <a:r>
              <a:rPr lang="en-US" dirty="0"/>
              <a:t>simple scheme – MAAD or IRM</a:t>
            </a:r>
          </a:p>
          <a:p>
            <a:pPr lvl="1"/>
            <a:r>
              <a:rPr lang="en-US" dirty="0"/>
              <a:t>RRCM which involves some computations </a:t>
            </a:r>
          </a:p>
          <a:p>
            <a:pPr lvl="1"/>
            <a:r>
              <a:rPr lang="en-US" dirty="0"/>
              <a:t>IRMA which involves computations</a:t>
            </a:r>
          </a:p>
          <a:p>
            <a:r>
              <a:rPr lang="en-US" dirty="0"/>
              <a:t>Option is to choose combinations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7E498F-6C96-B48D-FB4E-44F1837D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3C4B6-D5C2-46FB-8105-17D7A1FA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C85A1-2562-F013-4258-B8223AE97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CFB31-228A-2702-6AC8-BDADA7599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357157-6065-49CE-EF34-D1996C1DD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TGbh</a:t>
            </a:r>
            <a:r>
              <a:rPr lang="en-US" dirty="0"/>
              <a:t> Draft should include the following schemes: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IRM and RRCM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and RRCM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and IRM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 and MAAD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 and IRMA 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 only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vote for more than one, or we take each separately.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B85A37-ACDD-4F98-718C-270BBD37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47703-ADCD-DD6C-5C0D-8EA773B8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856B3-DE62-2B86-A203-F4DC3529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340B3-099B-7264-76CF-348D06765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5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1EC0F9-23D6-4E59-AC11-7AFFE88AC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Edited as a result of Straw Poll, if A, B, C, D or E are selected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TGbh</a:t>
            </a:r>
            <a:r>
              <a:rPr lang="en-US" dirty="0"/>
              <a:t> Draft shall include the following schemes: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980D3B-B7D1-DACC-EAD6-9588D30BB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0AFE9-2700-AE98-C562-94726574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8200C-1639-A4E0-3821-72891356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02268-9C4E-BAF9-ACC6-831B17DC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527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107624</TotalTime>
  <Words>521</Words>
  <Application>Microsoft Office PowerPoint</Application>
  <PresentationFormat>On-screen Show 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TG bh More than one scheme</vt:lpstr>
      <vt:lpstr>Intro</vt:lpstr>
      <vt:lpstr>Users and Network Operators need solutions to address their Use Cases</vt:lpstr>
      <vt:lpstr>Flexibility</vt:lpstr>
      <vt:lpstr>Complete TGbh</vt:lpstr>
      <vt:lpstr>Choice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1841</cp:revision>
  <cp:lastPrinted>1998-02-10T13:28:06Z</cp:lastPrinted>
  <dcterms:created xsi:type="dcterms:W3CDTF">1998-02-10T13:07:52Z</dcterms:created>
  <dcterms:modified xsi:type="dcterms:W3CDTF">2022-09-21T15:45:46Z</dcterms:modified>
</cp:coreProperties>
</file>