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861" r:id="rId3"/>
    <p:sldId id="880" r:id="rId4"/>
    <p:sldId id="858" r:id="rId5"/>
    <p:sldId id="871" r:id="rId6"/>
    <p:sldId id="874" r:id="rId7"/>
    <p:sldId id="877" r:id="rId8"/>
    <p:sldId id="879" r:id="rId9"/>
    <p:sldId id="875" r:id="rId10"/>
    <p:sldId id="881" r:id="rId11"/>
    <p:sldId id="876" r:id="rId12"/>
    <p:sldId id="878" r:id="rId1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A2DBC3-87B6-5862-84E4-977CFEA5FBC1}" v="685" dt="2022-09-13T02:29:50.027"/>
    <p1510:client id="{39D91810-2D98-44FD-809E-580E90ED9173}" v="2365" dt="2022-09-12T20:23:21.356"/>
    <p1510:client id="{9593744A-7591-1A4F-ABFD-E362AAA84080}" v="146" dt="2022-09-13T04:05:58.841"/>
    <p1510:client id="{D35EB578-3EEF-9A48-B8C6-991A3E53DD82}" v="745" dt="2022-09-13T04:05:33.4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6"/>
  </p:normalViewPr>
  <p:slideViewPr>
    <p:cSldViewPr snapToGrid="0">
      <p:cViewPr varScale="1">
        <p:scale>
          <a:sx n="100" d="100"/>
          <a:sy n="100" d="100"/>
        </p:scale>
        <p:origin x="904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ff Bailey" userId="S::jeff.bailey@ericsson.com::08ec47e6-ae80-4377-94b2-0454b94a6414" providerId="AD" clId="Web-{6FA38ACB-D0C4-4535-AD08-5D175B4DDDD5}"/>
    <pc:docChg chg="addSld modSld sldOrd">
      <pc:chgData name="Jeff Bailey" userId="S::jeff.bailey@ericsson.com::08ec47e6-ae80-4377-94b2-0454b94a6414" providerId="AD" clId="Web-{6FA38ACB-D0C4-4535-AD08-5D175B4DDDD5}" dt="2022-09-12T20:23:21.356" v="2280" actId="20577"/>
      <pc:docMkLst>
        <pc:docMk/>
      </pc:docMkLst>
      <pc:sldChg chg="addSp delSp modSp">
        <pc:chgData name="Jeff Bailey" userId="S::jeff.bailey@ericsson.com::08ec47e6-ae80-4377-94b2-0454b94a6414" providerId="AD" clId="Web-{6FA38ACB-D0C4-4535-AD08-5D175B4DDDD5}" dt="2022-09-12T19:26:27.153" v="4"/>
        <pc:sldMkLst>
          <pc:docMk/>
          <pc:sldMk cId="1900854048" sldId="871"/>
        </pc:sldMkLst>
        <pc:picChg chg="add del mod">
          <ac:chgData name="Jeff Bailey" userId="S::jeff.bailey@ericsson.com::08ec47e6-ae80-4377-94b2-0454b94a6414" providerId="AD" clId="Web-{6FA38ACB-D0C4-4535-AD08-5D175B4DDDD5}" dt="2022-09-12T19:26:27.153" v="4"/>
          <ac:picMkLst>
            <pc:docMk/>
            <pc:sldMk cId="1900854048" sldId="871"/>
            <ac:picMk id="3" creationId="{976C7FF5-3C82-195C-23FB-DF031439C3BF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19:32:58.996" v="146" actId="1076"/>
        <pc:sldMkLst>
          <pc:docMk/>
          <pc:sldMk cId="276302045" sldId="874"/>
        </pc:sldMkLst>
        <pc:spChg chg="mod">
          <ac:chgData name="Jeff Bailey" userId="S::jeff.bailey@ericsson.com::08ec47e6-ae80-4377-94b2-0454b94a6414" providerId="AD" clId="Web-{6FA38ACB-D0C4-4535-AD08-5D175B4DDDD5}" dt="2022-09-12T19:29:37.520" v="100" actId="20577"/>
          <ac:spMkLst>
            <pc:docMk/>
            <pc:sldMk cId="276302045" sldId="874"/>
            <ac:spMk id="2" creationId="{E911BE76-7484-E376-F40B-69D8E4411429}"/>
          </ac:spMkLst>
        </pc:spChg>
        <pc:spChg chg="mod">
          <ac:chgData name="Jeff Bailey" userId="S::jeff.bailey@ericsson.com::08ec47e6-ae80-4377-94b2-0454b94a6414" providerId="AD" clId="Web-{6FA38ACB-D0C4-4535-AD08-5D175B4DDDD5}" dt="2022-09-12T19:31:51.993" v="140" actId="20577"/>
          <ac:spMkLst>
            <pc:docMk/>
            <pc:sldMk cId="276302045" sldId="874"/>
            <ac:spMk id="8" creationId="{4220BACB-ACE0-BF78-59F5-22B314CA5608}"/>
          </ac:spMkLst>
        </pc:spChg>
        <pc:picChg chg="add mod">
          <ac:chgData name="Jeff Bailey" userId="S::jeff.bailey@ericsson.com::08ec47e6-ae80-4377-94b2-0454b94a6414" providerId="AD" clId="Web-{6FA38ACB-D0C4-4535-AD08-5D175B4DDDD5}" dt="2022-09-12T19:32:58.996" v="146" actId="1076"/>
          <ac:picMkLst>
            <pc:docMk/>
            <pc:sldMk cId="276302045" sldId="874"/>
            <ac:picMk id="3" creationId="{5231294A-5CF3-FE94-DD62-5125A6DEDBCA}"/>
          </ac:picMkLst>
        </pc:picChg>
        <pc:picChg chg="del mod">
          <ac:chgData name="Jeff Bailey" userId="S::jeff.bailey@ericsson.com::08ec47e6-ae80-4377-94b2-0454b94a6414" providerId="AD" clId="Web-{6FA38ACB-D0C4-4535-AD08-5D175B4DDDD5}" dt="2022-09-12T19:32:46.230" v="141"/>
          <ac:picMkLst>
            <pc:docMk/>
            <pc:sldMk cId="276302045" sldId="874"/>
            <ac:picMk id="9" creationId="{E957DFF4-3E04-3F5F-5D6E-8EE68B8C60E2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20:00:22.977" v="950" actId="20577"/>
        <pc:sldMkLst>
          <pc:docMk/>
          <pc:sldMk cId="843239992" sldId="875"/>
        </pc:sldMkLst>
        <pc:spChg chg="mod">
          <ac:chgData name="Jeff Bailey" userId="S::jeff.bailey@ericsson.com::08ec47e6-ae80-4377-94b2-0454b94a6414" providerId="AD" clId="Web-{6FA38ACB-D0C4-4535-AD08-5D175B4DDDD5}" dt="2022-09-12T20:00:22.977" v="950" actId="20577"/>
          <ac:spMkLst>
            <pc:docMk/>
            <pc:sldMk cId="843239992" sldId="875"/>
            <ac:spMk id="2" creationId="{C0997DEC-F547-DD91-8733-7A9476D9EFCE}"/>
          </ac:spMkLst>
        </pc:spChg>
        <pc:spChg chg="del">
          <ac:chgData name="Jeff Bailey" userId="S::jeff.bailey@ericsson.com::08ec47e6-ae80-4377-94b2-0454b94a6414" providerId="AD" clId="Web-{6FA38ACB-D0C4-4535-AD08-5D175B4DDDD5}" dt="2022-09-12T19:51:43.224" v="684"/>
          <ac:spMkLst>
            <pc:docMk/>
            <pc:sldMk cId="843239992" sldId="875"/>
            <ac:spMk id="8" creationId="{9188753C-DA30-29B5-08B8-6539D86FA284}"/>
          </ac:spMkLst>
        </pc:spChg>
        <pc:spChg chg="add mod">
          <ac:chgData name="Jeff Bailey" userId="S::jeff.bailey@ericsson.com::08ec47e6-ae80-4377-94b2-0454b94a6414" providerId="AD" clId="Web-{6FA38ACB-D0C4-4535-AD08-5D175B4DDDD5}" dt="2022-09-12T19:57:30.330" v="931" actId="20577"/>
          <ac:spMkLst>
            <pc:docMk/>
            <pc:sldMk cId="843239992" sldId="875"/>
            <ac:spMk id="10" creationId="{19E762B5-1490-3A8B-09EB-661A0B24312C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19:55:55.671" v="759"/>
          <ac:spMkLst>
            <pc:docMk/>
            <pc:sldMk cId="843239992" sldId="875"/>
            <ac:spMk id="12" creationId="{247719B0-BC18-7CF4-2BDA-F20D05579616}"/>
          </ac:spMkLst>
        </pc:spChg>
        <pc:picChg chg="add del mod ord">
          <ac:chgData name="Jeff Bailey" userId="S::jeff.bailey@ericsson.com::08ec47e6-ae80-4377-94b2-0454b94a6414" providerId="AD" clId="Web-{6FA38ACB-D0C4-4535-AD08-5D175B4DDDD5}" dt="2022-09-12T19:55:52.358" v="758"/>
          <ac:picMkLst>
            <pc:docMk/>
            <pc:sldMk cId="843239992" sldId="875"/>
            <ac:picMk id="3" creationId="{95F24ED2-C1CE-ED9A-01D3-51DF0ECEE704}"/>
          </ac:picMkLst>
        </pc:picChg>
        <pc:picChg chg="del">
          <ac:chgData name="Jeff Bailey" userId="S::jeff.bailey@ericsson.com::08ec47e6-ae80-4377-94b2-0454b94a6414" providerId="AD" clId="Web-{6FA38ACB-D0C4-4535-AD08-5D175B4DDDD5}" dt="2022-09-12T19:51:37.177" v="683"/>
          <ac:picMkLst>
            <pc:docMk/>
            <pc:sldMk cId="843239992" sldId="875"/>
            <ac:picMk id="9" creationId="{39AE5154-2D37-8CEE-7AB1-CEE1FD75E3AA}"/>
          </ac:picMkLst>
        </pc:picChg>
        <pc:picChg chg="add mod ord">
          <ac:chgData name="Jeff Bailey" userId="S::jeff.bailey@ericsson.com::08ec47e6-ae80-4377-94b2-0454b94a6414" providerId="AD" clId="Web-{6FA38ACB-D0C4-4535-AD08-5D175B4DDDD5}" dt="2022-09-12T19:56:01.280" v="760" actId="1076"/>
          <ac:picMkLst>
            <pc:docMk/>
            <pc:sldMk cId="843239992" sldId="875"/>
            <ac:picMk id="13" creationId="{27672526-F74A-8EE0-96EF-F4C18222946D}"/>
          </ac:picMkLst>
        </pc:picChg>
      </pc:sldChg>
      <pc:sldChg chg="addSp delSp modSp">
        <pc:chgData name="Jeff Bailey" userId="S::jeff.bailey@ericsson.com::08ec47e6-ae80-4377-94b2-0454b94a6414" providerId="AD" clId="Web-{6FA38ACB-D0C4-4535-AD08-5D175B4DDDD5}" dt="2022-09-12T20:14:07.867" v="1509" actId="20577"/>
        <pc:sldMkLst>
          <pc:docMk/>
          <pc:sldMk cId="1466032752" sldId="876"/>
        </pc:sldMkLst>
        <pc:spChg chg="del">
          <ac:chgData name="Jeff Bailey" userId="S::jeff.bailey@ericsson.com::08ec47e6-ae80-4377-94b2-0454b94a6414" providerId="AD" clId="Web-{6FA38ACB-D0C4-4535-AD08-5D175B4DDDD5}" dt="2022-09-12T20:07:17.993" v="1303"/>
          <ac:spMkLst>
            <pc:docMk/>
            <pc:sldMk cId="1466032752" sldId="876"/>
            <ac:spMk id="8" creationId="{48A24667-EB21-A24D-4326-0C63AF6E25A5}"/>
          </ac:spMkLst>
        </pc:spChg>
        <pc:spChg chg="add mod">
          <ac:chgData name="Jeff Bailey" userId="S::jeff.bailey@ericsson.com::08ec47e6-ae80-4377-94b2-0454b94a6414" providerId="AD" clId="Web-{6FA38ACB-D0C4-4535-AD08-5D175B4DDDD5}" dt="2022-09-12T20:14:07.867" v="1509" actId="20577"/>
          <ac:spMkLst>
            <pc:docMk/>
            <pc:sldMk cId="1466032752" sldId="876"/>
            <ac:spMk id="17" creationId="{40D4C0E5-1C3A-DD02-4547-761CA033BE80}"/>
          </ac:spMkLst>
        </pc:spChg>
        <pc:graphicFrameChg chg="add del mod modGraphic">
          <ac:chgData name="Jeff Bailey" userId="S::jeff.bailey@ericsson.com::08ec47e6-ae80-4377-94b2-0454b94a6414" providerId="AD" clId="Web-{6FA38ACB-D0C4-4535-AD08-5D175B4DDDD5}" dt="2022-09-12T20:04:13.892" v="955"/>
          <ac:graphicFrameMkLst>
            <pc:docMk/>
            <pc:sldMk cId="1466032752" sldId="876"/>
            <ac:graphicFrameMk id="9" creationId="{1A3421F0-85BC-22A5-0D37-B310A4549EE0}"/>
          </ac:graphicFrameMkLst>
        </pc:graphicFrameChg>
        <pc:graphicFrameChg chg="add del mod">
          <ac:chgData name="Jeff Bailey" userId="S::jeff.bailey@ericsson.com::08ec47e6-ae80-4377-94b2-0454b94a6414" providerId="AD" clId="Web-{6FA38ACB-D0C4-4535-AD08-5D175B4DDDD5}" dt="2022-09-12T20:05:16.176" v="957"/>
          <ac:graphicFrameMkLst>
            <pc:docMk/>
            <pc:sldMk cId="1466032752" sldId="876"/>
            <ac:graphicFrameMk id="11" creationId="{4C602758-5AA9-7BA4-C182-9736C93EB6AE}"/>
          </ac:graphicFrameMkLst>
        </pc:graphicFrameChg>
        <pc:graphicFrameChg chg="add mod modGraphic">
          <ac:chgData name="Jeff Bailey" userId="S::jeff.bailey@ericsson.com::08ec47e6-ae80-4377-94b2-0454b94a6414" providerId="AD" clId="Web-{6FA38ACB-D0C4-4535-AD08-5D175B4DDDD5}" dt="2022-09-12T20:07:21.836" v="1304" actId="1076"/>
          <ac:graphicFrameMkLst>
            <pc:docMk/>
            <pc:sldMk cId="1466032752" sldId="876"/>
            <ac:graphicFrameMk id="13" creationId="{3874D4C4-B302-7162-9672-76754EF87984}"/>
          </ac:graphicFrameMkLst>
        </pc:graphicFrameChg>
        <pc:picChg chg="del">
          <ac:chgData name="Jeff Bailey" userId="S::jeff.bailey@ericsson.com::08ec47e6-ae80-4377-94b2-0454b94a6414" providerId="AD" clId="Web-{6FA38ACB-D0C4-4535-AD08-5D175B4DDDD5}" dt="2022-09-12T20:03:53.688" v="951"/>
          <ac:picMkLst>
            <pc:docMk/>
            <pc:sldMk cId="1466032752" sldId="876"/>
            <ac:picMk id="7" creationId="{06B8858C-33E6-C58F-510E-C4B707DF3B9B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20:11:28.361" v="1345"/>
          <ac:picMkLst>
            <pc:docMk/>
            <pc:sldMk cId="1466032752" sldId="876"/>
            <ac:picMk id="14" creationId="{06376A9C-5D7D-C3C4-8344-501186E35684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20:11:35.018" v="1347"/>
          <ac:picMkLst>
            <pc:docMk/>
            <pc:sldMk cId="1466032752" sldId="876"/>
            <ac:picMk id="15" creationId="{6F26BF4C-38BA-E5BB-3BBA-33F36CAFBE65}"/>
          </ac:picMkLst>
        </pc:picChg>
      </pc:sldChg>
      <pc:sldChg chg="addSp delSp modSp ord">
        <pc:chgData name="Jeff Bailey" userId="S::jeff.bailey@ericsson.com::08ec47e6-ae80-4377-94b2-0454b94a6414" providerId="AD" clId="Web-{6FA38ACB-D0C4-4535-AD08-5D175B4DDDD5}" dt="2022-09-12T19:41:36.296" v="313" actId="20577"/>
        <pc:sldMkLst>
          <pc:docMk/>
          <pc:sldMk cId="2615467142" sldId="877"/>
        </pc:sldMkLst>
        <pc:spChg chg="mod">
          <ac:chgData name="Jeff Bailey" userId="S::jeff.bailey@ericsson.com::08ec47e6-ae80-4377-94b2-0454b94a6414" providerId="AD" clId="Web-{6FA38ACB-D0C4-4535-AD08-5D175B4DDDD5}" dt="2022-09-12T19:35:19.876" v="153" actId="20577"/>
          <ac:spMkLst>
            <pc:docMk/>
            <pc:sldMk cId="2615467142" sldId="877"/>
            <ac:spMk id="2" creationId="{0A3EB41F-F98A-9387-BF9F-C8CEF63217BD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19:41:36.296" v="313" actId="20577"/>
          <ac:spMkLst>
            <pc:docMk/>
            <pc:sldMk cId="2615467142" sldId="877"/>
            <ac:spMk id="3" creationId="{F87342F8-28C8-8DEB-3DDB-D15BEF70E89E}"/>
          </ac:spMkLst>
        </pc:spChg>
        <pc:graphicFrameChg chg="add del mod ord modGraphic">
          <ac:chgData name="Jeff Bailey" userId="S::jeff.bailey@ericsson.com::08ec47e6-ae80-4377-94b2-0454b94a6414" providerId="AD" clId="Web-{6FA38ACB-D0C4-4535-AD08-5D175B4DDDD5}" dt="2022-09-12T19:35:01.656" v="150"/>
          <ac:graphicFrameMkLst>
            <pc:docMk/>
            <pc:sldMk cId="2615467142" sldId="877"/>
            <ac:graphicFrameMk id="8" creationId="{C32CE9B3-E34C-06EB-5BD5-6D947E99812C}"/>
          </ac:graphicFrameMkLst>
        </pc:graphicFrameChg>
        <pc:picChg chg="mod">
          <ac:chgData name="Jeff Bailey" userId="S::jeff.bailey@ericsson.com::08ec47e6-ae80-4377-94b2-0454b94a6414" providerId="AD" clId="Web-{6FA38ACB-D0C4-4535-AD08-5D175B4DDDD5}" dt="2022-09-12T19:35:09.016" v="152" actId="1076"/>
          <ac:picMkLst>
            <pc:docMk/>
            <pc:sldMk cId="2615467142" sldId="877"/>
            <ac:picMk id="7" creationId="{94FEBE51-213D-9F18-B1C0-0C1B5D55B9F0}"/>
          </ac:picMkLst>
        </pc:picChg>
      </pc:sldChg>
      <pc:sldChg chg="modSp">
        <pc:chgData name="Jeff Bailey" userId="S::jeff.bailey@ericsson.com::08ec47e6-ae80-4377-94b2-0454b94a6414" providerId="AD" clId="Web-{6FA38ACB-D0C4-4535-AD08-5D175B4DDDD5}" dt="2022-09-12T20:23:21.356" v="2280" actId="20577"/>
        <pc:sldMkLst>
          <pc:docMk/>
          <pc:sldMk cId="2140543222" sldId="878"/>
        </pc:sldMkLst>
        <pc:spChg chg="mod">
          <ac:chgData name="Jeff Bailey" userId="S::jeff.bailey@ericsson.com::08ec47e6-ae80-4377-94b2-0454b94a6414" providerId="AD" clId="Web-{6FA38ACB-D0C4-4535-AD08-5D175B4DDDD5}" dt="2022-09-12T20:23:21.356" v="2280" actId="20577"/>
          <ac:spMkLst>
            <pc:docMk/>
            <pc:sldMk cId="2140543222" sldId="878"/>
            <ac:spMk id="3" creationId="{A278582C-421D-FB79-912A-C64608F69CBB}"/>
          </ac:spMkLst>
        </pc:spChg>
      </pc:sldChg>
      <pc:sldChg chg="modSp ord">
        <pc:chgData name="Jeff Bailey" userId="S::jeff.bailey@ericsson.com::08ec47e6-ae80-4377-94b2-0454b94a6414" providerId="AD" clId="Web-{6FA38ACB-D0C4-4535-AD08-5D175B4DDDD5}" dt="2022-09-12T19:49:13.625" v="682" actId="20577"/>
        <pc:sldMkLst>
          <pc:docMk/>
          <pc:sldMk cId="2377359620" sldId="879"/>
        </pc:sldMkLst>
        <pc:spChg chg="mod">
          <ac:chgData name="Jeff Bailey" userId="S::jeff.bailey@ericsson.com::08ec47e6-ae80-4377-94b2-0454b94a6414" providerId="AD" clId="Web-{6FA38ACB-D0C4-4535-AD08-5D175B4DDDD5}" dt="2022-09-12T19:49:13.625" v="682" actId="20577"/>
          <ac:spMkLst>
            <pc:docMk/>
            <pc:sldMk cId="2377359620" sldId="879"/>
            <ac:spMk id="3" creationId="{A525D80C-8482-0B61-6088-69F922651E9C}"/>
          </ac:spMkLst>
        </pc:spChg>
        <pc:picChg chg="mod modCrop">
          <ac:chgData name="Jeff Bailey" userId="S::jeff.bailey@ericsson.com::08ec47e6-ae80-4377-94b2-0454b94a6414" providerId="AD" clId="Web-{6FA38ACB-D0C4-4535-AD08-5D175B4DDDD5}" dt="2022-09-12T19:42:05.422" v="318" actId="1076"/>
          <ac:picMkLst>
            <pc:docMk/>
            <pc:sldMk cId="2377359620" sldId="879"/>
            <ac:picMk id="7" creationId="{B20C324B-8E1B-90F1-3256-71D554EDB49B}"/>
          </ac:picMkLst>
        </pc:picChg>
      </pc:sldChg>
      <pc:sldChg chg="addSp delSp modSp new ord">
        <pc:chgData name="Jeff Bailey" userId="S::jeff.bailey@ericsson.com::08ec47e6-ae80-4377-94b2-0454b94a6414" providerId="AD" clId="Web-{6FA38ACB-D0C4-4535-AD08-5D175B4DDDD5}" dt="2022-09-12T19:29:15.926" v="75"/>
        <pc:sldMkLst>
          <pc:docMk/>
          <pc:sldMk cId="1608368240" sldId="880"/>
        </pc:sldMkLst>
        <pc:spChg chg="mod">
          <ac:chgData name="Jeff Bailey" userId="S::jeff.bailey@ericsson.com::08ec47e6-ae80-4377-94b2-0454b94a6414" providerId="AD" clId="Web-{6FA38ACB-D0C4-4535-AD08-5D175B4DDDD5}" dt="2022-09-12T19:27:16.218" v="53" actId="20577"/>
          <ac:spMkLst>
            <pc:docMk/>
            <pc:sldMk cId="1608368240" sldId="880"/>
            <ac:spMk id="2" creationId="{ABD16559-2396-78DF-4B43-C1850C495B7A}"/>
          </ac:spMkLst>
        </pc:spChg>
        <pc:spChg chg="del">
          <ac:chgData name="Jeff Bailey" userId="S::jeff.bailey@ericsson.com::08ec47e6-ae80-4377-94b2-0454b94a6414" providerId="AD" clId="Web-{6FA38ACB-D0C4-4535-AD08-5D175B4DDDD5}" dt="2022-09-12T19:26:36.091" v="6"/>
          <ac:spMkLst>
            <pc:docMk/>
            <pc:sldMk cId="1608368240" sldId="880"/>
            <ac:spMk id="3" creationId="{8D0B8B28-E1DC-1C48-5F71-EB309A723217}"/>
          </ac:spMkLst>
        </pc:spChg>
        <pc:spChg chg="del">
          <ac:chgData name="Jeff Bailey" userId="S::jeff.bailey@ericsson.com::08ec47e6-ae80-4377-94b2-0454b94a6414" providerId="AD" clId="Web-{6FA38ACB-D0C4-4535-AD08-5D175B4DDDD5}" dt="2022-09-12T19:26:37.826" v="7"/>
          <ac:spMkLst>
            <pc:docMk/>
            <pc:sldMk cId="1608368240" sldId="880"/>
            <ac:spMk id="4" creationId="{D1E9AF12-A8F3-E5DD-78A3-D60C99F58BF9}"/>
          </ac:spMkLst>
        </pc:spChg>
        <pc:picChg chg="add del mod">
          <ac:chgData name="Jeff Bailey" userId="S::jeff.bailey@ericsson.com::08ec47e6-ae80-4377-94b2-0454b94a6414" providerId="AD" clId="Web-{6FA38ACB-D0C4-4535-AD08-5D175B4DDDD5}" dt="2022-09-12T19:27:57.813" v="62"/>
          <ac:picMkLst>
            <pc:docMk/>
            <pc:sldMk cId="1608368240" sldId="880"/>
            <ac:picMk id="8" creationId="{9645D268-5EE2-55D5-F4E1-E1EF293BE665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19:28:03.969" v="65" actId="1076"/>
          <ac:picMkLst>
            <pc:docMk/>
            <pc:sldMk cId="1608368240" sldId="880"/>
            <ac:picMk id="9" creationId="{00F7E2D6-6AC7-BB11-6805-7DDC18EDE3D4}"/>
          </ac:picMkLst>
        </pc:picChg>
        <pc:picChg chg="add del mod">
          <ac:chgData name="Jeff Bailey" userId="S::jeff.bailey@ericsson.com::08ec47e6-ae80-4377-94b2-0454b94a6414" providerId="AD" clId="Web-{6FA38ACB-D0C4-4535-AD08-5D175B4DDDD5}" dt="2022-09-12T19:28:46.205" v="70"/>
          <ac:picMkLst>
            <pc:docMk/>
            <pc:sldMk cId="1608368240" sldId="880"/>
            <ac:picMk id="10" creationId="{2F87589C-7A13-7BC2-5EBE-C1040481C348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19:28:57.518" v="74" actId="1076"/>
          <ac:picMkLst>
            <pc:docMk/>
            <pc:sldMk cId="1608368240" sldId="880"/>
            <ac:picMk id="11" creationId="{FC36A558-318B-AB91-84BA-C12BB38E8129}"/>
          </ac:picMkLst>
        </pc:picChg>
      </pc:sldChg>
      <pc:sldChg chg="addSp delSp modSp new">
        <pc:chgData name="Jeff Bailey" userId="S::jeff.bailey@ericsson.com::08ec47e6-ae80-4377-94b2-0454b94a6414" providerId="AD" clId="Web-{6FA38ACB-D0C4-4535-AD08-5D175B4DDDD5}" dt="2022-09-12T20:10:43.609" v="1343" actId="1076"/>
        <pc:sldMkLst>
          <pc:docMk/>
          <pc:sldMk cId="2689345886" sldId="881"/>
        </pc:sldMkLst>
        <pc:spChg chg="mod">
          <ac:chgData name="Jeff Bailey" userId="S::jeff.bailey@ericsson.com::08ec47e6-ae80-4377-94b2-0454b94a6414" providerId="AD" clId="Web-{6FA38ACB-D0C4-4535-AD08-5D175B4DDDD5}" dt="2022-09-12T20:08:45.277" v="1306" actId="20577"/>
          <ac:spMkLst>
            <pc:docMk/>
            <pc:sldMk cId="2689345886" sldId="881"/>
            <ac:spMk id="2" creationId="{ED7BFCC1-B67D-F58D-FBEE-F89F705EFB83}"/>
          </ac:spMkLst>
        </pc:spChg>
        <pc:spChg chg="add del mod">
          <ac:chgData name="Jeff Bailey" userId="S::jeff.bailey@ericsson.com::08ec47e6-ae80-4377-94b2-0454b94a6414" providerId="AD" clId="Web-{6FA38ACB-D0C4-4535-AD08-5D175B4DDDD5}" dt="2022-09-12T20:10:20.187" v="1339" actId="20577"/>
          <ac:spMkLst>
            <pc:docMk/>
            <pc:sldMk cId="2689345886" sldId="881"/>
            <ac:spMk id="3" creationId="{9F3F44A4-C3A0-A7E6-1AFA-95EC283DB7BA}"/>
          </ac:spMkLst>
        </pc:spChg>
        <pc:picChg chg="add del mod">
          <ac:chgData name="Jeff Bailey" userId="S::jeff.bailey@ericsson.com::08ec47e6-ae80-4377-94b2-0454b94a6414" providerId="AD" clId="Web-{6FA38ACB-D0C4-4535-AD08-5D175B4DDDD5}" dt="2022-09-12T20:08:57.715" v="1311"/>
          <ac:picMkLst>
            <pc:docMk/>
            <pc:sldMk cId="2689345886" sldId="881"/>
            <ac:picMk id="7" creationId="{8774677A-9ADE-6EA0-0C09-A7B281819889}"/>
          </ac:picMkLst>
        </pc:picChg>
        <pc:picChg chg="add mod">
          <ac:chgData name="Jeff Bailey" userId="S::jeff.bailey@ericsson.com::08ec47e6-ae80-4377-94b2-0454b94a6414" providerId="AD" clId="Web-{6FA38ACB-D0C4-4535-AD08-5D175B4DDDD5}" dt="2022-09-12T20:10:43.609" v="1343" actId="1076"/>
          <ac:picMkLst>
            <pc:docMk/>
            <pc:sldMk cId="2689345886" sldId="881"/>
            <ac:picMk id="8" creationId="{70B311C8-49AF-37CA-5C2E-311592AD60A7}"/>
          </ac:picMkLst>
        </pc:picChg>
      </pc:sldChg>
    </pc:docChg>
  </pc:docChgLst>
  <pc:docChgLst>
    <pc:chgData name="Sebastian Max" userId="be0f25e6-48a2-4e87-b5b5-cf865e859a8b" providerId="ADAL" clId="{9593744A-7591-1A4F-ABFD-E362AAA84080}"/>
    <pc:docChg chg="delSld modSld">
      <pc:chgData name="Sebastian Max" userId="be0f25e6-48a2-4e87-b5b5-cf865e859a8b" providerId="ADAL" clId="{9593744A-7591-1A4F-ABFD-E362AAA84080}" dt="2022-09-13T04:05:58.841" v="81" actId="1036"/>
      <pc:docMkLst>
        <pc:docMk/>
      </pc:docMkLst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340741047" sldId="258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766472971" sldId="259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99700299" sldId="260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538307090" sldId="261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0" sldId="26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0" sldId="264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076479284" sldId="840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989567666" sldId="84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045162601" sldId="85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84215081" sldId="862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07995522" sldId="863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219883577" sldId="864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270417891" sldId="865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172429259" sldId="866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3897933439" sldId="868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887156599" sldId="869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4171686256" sldId="872"/>
        </pc:sldMkLst>
      </pc:sldChg>
      <pc:sldChg chg="del">
        <pc:chgData name="Sebastian Max" userId="be0f25e6-48a2-4e87-b5b5-cf865e859a8b" providerId="ADAL" clId="{9593744A-7591-1A4F-ABFD-E362AAA84080}" dt="2022-09-13T04:03:51.400" v="0" actId="2696"/>
        <pc:sldMkLst>
          <pc:docMk/>
          <pc:sldMk cId="1455366122" sldId="873"/>
        </pc:sldMkLst>
      </pc:sldChg>
      <pc:sldChg chg="modSp mod">
        <pc:chgData name="Sebastian Max" userId="be0f25e6-48a2-4e87-b5b5-cf865e859a8b" providerId="ADAL" clId="{9593744A-7591-1A4F-ABFD-E362AAA84080}" dt="2022-09-13T04:05:58.841" v="81" actId="1036"/>
        <pc:sldMkLst>
          <pc:docMk/>
          <pc:sldMk cId="1466032752" sldId="876"/>
        </pc:sldMkLst>
        <pc:spChg chg="mod">
          <ac:chgData name="Sebastian Max" userId="be0f25e6-48a2-4e87-b5b5-cf865e859a8b" providerId="ADAL" clId="{9593744A-7591-1A4F-ABFD-E362AAA84080}" dt="2022-09-13T04:05:47.068" v="68" actId="20577"/>
          <ac:spMkLst>
            <pc:docMk/>
            <pc:sldMk cId="1466032752" sldId="876"/>
            <ac:spMk id="17" creationId="{40D4C0E5-1C3A-DD02-4547-761CA033BE80}"/>
          </ac:spMkLst>
        </pc:spChg>
        <pc:graphicFrameChg chg="mod modGraphic">
          <ac:chgData name="Sebastian Max" userId="be0f25e6-48a2-4e87-b5b5-cf865e859a8b" providerId="ADAL" clId="{9593744A-7591-1A4F-ABFD-E362AAA84080}" dt="2022-09-13T04:05:58.841" v="81" actId="1036"/>
          <ac:graphicFrameMkLst>
            <pc:docMk/>
            <pc:sldMk cId="1466032752" sldId="876"/>
            <ac:graphicFrameMk id="7" creationId="{0D358967-3E48-B0A7-CF7E-9552268F3013}"/>
          </ac:graphicFrameMkLst>
        </pc:graphicFrameChg>
      </pc:sldChg>
    </pc:docChg>
  </pc:docChgLst>
  <pc:docChgLst>
    <pc:chgData name="Guido Hiertz" userId="efd40be8-e55a-4d82-91eb-1cd543e7287b" providerId="ADAL" clId="{D35EB578-3EEF-9A48-B8C6-991A3E53DD82}"/>
    <pc:docChg chg="custSel delSld modSld">
      <pc:chgData name="Guido Hiertz" userId="efd40be8-e55a-4d82-91eb-1cd543e7287b" providerId="ADAL" clId="{D35EB578-3EEF-9A48-B8C6-991A3E53DD82}" dt="2022-09-13T04:05:33.427" v="744" actId="20577"/>
      <pc:docMkLst>
        <pc:docMk/>
      </pc:docMkLst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340741047" sldId="258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766472971" sldId="259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99700299" sldId="260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538307090" sldId="261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0" sldId="263"/>
        </pc:sldMkLst>
      </pc:sldChg>
      <pc:sldChg chg="del">
        <pc:chgData name="Guido Hiertz" userId="efd40be8-e55a-4d82-91eb-1cd543e7287b" providerId="ADAL" clId="{D35EB578-3EEF-9A48-B8C6-991A3E53DD82}" dt="2022-09-13T03:25:20.168" v="689" actId="2696"/>
        <pc:sldMkLst>
          <pc:docMk/>
          <pc:sldMk cId="0" sldId="264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076479284" sldId="840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989567666" sldId="843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045162601" sldId="853"/>
        </pc:sldMkLst>
      </pc:sldChg>
      <pc:sldChg chg="modSp mod">
        <pc:chgData name="Guido Hiertz" userId="efd40be8-e55a-4d82-91eb-1cd543e7287b" providerId="ADAL" clId="{D35EB578-3EEF-9A48-B8C6-991A3E53DD82}" dt="2022-09-13T00:35:04.417" v="521" actId="20577"/>
        <pc:sldMkLst>
          <pc:docMk/>
          <pc:sldMk cId="0" sldId="861"/>
        </pc:sldMkLst>
        <pc:spChg chg="mod">
          <ac:chgData name="Guido Hiertz" userId="efd40be8-e55a-4d82-91eb-1cd543e7287b" providerId="ADAL" clId="{D35EB578-3EEF-9A48-B8C6-991A3E53DD82}" dt="2022-09-13T00:35:04.417" v="521" actId="20577"/>
          <ac:spMkLst>
            <pc:docMk/>
            <pc:sldMk cId="0" sldId="861"/>
            <ac:spMk id="4098" creationId="{00000000-0000-0000-0000-000000000000}"/>
          </ac:spMkLst>
        </pc:spChg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84215081" sldId="862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07995522" sldId="863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219883577" sldId="864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270417891" sldId="865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172429259" sldId="866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3897933439" sldId="868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887156599" sldId="869"/>
        </pc:sldMkLst>
      </pc:sldChg>
      <pc:sldChg chg="modSp mod">
        <pc:chgData name="Guido Hiertz" userId="efd40be8-e55a-4d82-91eb-1cd543e7287b" providerId="ADAL" clId="{D35EB578-3EEF-9A48-B8C6-991A3E53DD82}" dt="2022-09-13T03:00:29.876" v="578" actId="20577"/>
        <pc:sldMkLst>
          <pc:docMk/>
          <pc:sldMk cId="1900854048" sldId="871"/>
        </pc:sldMkLst>
        <pc:spChg chg="mod">
          <ac:chgData name="Guido Hiertz" userId="efd40be8-e55a-4d82-91eb-1cd543e7287b" providerId="ADAL" clId="{D35EB578-3EEF-9A48-B8C6-991A3E53DD82}" dt="2022-09-13T03:00:29.876" v="578" actId="20577"/>
          <ac:spMkLst>
            <pc:docMk/>
            <pc:sldMk cId="1900854048" sldId="871"/>
            <ac:spMk id="10" creationId="{D0C2B6F3-AC72-4B30-813D-61830158E06F}"/>
          </ac:spMkLst>
        </pc:spChg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4171686256" sldId="872"/>
        </pc:sldMkLst>
      </pc:sldChg>
      <pc:sldChg chg="del">
        <pc:chgData name="Guido Hiertz" userId="efd40be8-e55a-4d82-91eb-1cd543e7287b" providerId="ADAL" clId="{D35EB578-3EEF-9A48-B8C6-991A3E53DD82}" dt="2022-09-13T03:25:11.836" v="688" actId="2696"/>
        <pc:sldMkLst>
          <pc:docMk/>
          <pc:sldMk cId="1455366122" sldId="873"/>
        </pc:sldMkLst>
      </pc:sldChg>
      <pc:sldChg chg="modSp mod">
        <pc:chgData name="Guido Hiertz" userId="efd40be8-e55a-4d82-91eb-1cd543e7287b" providerId="ADAL" clId="{D35EB578-3EEF-9A48-B8C6-991A3E53DD82}" dt="2022-09-13T00:32:43.930" v="461" actId="20577"/>
        <pc:sldMkLst>
          <pc:docMk/>
          <pc:sldMk cId="843239992" sldId="875"/>
        </pc:sldMkLst>
        <pc:spChg chg="mod">
          <ac:chgData name="Guido Hiertz" userId="efd40be8-e55a-4d82-91eb-1cd543e7287b" providerId="ADAL" clId="{D35EB578-3EEF-9A48-B8C6-991A3E53DD82}" dt="2022-09-13T00:32:43.930" v="461" actId="20577"/>
          <ac:spMkLst>
            <pc:docMk/>
            <pc:sldMk cId="843239992" sldId="875"/>
            <ac:spMk id="10" creationId="{19E762B5-1490-3A8B-09EB-661A0B24312C}"/>
          </ac:spMkLst>
        </pc:spChg>
      </pc:sldChg>
      <pc:sldChg chg="modSp mod">
        <pc:chgData name="Guido Hiertz" userId="efd40be8-e55a-4d82-91eb-1cd543e7287b" providerId="ADAL" clId="{D35EB578-3EEF-9A48-B8C6-991A3E53DD82}" dt="2022-09-13T04:05:20.987" v="741" actId="20577"/>
        <pc:sldMkLst>
          <pc:docMk/>
          <pc:sldMk cId="1466032752" sldId="876"/>
        </pc:sldMkLst>
        <pc:spChg chg="mod">
          <ac:chgData name="Guido Hiertz" userId="efd40be8-e55a-4d82-91eb-1cd543e7287b" providerId="ADAL" clId="{D35EB578-3EEF-9A48-B8C6-991A3E53DD82}" dt="2022-09-13T03:53:47.487" v="697" actId="12"/>
          <ac:spMkLst>
            <pc:docMk/>
            <pc:sldMk cId="1466032752" sldId="876"/>
            <ac:spMk id="17" creationId="{40D4C0E5-1C3A-DD02-4547-761CA033BE80}"/>
          </ac:spMkLst>
        </pc:spChg>
        <pc:graphicFrameChg chg="mod modGraphic">
          <ac:chgData name="Guido Hiertz" userId="efd40be8-e55a-4d82-91eb-1cd543e7287b" providerId="ADAL" clId="{D35EB578-3EEF-9A48-B8C6-991A3E53DD82}" dt="2022-09-13T04:05:20.987" v="741" actId="20577"/>
          <ac:graphicFrameMkLst>
            <pc:docMk/>
            <pc:sldMk cId="1466032752" sldId="876"/>
            <ac:graphicFrameMk id="7" creationId="{0D358967-3E48-B0A7-CF7E-9552268F3013}"/>
          </ac:graphicFrameMkLst>
        </pc:graphicFrameChg>
        <pc:graphicFrameChg chg="mod modGraphic">
          <ac:chgData name="Guido Hiertz" userId="efd40be8-e55a-4d82-91eb-1cd543e7287b" providerId="ADAL" clId="{D35EB578-3EEF-9A48-B8C6-991A3E53DD82}" dt="2022-09-13T00:34:08.309" v="511" actId="20577"/>
          <ac:graphicFrameMkLst>
            <pc:docMk/>
            <pc:sldMk cId="1466032752" sldId="876"/>
            <ac:graphicFrameMk id="13" creationId="{3874D4C4-B302-7162-9672-76754EF87984}"/>
          </ac:graphicFrameMkLst>
        </pc:graphicFrameChg>
      </pc:sldChg>
      <pc:sldChg chg="modSp mod">
        <pc:chgData name="Guido Hiertz" userId="efd40be8-e55a-4d82-91eb-1cd543e7287b" providerId="ADAL" clId="{D35EB578-3EEF-9A48-B8C6-991A3E53DD82}" dt="2022-09-13T04:05:33.427" v="744" actId="20577"/>
        <pc:sldMkLst>
          <pc:docMk/>
          <pc:sldMk cId="2615467142" sldId="877"/>
        </pc:sldMkLst>
        <pc:spChg chg="mod">
          <ac:chgData name="Guido Hiertz" userId="efd40be8-e55a-4d82-91eb-1cd543e7287b" providerId="ADAL" clId="{D35EB578-3EEF-9A48-B8C6-991A3E53DD82}" dt="2022-09-13T00:30:57.999" v="425"/>
          <ac:spMkLst>
            <pc:docMk/>
            <pc:sldMk cId="2615467142" sldId="877"/>
            <ac:spMk id="3" creationId="{F87342F8-28C8-8DEB-3DDB-D15BEF70E89E}"/>
          </ac:spMkLst>
        </pc:spChg>
        <pc:spChg chg="mod">
          <ac:chgData name="Guido Hiertz" userId="efd40be8-e55a-4d82-91eb-1cd543e7287b" providerId="ADAL" clId="{D35EB578-3EEF-9A48-B8C6-991A3E53DD82}" dt="2022-09-13T04:05:29.419" v="743" actId="20577"/>
          <ac:spMkLst>
            <pc:docMk/>
            <pc:sldMk cId="2615467142" sldId="877"/>
            <ac:spMk id="18" creationId="{4E0B77B0-7A30-D2BC-3C02-EAF00B4EB958}"/>
          </ac:spMkLst>
        </pc:spChg>
        <pc:spChg chg="mod">
          <ac:chgData name="Guido Hiertz" userId="efd40be8-e55a-4d82-91eb-1cd543e7287b" providerId="ADAL" clId="{D35EB578-3EEF-9A48-B8C6-991A3E53DD82}" dt="2022-09-13T04:05:33.427" v="744" actId="20577"/>
          <ac:spMkLst>
            <pc:docMk/>
            <pc:sldMk cId="2615467142" sldId="877"/>
            <ac:spMk id="19" creationId="{ED7DF417-4FB0-88F8-E8AB-9BF7039A420A}"/>
          </ac:spMkLst>
        </pc:spChg>
      </pc:sldChg>
      <pc:sldChg chg="modSp mod">
        <pc:chgData name="Guido Hiertz" userId="efd40be8-e55a-4d82-91eb-1cd543e7287b" providerId="ADAL" clId="{D35EB578-3EEF-9A48-B8C6-991A3E53DD82}" dt="2022-09-13T00:32:05.901" v="442" actId="20577"/>
        <pc:sldMkLst>
          <pc:docMk/>
          <pc:sldMk cId="2377359620" sldId="879"/>
        </pc:sldMkLst>
        <pc:spChg chg="mod">
          <ac:chgData name="Guido Hiertz" userId="efd40be8-e55a-4d82-91eb-1cd543e7287b" providerId="ADAL" clId="{D35EB578-3EEF-9A48-B8C6-991A3E53DD82}" dt="2022-09-13T00:32:05.901" v="442" actId="20577"/>
          <ac:spMkLst>
            <pc:docMk/>
            <pc:sldMk cId="2377359620" sldId="879"/>
            <ac:spMk id="3" creationId="{A525D80C-8482-0B61-6088-69F922651E9C}"/>
          </ac:spMkLst>
        </pc:spChg>
      </pc:sldChg>
    </pc:docChg>
  </pc:docChgLst>
  <pc:docChgLst>
    <pc:chgData name="Jeff Bailey" userId="S::jeff.bailey@ericsson.com::08ec47e6-ae80-4377-94b2-0454b94a6414" providerId="AD" clId="Web-{2EA2DBC3-87B6-5862-84E4-977CFEA5FBC1}"/>
    <pc:docChg chg="modSld">
      <pc:chgData name="Jeff Bailey" userId="S::jeff.bailey@ericsson.com::08ec47e6-ae80-4377-94b2-0454b94a6414" providerId="AD" clId="Web-{2EA2DBC3-87B6-5862-84E4-977CFEA5FBC1}" dt="2022-09-13T02:29:50.027" v="524" actId="1076"/>
      <pc:docMkLst>
        <pc:docMk/>
      </pc:docMkLst>
      <pc:sldChg chg="addSp delSp modSp">
        <pc:chgData name="Jeff Bailey" userId="S::jeff.bailey@ericsson.com::08ec47e6-ae80-4377-94b2-0454b94a6414" providerId="AD" clId="Web-{2EA2DBC3-87B6-5862-84E4-977CFEA5FBC1}" dt="2022-09-13T02:00:16.834" v="77" actId="1076"/>
        <pc:sldMkLst>
          <pc:docMk/>
          <pc:sldMk cId="843239992" sldId="875"/>
        </pc:sldMkLst>
        <pc:spChg chg="add del mod">
          <ac:chgData name="Jeff Bailey" userId="S::jeff.bailey@ericsson.com::08ec47e6-ae80-4377-94b2-0454b94a6414" providerId="AD" clId="Web-{2EA2DBC3-87B6-5862-84E4-977CFEA5FBC1}" dt="2022-09-13T02:00:13.318" v="76"/>
          <ac:spMkLst>
            <pc:docMk/>
            <pc:sldMk cId="843239992" sldId="875"/>
            <ac:spMk id="4" creationId="{A83AD270-7D8B-40B4-8E03-4453803E2B63}"/>
          </ac:spMkLst>
        </pc:spChg>
        <pc:picChg chg="add mod ord">
          <ac:chgData name="Jeff Bailey" userId="S::jeff.bailey@ericsson.com::08ec47e6-ae80-4377-94b2-0454b94a6414" providerId="AD" clId="Web-{2EA2DBC3-87B6-5862-84E4-977CFEA5FBC1}" dt="2022-09-13T02:00:16.834" v="77" actId="1076"/>
          <ac:picMkLst>
            <pc:docMk/>
            <pc:sldMk cId="843239992" sldId="875"/>
            <ac:picMk id="8" creationId="{8416C68F-F233-ECA5-84D0-F5BCF3AC59A8}"/>
          </ac:picMkLst>
        </pc:picChg>
        <pc:picChg chg="del">
          <ac:chgData name="Jeff Bailey" userId="S::jeff.bailey@ericsson.com::08ec47e6-ae80-4377-94b2-0454b94a6414" providerId="AD" clId="Web-{2EA2DBC3-87B6-5862-84E4-977CFEA5FBC1}" dt="2022-09-13T02:00:09.677" v="75"/>
          <ac:picMkLst>
            <pc:docMk/>
            <pc:sldMk cId="843239992" sldId="875"/>
            <ac:picMk id="13" creationId="{27672526-F74A-8EE0-96EF-F4C18222946D}"/>
          </ac:picMkLst>
        </pc:picChg>
      </pc:sldChg>
      <pc:sldChg chg="addSp delSp modSp">
        <pc:chgData name="Jeff Bailey" userId="S::jeff.bailey@ericsson.com::08ec47e6-ae80-4377-94b2-0454b94a6414" providerId="AD" clId="Web-{2EA2DBC3-87B6-5862-84E4-977CFEA5FBC1}" dt="2022-09-13T02:03:46.075" v="330"/>
        <pc:sldMkLst>
          <pc:docMk/>
          <pc:sldMk cId="1466032752" sldId="876"/>
        </pc:sldMkLst>
        <pc:spChg chg="mod">
          <ac:chgData name="Jeff Bailey" userId="S::jeff.bailey@ericsson.com::08ec47e6-ae80-4377-94b2-0454b94a6414" providerId="AD" clId="Web-{2EA2DBC3-87B6-5862-84E4-977CFEA5FBC1}" dt="2022-09-13T02:03:13.965" v="320" actId="14100"/>
          <ac:spMkLst>
            <pc:docMk/>
            <pc:sldMk cId="1466032752" sldId="876"/>
            <ac:spMk id="17" creationId="{40D4C0E5-1C3A-DD02-4547-761CA033BE80}"/>
          </ac:spMkLst>
        </pc:spChg>
        <pc:graphicFrameChg chg="add mod modGraphic">
          <ac:chgData name="Jeff Bailey" userId="S::jeff.bailey@ericsson.com::08ec47e6-ae80-4377-94b2-0454b94a6414" providerId="AD" clId="Web-{2EA2DBC3-87B6-5862-84E4-977CFEA5FBC1}" dt="2022-09-13T02:03:46.075" v="330"/>
          <ac:graphicFrameMkLst>
            <pc:docMk/>
            <pc:sldMk cId="1466032752" sldId="876"/>
            <ac:graphicFrameMk id="7" creationId="{0D358967-3E48-B0A7-CF7E-9552268F3013}"/>
          </ac:graphicFrameMkLst>
        </pc:graphicFrameChg>
        <pc:graphicFrameChg chg="del mod modGraphic">
          <ac:chgData name="Jeff Bailey" userId="S::jeff.bailey@ericsson.com::08ec47e6-ae80-4377-94b2-0454b94a6414" providerId="AD" clId="Web-{2EA2DBC3-87B6-5862-84E4-977CFEA5FBC1}" dt="2022-09-13T02:02:28.776" v="82"/>
          <ac:graphicFrameMkLst>
            <pc:docMk/>
            <pc:sldMk cId="1466032752" sldId="876"/>
            <ac:graphicFrameMk id="13" creationId="{3874D4C4-B302-7162-9672-76754EF87984}"/>
          </ac:graphicFrameMkLst>
        </pc:graphicFrameChg>
      </pc:sldChg>
      <pc:sldChg chg="addSp delSp modSp">
        <pc:chgData name="Jeff Bailey" userId="S::jeff.bailey@ericsson.com::08ec47e6-ae80-4377-94b2-0454b94a6414" providerId="AD" clId="Web-{2EA2DBC3-87B6-5862-84E4-977CFEA5FBC1}" dt="2022-09-13T02:29:50.027" v="524" actId="1076"/>
        <pc:sldMkLst>
          <pc:docMk/>
          <pc:sldMk cId="2615467142" sldId="877"/>
        </pc:sldMkLst>
        <pc:spChg chg="add del mod">
          <ac:chgData name="Jeff Bailey" userId="S::jeff.bailey@ericsson.com::08ec47e6-ae80-4377-94b2-0454b94a6414" providerId="AD" clId="Web-{2EA2DBC3-87B6-5862-84E4-977CFEA5FBC1}" dt="2022-09-13T02:22:13.930" v="391"/>
          <ac:spMkLst>
            <pc:docMk/>
            <pc:sldMk cId="2615467142" sldId="877"/>
            <ac:spMk id="8" creationId="{CCD71693-44D0-C477-15A8-E107FE431390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90"/>
          <ac:spMkLst>
            <pc:docMk/>
            <pc:sldMk cId="2615467142" sldId="877"/>
            <ac:spMk id="9" creationId="{5207F61E-E22B-580F-49B8-C6344C6C98F1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9"/>
          <ac:spMkLst>
            <pc:docMk/>
            <pc:sldMk cId="2615467142" sldId="877"/>
            <ac:spMk id="10" creationId="{D005A855-7B1D-9605-83A0-9C3DA0495858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8"/>
          <ac:spMkLst>
            <pc:docMk/>
            <pc:sldMk cId="2615467142" sldId="877"/>
            <ac:spMk id="11" creationId="{01D99CBB-6800-D8E3-A53F-0112FE709FF2}"/>
          </ac:spMkLst>
        </pc:spChg>
        <pc:spChg chg="add del mod">
          <ac:chgData name="Jeff Bailey" userId="S::jeff.bailey@ericsson.com::08ec47e6-ae80-4377-94b2-0454b94a6414" providerId="AD" clId="Web-{2EA2DBC3-87B6-5862-84E4-977CFEA5FBC1}" dt="2022-09-13T02:22:13.930" v="387"/>
          <ac:spMkLst>
            <pc:docMk/>
            <pc:sldMk cId="2615467142" sldId="877"/>
            <ac:spMk id="12" creationId="{46F1C9D2-C5B3-79A1-2CE1-2CD2CF5E08FC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5:21.643" v="447" actId="1076"/>
          <ac:spMkLst>
            <pc:docMk/>
            <pc:sldMk cId="2615467142" sldId="877"/>
            <ac:spMk id="18" creationId="{4E0B77B0-7A30-D2BC-3C02-EAF00B4EB958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5:32.706" v="451" actId="1076"/>
          <ac:spMkLst>
            <pc:docMk/>
            <pc:sldMk cId="2615467142" sldId="877"/>
            <ac:spMk id="19" creationId="{ED7DF417-4FB0-88F8-E8AB-9BF7039A420A}"/>
          </ac:spMkLst>
        </pc:spChg>
        <pc:spChg chg="add mod">
          <ac:chgData name="Jeff Bailey" userId="S::jeff.bailey@ericsson.com::08ec47e6-ae80-4377-94b2-0454b94a6414" providerId="AD" clId="Web-{2EA2DBC3-87B6-5862-84E4-977CFEA5FBC1}" dt="2022-09-13T02:29:50.027" v="524" actId="1076"/>
          <ac:spMkLst>
            <pc:docMk/>
            <pc:sldMk cId="2615467142" sldId="877"/>
            <ac:spMk id="22" creationId="{4609929E-02B2-ECF5-D01E-B18D7F87EA49}"/>
          </ac:spMkLst>
        </pc:spChg>
        <pc:picChg chg="del mod">
          <ac:chgData name="Jeff Bailey" userId="S::jeff.bailey@ericsson.com::08ec47e6-ae80-4377-94b2-0454b94a6414" providerId="AD" clId="Web-{2EA2DBC3-87B6-5862-84E4-977CFEA5FBC1}" dt="2022-09-13T02:22:11.352" v="386"/>
          <ac:picMkLst>
            <pc:docMk/>
            <pc:sldMk cId="2615467142" sldId="877"/>
            <ac:picMk id="7" creationId="{94FEBE51-213D-9F18-B1C0-0C1B5D55B9F0}"/>
          </ac:picMkLst>
        </pc:picChg>
        <pc:picChg chg="add mod">
          <ac:chgData name="Jeff Bailey" userId="S::jeff.bailey@ericsson.com::08ec47e6-ae80-4377-94b2-0454b94a6414" providerId="AD" clId="Web-{2EA2DBC3-87B6-5862-84E4-977CFEA5FBC1}" dt="2022-09-13T02:26:01.442" v="458" actId="1076"/>
          <ac:picMkLst>
            <pc:docMk/>
            <pc:sldMk cId="2615467142" sldId="877"/>
            <ac:picMk id="13" creationId="{BEE52004-C71A-B1E4-692F-8FD7C8033F42}"/>
          </ac:picMkLst>
        </pc:picChg>
        <pc:picChg chg="add del">
          <ac:chgData name="Jeff Bailey" userId="S::jeff.bailey@ericsson.com::08ec47e6-ae80-4377-94b2-0454b94a6414" providerId="AD" clId="Web-{2EA2DBC3-87B6-5862-84E4-977CFEA5FBC1}" dt="2022-09-13T02:23:35.729" v="410"/>
          <ac:picMkLst>
            <pc:docMk/>
            <pc:sldMk cId="2615467142" sldId="877"/>
            <ac:picMk id="16" creationId="{8B0DA6E3-B3F5-CD45-6C88-219105871846}"/>
          </ac:picMkLst>
        </pc:picChg>
        <pc:cxnChg chg="add del mod">
          <ac:chgData name="Jeff Bailey" userId="S::jeff.bailey@ericsson.com::08ec47e6-ae80-4377-94b2-0454b94a6414" providerId="AD" clId="Web-{2EA2DBC3-87B6-5862-84E4-977CFEA5FBC1}" dt="2022-09-13T02:23:42.011" v="413"/>
          <ac:cxnSpMkLst>
            <pc:docMk/>
            <pc:sldMk cId="2615467142" sldId="877"/>
            <ac:cxnSpMk id="14" creationId="{6615447D-0394-E580-0A3E-E01C5B27474F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5:07.971" v="443"/>
          <ac:cxnSpMkLst>
            <pc:docMk/>
            <pc:sldMk cId="2615467142" sldId="877"/>
            <ac:cxnSpMk id="15" creationId="{9E6BD3F2-2A40-BFE8-8F2E-327B50B2F51D}"/>
          </ac:cxnSpMkLst>
        </pc:cxnChg>
        <pc:cxnChg chg="add del mod">
          <ac:chgData name="Jeff Bailey" userId="S::jeff.bailey@ericsson.com::08ec47e6-ae80-4377-94b2-0454b94a6414" providerId="AD" clId="Web-{2EA2DBC3-87B6-5862-84E4-977CFEA5FBC1}" dt="2022-09-13T02:25:14.487" v="444"/>
          <ac:cxnSpMkLst>
            <pc:docMk/>
            <pc:sldMk cId="2615467142" sldId="877"/>
            <ac:cxnSpMk id="17" creationId="{7CB199F6-B6C2-D0A2-ECBC-CF91B7B013F9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5:19.409" v="446" actId="1076"/>
          <ac:cxnSpMkLst>
            <pc:docMk/>
            <pc:sldMk cId="2615467142" sldId="877"/>
            <ac:cxnSpMk id="20" creationId="{3970C673-C2E7-68E9-DE0A-C36AEB9712EA}"/>
          </ac:cxnSpMkLst>
        </pc:cxnChg>
        <pc:cxnChg chg="add mod">
          <ac:chgData name="Jeff Bailey" userId="S::jeff.bailey@ericsson.com::08ec47e6-ae80-4377-94b2-0454b94a6414" providerId="AD" clId="Web-{2EA2DBC3-87B6-5862-84E4-977CFEA5FBC1}" dt="2022-09-13T02:26:17.192" v="461" actId="1076"/>
          <ac:cxnSpMkLst>
            <pc:docMk/>
            <pc:sldMk cId="2615467142" sldId="877"/>
            <ac:cxnSpMk id="21" creationId="{1C06CEC7-3B52-94D4-EC62-0B66E93F335A}"/>
          </ac:cxnSpMkLst>
        </pc:cxnChg>
      </pc:sldChg>
      <pc:sldChg chg="modSp">
        <pc:chgData name="Jeff Bailey" userId="S::jeff.bailey@ericsson.com::08ec47e6-ae80-4377-94b2-0454b94a6414" providerId="AD" clId="Web-{2EA2DBC3-87B6-5862-84E4-977CFEA5FBC1}" dt="2022-09-13T01:58:32.487" v="74" actId="20577"/>
        <pc:sldMkLst>
          <pc:docMk/>
          <pc:sldMk cId="2377359620" sldId="879"/>
        </pc:sldMkLst>
        <pc:spChg chg="mod">
          <ac:chgData name="Jeff Bailey" userId="S::jeff.bailey@ericsson.com::08ec47e6-ae80-4377-94b2-0454b94a6414" providerId="AD" clId="Web-{2EA2DBC3-87B6-5862-84E4-977CFEA5FBC1}" dt="2022-09-13T01:58:32.487" v="74" actId="20577"/>
          <ac:spMkLst>
            <pc:docMk/>
            <pc:sldMk cId="2377359620" sldId="879"/>
            <ac:spMk id="3" creationId="{A525D80C-8482-0B61-6088-69F922651E9C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/>
              <a:t>September 2022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802.11-22/998r1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September 2022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Jeff Bailey et al, Carleton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802.11-22/998r1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/>
              <a:t>September 2022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Jeff Bailey et al, Carleton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Master-Untertitelformat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2022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Jeff Bailey et al, Carleton University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802.11-22/1578r0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/>
              <a:t>Coexistence of Narrowband Frequency Hopping (NB FH) systems and Wi-Fi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56606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2022-09-13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1094332"/>
              </p:ext>
            </p:extLst>
          </p:nvPr>
        </p:nvGraphicFramePr>
        <p:xfrm>
          <a:off x="1085850" y="2495550"/>
          <a:ext cx="9915525" cy="295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3115941" progId="Word.Document.8">
                  <p:embed/>
                </p:oleObj>
              </mc:Choice>
              <mc:Fallback>
                <p:oleObj name="Document" r:id="rId3" imgW="10439485" imgH="3115941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5850" y="2495550"/>
                        <a:ext cx="9915525" cy="29527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7BFCC1-B67D-F58D-FBEE-F89F705EF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+mj-lt"/>
                <a:cs typeface="+mj-lt"/>
              </a:rPr>
              <a:t>2. Observing CCA Mechanism’s Internal States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3F44A4-C3A0-A7E6-1AFA-95EC283DB7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1087"/>
            <a:ext cx="5887056" cy="4657498"/>
          </a:xfrm>
        </p:spPr>
        <p:txBody>
          <a:bodyPr/>
          <a:lstStyle/>
          <a:p>
            <a:pPr marL="0" indent="0"/>
            <a:r>
              <a:rPr lang="en-US" sz="2000">
                <a:ea typeface="+mn-lt"/>
                <a:cs typeface="+mn-lt"/>
              </a:rPr>
              <a:t>Modified access point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Capable of logging the internal state of CCA mechanism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Records duration that AP deems channel to be occupied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No Wi-Fi traffic (generation of beacons and all other management traffic disabled)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Pure passive monitoring</a:t>
            </a:r>
            <a:endParaRPr lang="en-US" sz="2000">
              <a:cs typeface="Times New Roman"/>
            </a:endParaRPr>
          </a:p>
          <a:p>
            <a:r>
              <a:rPr lang="en-US" sz="2000">
                <a:ea typeface="+mn-lt"/>
                <a:cs typeface="+mn-lt"/>
              </a:rPr>
              <a:t>Compare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Known transmission duration</a:t>
            </a:r>
            <a:endParaRPr lang="en-US" sz="2000">
              <a:cs typeface="Times New Roman"/>
            </a:endParaRPr>
          </a:p>
          <a:p>
            <a:r>
              <a:rPr lang="en-US" sz="2000" b="0" i="1">
                <a:ea typeface="+mn-lt"/>
                <a:cs typeface="+mn-lt"/>
              </a:rPr>
              <a:t>with</a:t>
            </a:r>
            <a:endParaRPr lang="en-US" sz="200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sz="2000" b="0">
                <a:ea typeface="+mn-lt"/>
                <a:cs typeface="+mn-lt"/>
              </a:rPr>
              <a:t>Channel occupation duration as determined by Wi-Fi CCA mechanism</a:t>
            </a:r>
            <a:endParaRPr lang="en-US" sz="2000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A3F9BC-5A8C-7C55-7799-9187BD7A915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EDDFE6-954B-58D2-409E-F1DB4EEDF7F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7CCCA3D-4D61-4F4F-B543-75C4F65DBD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8" name="Picture 8" descr="A picture containing diagram&#10;&#10;Description automatically generated">
            <a:extLst>
              <a:ext uri="{FF2B5EF4-FFF2-40B4-BE49-F238E27FC236}">
                <a16:creationId xmlns:a16="http://schemas.microsoft.com/office/drawing/2014/main" id="{70B311C8-49AF-37CA-5C2E-311592AD60A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02286" y="1614998"/>
            <a:ext cx="3603171" cy="4651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3458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B2A3723-A331-79C4-9A01-8B0CB2712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Results: Detection Ratio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9D8645C-0E15-37A5-3B27-BF9228768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52E85F-D88D-AB23-6039-CC23A7CD3E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A56F6AC8-16F5-A83E-D987-18AA46F940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40D4C0E5-1C3A-DD02-4547-761CA033BE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92087"/>
            <a:ext cx="4825164" cy="4015241"/>
          </a:xfrm>
        </p:spPr>
        <p:txBody>
          <a:bodyPr/>
          <a:lstStyle/>
          <a:p>
            <a:r>
              <a:rPr lang="en-US" dirty="0">
                <a:cs typeface="Times New Roman"/>
              </a:rPr>
              <a:t>Duty Cycle 20%, Dwell Time 16ms</a:t>
            </a:r>
          </a:p>
          <a:p>
            <a:pPr>
              <a:buFont typeface="Arial" pitchFamily="16" charset="0"/>
              <a:buChar char="•"/>
            </a:pPr>
            <a:endParaRPr lang="en-US" b="0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dirty="0">
                <a:cs typeface="Times New Roman"/>
              </a:rPr>
              <a:t>The Wi-Fi device can detect </a:t>
            </a:r>
            <a:r>
              <a:rPr lang="en-US" dirty="0">
                <a:cs typeface="Times New Roman"/>
              </a:rPr>
              <a:t>higher bandwidth</a:t>
            </a:r>
            <a:r>
              <a:rPr lang="en-US" b="0" dirty="0">
                <a:cs typeface="Times New Roman"/>
              </a:rPr>
              <a:t> signals </a:t>
            </a:r>
            <a:r>
              <a:rPr lang="en-US" dirty="0">
                <a:cs typeface="Times New Roman"/>
              </a:rPr>
              <a:t>more accurately </a:t>
            </a:r>
            <a:r>
              <a:rPr lang="en-US" b="0" dirty="0">
                <a:cs typeface="Times New Roman"/>
              </a:rPr>
              <a:t>than lower bandwidth signals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D358967-3E48-B0A7-CF7E-9552268F3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2955669"/>
              </p:ext>
            </p:extLst>
          </p:nvPr>
        </p:nvGraphicFramePr>
        <p:xfrm>
          <a:off x="6311280" y="1916114"/>
          <a:ext cx="4392490" cy="387096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440160">
                  <a:extLst>
                    <a:ext uri="{9D8B030D-6E8A-4147-A177-3AD203B41FA5}">
                      <a16:colId xmlns:a16="http://schemas.microsoft.com/office/drawing/2014/main" val="3958037504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val="3718491236"/>
                    </a:ext>
                  </a:extLst>
                </a:gridCol>
                <a:gridCol w="1584178">
                  <a:extLst>
                    <a:ext uri="{9D8B030D-6E8A-4147-A177-3AD203B41FA5}">
                      <a16:colId xmlns:a16="http://schemas.microsoft.com/office/drawing/2014/main" val="2256460455"/>
                    </a:ext>
                  </a:extLst>
                </a:gridCol>
              </a:tblGrid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Bandwidth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EDT Occ.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Detection Ratio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1853552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2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9.3 %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46.9 %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90459347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4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11.7 %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58.3 %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1877510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5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13.3 %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66.4 %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465279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6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14.6 %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73.2 %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34229473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8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15.2 %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76.2 %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7499631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12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17.6 %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87.8 %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01882309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16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19.1 %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>
                          <a:effectLst/>
                        </a:rPr>
                        <a:t>95.3 %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035766"/>
                  </a:ext>
                </a:extLst>
              </a:tr>
              <a:tr h="182880">
                <a:tc>
                  <a:txBody>
                    <a:bodyPr/>
                    <a:lstStyle/>
                    <a:p>
                      <a:r>
                        <a:rPr lang="en-US" sz="2000" u="none" strike="noStrike">
                          <a:effectLst/>
                        </a:rPr>
                        <a:t>20 MHz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19.8 %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u="none" strike="noStrike" dirty="0">
                          <a:effectLst/>
                        </a:rPr>
                        <a:t>99.2 %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7677230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60327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124336-BAA8-DBC3-6D02-16CBA2E49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278582C-421D-FB79-912A-C64608F69C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>
                <a:cs typeface="Times New Roman"/>
              </a:rPr>
              <a:t>After the Montreal meeting and presentation:</a:t>
            </a:r>
          </a:p>
          <a:p>
            <a:pPr lvl="1">
              <a:buFont typeface="Arial" pitchFamily="16" charset="0"/>
              <a:buChar char="•"/>
            </a:pPr>
            <a:r>
              <a:rPr lang="en-US" b="0">
                <a:cs typeface="Times New Roman"/>
              </a:rPr>
              <a:t>Discussion from interested individuals led to review of experiment methodology and revealed issues which required addressing</a:t>
            </a:r>
          </a:p>
          <a:p>
            <a:pPr lvl="1">
              <a:buFont typeface="Arial" pitchFamily="16" charset="0"/>
              <a:buChar char="•"/>
            </a:pPr>
            <a:r>
              <a:rPr lang="en-US" b="0">
                <a:cs typeface="Times New Roman"/>
              </a:rPr>
              <a:t>The issues were addressed, fixed, and subsequent re-experimentation took place.</a:t>
            </a:r>
          </a:p>
          <a:p>
            <a:pPr marL="0" indent="0"/>
            <a:r>
              <a:rPr lang="en-US"/>
              <a:t>Examined parameters impact on Wi-Fi throughput: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Duty cycle </a:t>
            </a:r>
            <a:r>
              <a:rPr lang="en-US"/>
              <a:t>shown to have clear impact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Dwell time </a:t>
            </a:r>
            <a:r>
              <a:rPr lang="en-US"/>
              <a:t>demonstrated to have high impact when shorter – reducing the period of the NB FH signal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Frequency offset </a:t>
            </a:r>
            <a:r>
              <a:rPr lang="en-US"/>
              <a:t>has been observed to have a uniform impact over the portion of the channel where Wi-Fi is active</a:t>
            </a:r>
            <a:endParaRPr lang="en-US"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/>
              <a:t>Bandwidth</a:t>
            </a:r>
            <a:r>
              <a:rPr lang="en-US"/>
              <a:t> has not been observed to independently impact Wi-Fi throughput</a:t>
            </a:r>
            <a:endParaRPr lang="en-US">
              <a:cs typeface="Times New Roman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BEF0C17E-3B69-0E4A-A804-FE57F8812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835E987-C2C7-E049-9C2A-3F8F5F4BA3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73263608-3C85-18CF-BD97-206BCA5692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0543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Recap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Document 802.11-22/998r0, ”Clear Channel Assessment (CCA) behavior of commercial Wi-Fi equipment” 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Presented in the July 2022 Meeting’s WNG session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Analyze how commercial Wi-Fi products react to NB FH signals present in the same frequency channel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/>
              <a:t>Methodology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A 2 MHz band limited additive gaussian noise (BLAGN) signal is produced in baseband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BLAGN signal transmitted into Wi-Fi channel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/>
              <a:t>Varying dwell times and duty cycles, emulating hopping in and out of the specified Wi-Fi channel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D16559-2396-78DF-4B43-C1850C495B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cs typeface="Times New Roman"/>
              </a:rPr>
              <a:t>Test Setup (Diagram)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826A0E-1CC3-CEFA-C0D7-A9135F9417E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A6F4CB-AE0B-6750-84F7-6E820696E98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9C5C90-6B41-50BE-21F7-2CBECA92CB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3</a:t>
            </a:fld>
            <a:endParaRPr lang="en-GB"/>
          </a:p>
        </p:txBody>
      </p:sp>
      <p:pic>
        <p:nvPicPr>
          <p:cNvPr id="9" name="Picture 9" descr="A picture containing text&#10;&#10;Description automatically generated">
            <a:extLst>
              <a:ext uri="{FF2B5EF4-FFF2-40B4-BE49-F238E27FC236}">
                <a16:creationId xmlns:a16="http://schemas.microsoft.com/office/drawing/2014/main" id="{00F7E2D6-6AC7-BB11-6805-7DDC18EDE3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39194" y="876865"/>
            <a:ext cx="2273474" cy="1492598"/>
          </a:xfrm>
          <a:prstGeom prst="rect">
            <a:avLst/>
          </a:prstGeom>
        </p:spPr>
      </p:pic>
      <p:pic>
        <p:nvPicPr>
          <p:cNvPr id="11" name="Picture 11" descr="Diagram&#10;&#10;Description automatically generated">
            <a:extLst>
              <a:ext uri="{FF2B5EF4-FFF2-40B4-BE49-F238E27FC236}">
                <a16:creationId xmlns:a16="http://schemas.microsoft.com/office/drawing/2014/main" id="{FC36A558-318B-AB91-84BA-C12BB38E81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5907" y="1840436"/>
            <a:ext cx="11720186" cy="45132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36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B8206-7B8C-4E51-4C87-1FE8798F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/>
              <a:t>NB FH Signals in Time Domain</a:t>
            </a:r>
          </a:p>
        </p:txBody>
      </p:sp>
      <p:sp>
        <p:nvSpPr>
          <p:cNvPr id="25" name="Content Placeholder 24">
            <a:extLst>
              <a:ext uri="{FF2B5EF4-FFF2-40B4-BE49-F238E27FC236}">
                <a16:creationId xmlns:a16="http://schemas.microsoft.com/office/drawing/2014/main" id="{E19EFF16-2DF5-116E-5AFA-9145C3E6C4AE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Dwell Time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Duration that signal is active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T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Periodicity of the signal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CA"/>
              <a:t>Duty Cycle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CA"/>
              <a:t>Ratio of dwell time to period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A2887C1-F73B-4D16-990F-79DFEF8B8DE8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1F7426-1E90-6E23-A6E9-C11C22AEB9B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D9CAD-FFED-B509-B8F6-B98DACF9F7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14FBDA4-15C2-1BDF-8261-894447CFBA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94447707-8ACD-C57D-3FDA-8D499520E5AE}"/>
              </a:ext>
            </a:extLst>
          </p:cNvPr>
          <p:cNvSpPr txBox="1"/>
          <p:nvPr/>
        </p:nvSpPr>
        <p:spPr>
          <a:xfrm>
            <a:off x="1199456" y="1460201"/>
            <a:ext cx="424602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20 % Duty Cycle, 60 </a:t>
            </a:r>
            <a:r>
              <a:rPr lang="en-US" err="1">
                <a:solidFill>
                  <a:schemeClr val="tx1"/>
                </a:solidFill>
              </a:rPr>
              <a:t>ms</a:t>
            </a:r>
            <a:r>
              <a:rPr lang="en-US">
                <a:solidFill>
                  <a:schemeClr val="tx1"/>
                </a:solidFill>
              </a:rPr>
              <a:t> dwell time NB FH Signal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F293817-B7A5-6D91-B8E0-CD7FBAD8F925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371BFD5-5997-048F-98E8-F35B12B30B1A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8386BC91-5005-B9FF-5A2D-3F88EF4558AB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A116F1A1-DA8E-DBE1-446A-576D1FFFBDC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B1C5825B-634B-802F-75F6-34A2C7238079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Dwell Time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A5ECBD9-79C2-24F7-B979-6A417802CEB0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T</a:t>
            </a:r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51195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C2467C6-C9A6-E9E6-05D2-C0592E33B3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Changes with respect to 11-22/998r0</a:t>
            </a:r>
          </a:p>
        </p:txBody>
      </p:sp>
      <p:sp>
        <p:nvSpPr>
          <p:cNvPr id="10" name="Inhaltsplatzhalter 9">
            <a:extLst>
              <a:ext uri="{FF2B5EF4-FFF2-40B4-BE49-F238E27FC236}">
                <a16:creationId xmlns:a16="http://schemas.microsoft.com/office/drawing/2014/main" id="{D0C2B6F3-AC72-4B30-813D-61830158E06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Very valuable feedback at IEEE 802.11 July meeting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Highly appreciated, enormously helpful comments–thanks to all meeting participants!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Resulted in improved measurement setup</a:t>
            </a:r>
          </a:p>
          <a:p>
            <a:pPr marL="857250" lvl="1" indent="-457200">
              <a:buFont typeface="Arial" panose="020B0604020202020204" pitchFamily="34" charset="0"/>
              <a:buChar char="•"/>
            </a:pPr>
            <a:r>
              <a:rPr lang="en-US"/>
              <a:t>Fixed issue in dwell time duration calculation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/>
              <a:t>Repeated all measurements with fixed signal generator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591523C8-EDC1-D12D-A36C-68780FD39E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389612A-6AD7-211E-357A-E34F280042F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8D74E16B-BBC9-44CD-A814-5F8FF0D003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7" name="Picture 9">
            <a:extLst>
              <a:ext uri="{FF2B5EF4-FFF2-40B4-BE49-F238E27FC236}">
                <a16:creationId xmlns:a16="http://schemas.microsoft.com/office/drawing/2014/main" id="{CF0A0FA8-71C3-D738-32A4-BE4D6001FE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69" y="2291198"/>
            <a:ext cx="4796377" cy="3835500"/>
          </a:xfrm>
          <a:prstGeom prst="rect">
            <a:avLst/>
          </a:prstGeom>
        </p:spPr>
      </p:pic>
      <p:sp>
        <p:nvSpPr>
          <p:cNvPr id="8" name="TextBox 11">
            <a:extLst>
              <a:ext uri="{FF2B5EF4-FFF2-40B4-BE49-F238E27FC236}">
                <a16:creationId xmlns:a16="http://schemas.microsoft.com/office/drawing/2014/main" id="{D1E5DDD7-BB8F-E6AA-3BD0-B00050E79358}"/>
              </a:ext>
            </a:extLst>
          </p:cNvPr>
          <p:cNvSpPr txBox="1"/>
          <p:nvPr/>
        </p:nvSpPr>
        <p:spPr>
          <a:xfrm>
            <a:off x="1062943" y="6062960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Time (s)</a:t>
            </a:r>
          </a:p>
        </p:txBody>
      </p:sp>
      <p:sp>
        <p:nvSpPr>
          <p:cNvPr id="9" name="TextBox 12">
            <a:extLst>
              <a:ext uri="{FF2B5EF4-FFF2-40B4-BE49-F238E27FC236}">
                <a16:creationId xmlns:a16="http://schemas.microsoft.com/office/drawing/2014/main" id="{8098DD8C-9BE6-0A7D-41ED-945F07772CFE}"/>
              </a:ext>
            </a:extLst>
          </p:cNvPr>
          <p:cNvSpPr txBox="1"/>
          <p:nvPr/>
        </p:nvSpPr>
        <p:spPr>
          <a:xfrm rot="16200000">
            <a:off x="-1664263" y="3978115"/>
            <a:ext cx="42460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>
                <a:solidFill>
                  <a:schemeClr val="tx1"/>
                </a:solidFill>
              </a:rPr>
              <a:t>Normalized absolute magnitude</a:t>
            </a:r>
          </a:p>
        </p:txBody>
      </p:sp>
      <p:cxnSp>
        <p:nvCxnSpPr>
          <p:cNvPr id="11" name="Straight Arrow Connector 14">
            <a:extLst>
              <a:ext uri="{FF2B5EF4-FFF2-40B4-BE49-F238E27FC236}">
                <a16:creationId xmlns:a16="http://schemas.microsoft.com/office/drawing/2014/main" id="{68338B94-B007-5FE7-622A-6C1E376906E1}"/>
              </a:ext>
            </a:extLst>
          </p:cNvPr>
          <p:cNvCxnSpPr/>
          <p:nvPr/>
        </p:nvCxnSpPr>
        <p:spPr bwMode="auto">
          <a:xfrm>
            <a:off x="1343472" y="3645024"/>
            <a:ext cx="28803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2" name="Straight Arrow Connector 15">
            <a:extLst>
              <a:ext uri="{FF2B5EF4-FFF2-40B4-BE49-F238E27FC236}">
                <a16:creationId xmlns:a16="http://schemas.microsoft.com/office/drawing/2014/main" id="{E9D2F989-E9DF-9582-D1CC-C31B95A957DA}"/>
              </a:ext>
            </a:extLst>
          </p:cNvPr>
          <p:cNvCxnSpPr>
            <a:cxnSpLocks/>
          </p:cNvCxnSpPr>
          <p:nvPr/>
        </p:nvCxnSpPr>
        <p:spPr bwMode="auto">
          <a:xfrm>
            <a:off x="1343472" y="4202534"/>
            <a:ext cx="1512168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3" name="TextBox 26">
            <a:extLst>
              <a:ext uri="{FF2B5EF4-FFF2-40B4-BE49-F238E27FC236}">
                <a16:creationId xmlns:a16="http://schemas.microsoft.com/office/drawing/2014/main" id="{80209840-406B-D115-2D39-B88B7CEA65F3}"/>
              </a:ext>
            </a:extLst>
          </p:cNvPr>
          <p:cNvSpPr txBox="1"/>
          <p:nvPr/>
        </p:nvSpPr>
        <p:spPr>
          <a:xfrm>
            <a:off x="1631505" y="4157991"/>
            <a:ext cx="12241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T</a:t>
            </a:r>
            <a:endParaRPr lang="en-US" sz="1800">
              <a:solidFill>
                <a:schemeClr val="tx1"/>
              </a:solidFill>
            </a:endParaRPr>
          </a:p>
        </p:txBody>
      </p:sp>
      <p:sp>
        <p:nvSpPr>
          <p:cNvPr id="14" name="TextBox 25">
            <a:extLst>
              <a:ext uri="{FF2B5EF4-FFF2-40B4-BE49-F238E27FC236}">
                <a16:creationId xmlns:a16="http://schemas.microsoft.com/office/drawing/2014/main" id="{3B8EB409-C1D0-695D-35A0-2F8635B6F556}"/>
              </a:ext>
            </a:extLst>
          </p:cNvPr>
          <p:cNvSpPr txBox="1"/>
          <p:nvPr/>
        </p:nvSpPr>
        <p:spPr>
          <a:xfrm>
            <a:off x="56085" y="3479367"/>
            <a:ext cx="42460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Dwell Time</a:t>
            </a:r>
            <a:endParaRPr lang="en-US" sz="18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8540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911BE76-7484-E376-F40B-69D8E4411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Duty Cycle &amp; Dwell Time</a:t>
            </a:r>
          </a:p>
        </p:txBody>
      </p:sp>
      <p:sp>
        <p:nvSpPr>
          <p:cNvPr id="8" name="Inhaltsplatzhalter 7">
            <a:extLst>
              <a:ext uri="{FF2B5EF4-FFF2-40B4-BE49-F238E27FC236}">
                <a16:creationId xmlns:a16="http://schemas.microsoft.com/office/drawing/2014/main" id="{4220BACB-ACE0-BF78-59F5-22B314CA56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5528126" cy="411321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Increased duty cycle results in </a:t>
            </a:r>
            <a:r>
              <a:rPr lang="en-US">
                <a:ea typeface="+mn-lt"/>
                <a:cs typeface="+mn-lt"/>
              </a:rPr>
              <a:t>decreased</a:t>
            </a:r>
            <a:r>
              <a:rPr lang="en-US" b="0">
                <a:ea typeface="+mn-lt"/>
                <a:cs typeface="+mn-lt"/>
              </a:rPr>
              <a:t> Wi-Fi throughput</a:t>
            </a:r>
            <a:endParaRPr lang="en-US"/>
          </a:p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Increased dwell time results in </a:t>
            </a:r>
            <a:r>
              <a:rPr lang="en-US">
                <a:ea typeface="+mn-lt"/>
                <a:cs typeface="+mn-lt"/>
              </a:rPr>
              <a:t>increased</a:t>
            </a:r>
            <a:r>
              <a:rPr lang="en-US" b="0">
                <a:ea typeface="+mn-lt"/>
                <a:cs typeface="+mn-lt"/>
              </a:rPr>
              <a:t> Wi-Fi throughput</a:t>
            </a:r>
          </a:p>
          <a:p>
            <a:pPr lvl="1">
              <a:buFont typeface="Arial" pitchFamily="16" charset="0"/>
              <a:buChar char="•"/>
            </a:pPr>
            <a:r>
              <a:rPr lang="en-US">
                <a:ea typeface="+mn-lt"/>
                <a:cs typeface="+mn-lt"/>
              </a:rPr>
              <a:t>Across all duty cycles, short dwell time has largest impact on Wi-Fi throughput</a:t>
            </a:r>
            <a:endParaRPr lang="en-US">
              <a:cs typeface="Times New Roman"/>
            </a:endParaRPr>
          </a:p>
          <a:p>
            <a:pPr lvl="1">
              <a:buFont typeface="Arial" pitchFamily="16" charset="0"/>
              <a:buChar char="•"/>
            </a:pPr>
            <a:r>
              <a:rPr lang="en-US">
                <a:ea typeface="+mn-lt"/>
                <a:cs typeface="+mn-lt"/>
              </a:rPr>
              <a:t>Less  impact </a:t>
            </a:r>
            <a:r>
              <a:rPr lang="en-US" b="0">
                <a:ea typeface="+mn-lt"/>
                <a:cs typeface="+mn-lt"/>
              </a:rPr>
              <a:t>on Wi-Fi throughput at </a:t>
            </a:r>
            <a:r>
              <a:rPr lang="en-US">
                <a:ea typeface="+mn-lt"/>
                <a:cs typeface="+mn-lt"/>
              </a:rPr>
              <a:t>longer dwell times </a:t>
            </a:r>
            <a:r>
              <a:rPr lang="en-US" b="0">
                <a:ea typeface="+mn-lt"/>
                <a:cs typeface="+mn-lt"/>
              </a:rPr>
              <a:t>for each duty cycle tested</a:t>
            </a:r>
            <a:endParaRPr lang="en-US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>
                <a:ea typeface="+mn-lt"/>
                <a:cs typeface="+mn-lt"/>
              </a:rPr>
              <a:t>Worst case throughput less than 50 % of maximum Wi-Fi throughput</a:t>
            </a:r>
            <a:endParaRPr lang="en-US" b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endParaRPr lang="en-US" b="0">
              <a:cs typeface="Times New Roman"/>
            </a:endParaRPr>
          </a:p>
          <a:p>
            <a:pPr marL="0" indent="0"/>
            <a:endParaRPr lang="en-US" b="0">
              <a:cs typeface="Times New Roman"/>
            </a:endParaRPr>
          </a:p>
          <a:p>
            <a:pPr marL="0" indent="0"/>
            <a:endParaRPr lang="en-US" b="0">
              <a:cs typeface="Times New Roman"/>
            </a:endParaRPr>
          </a:p>
          <a:p>
            <a:endParaRPr lang="en-US">
              <a:cs typeface="Times New Roman"/>
            </a:endParaRP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21D18CC-FE5E-A31B-3FF1-495EF4C3162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74A3B091-C6E8-3CBF-D441-BB84E9BBB81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BDC821A-B38D-C1A4-CC9A-78F30E0AD27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3" name="Picture 3" descr="Chart, line chart&#10;&#10;Description automatically generated">
            <a:extLst>
              <a:ext uri="{FF2B5EF4-FFF2-40B4-BE49-F238E27FC236}">
                <a16:creationId xmlns:a16="http://schemas.microsoft.com/office/drawing/2014/main" id="{5231294A-5CF3-FE94-DD62-5125A6DEDB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71988" y="1982196"/>
            <a:ext cx="5290158" cy="3488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302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3EB41F-F98A-9387-BF9F-C8CEF6321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Frequency Offset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87342F8-28C8-8DEB-3DDB-D15BEF70E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60325"/>
            <a:ext cx="5475934" cy="4134089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Swept NB FH signal Centre Frequency across Wi-Fi channel 36 at 200 kHz increments</a:t>
            </a:r>
          </a:p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The effect of NB FH signals on Wi-Fi throughput at frequency offsets</a:t>
            </a:r>
            <a:r>
              <a:rPr lang="en-US">
                <a:ea typeface="+mn-lt"/>
                <a:cs typeface="+mn-lt"/>
              </a:rPr>
              <a:t> less than ±7.6 MHz is </a:t>
            </a:r>
            <a:r>
              <a:rPr lang="en-US" b="0">
                <a:ea typeface="+mn-lt"/>
                <a:cs typeface="+mn-lt"/>
              </a:rPr>
              <a:t>approximately </a:t>
            </a:r>
            <a:r>
              <a:rPr lang="en-US">
                <a:ea typeface="+mn-lt"/>
                <a:cs typeface="+mn-lt"/>
              </a:rPr>
              <a:t>uniform</a:t>
            </a:r>
          </a:p>
          <a:p>
            <a:pPr>
              <a:buFont typeface="Arial" pitchFamily="16" charset="0"/>
              <a:buChar char="•"/>
            </a:pPr>
            <a:r>
              <a:rPr lang="en-US" b="0">
                <a:ea typeface="+mn-lt"/>
                <a:cs typeface="+mn-lt"/>
              </a:rPr>
              <a:t>NB FH signals at frequency offsets </a:t>
            </a:r>
            <a:r>
              <a:rPr lang="en-US">
                <a:ea typeface="+mn-lt"/>
                <a:cs typeface="+mn-lt"/>
              </a:rPr>
              <a:t>greater than ±7.6 MHz</a:t>
            </a:r>
            <a:r>
              <a:rPr lang="en-US" b="0">
                <a:ea typeface="+mn-lt"/>
                <a:cs typeface="+mn-lt"/>
              </a:rPr>
              <a:t> have a </a:t>
            </a:r>
            <a:r>
              <a:rPr lang="en-US">
                <a:ea typeface="+mn-lt"/>
                <a:cs typeface="+mn-lt"/>
              </a:rPr>
              <a:t>reduced impact</a:t>
            </a:r>
            <a:r>
              <a:rPr lang="en-US" b="0">
                <a:ea typeface="+mn-lt"/>
                <a:cs typeface="+mn-lt"/>
              </a:rPr>
              <a:t> on Wi-Fi throughput</a:t>
            </a:r>
            <a:endParaRPr lang="en-US" b="0">
              <a:cs typeface="Times New Roman"/>
            </a:endParaRP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9C362743-CF33-57BC-70AB-813D62644F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9379C25-2AB0-8DDD-C099-B4564DEE8B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9D35FDEF-13B2-1A4D-09CD-5C601BA9FE1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13" name="Picture 13" descr="Chart, line chart, scatter chart&#10;&#10;Description automatically generated">
            <a:extLst>
              <a:ext uri="{FF2B5EF4-FFF2-40B4-BE49-F238E27FC236}">
                <a16:creationId xmlns:a16="http://schemas.microsoft.com/office/drawing/2014/main" id="{BEE52004-C71A-B1E4-692F-8FD7C8033F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050" y="2088585"/>
            <a:ext cx="5543550" cy="3538081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E6BD3F2-2A40-BFE8-8F2E-327B50B2F51D}"/>
              </a:ext>
            </a:extLst>
          </p:cNvPr>
          <p:cNvCxnSpPr>
            <a:cxnSpLocks/>
          </p:cNvCxnSpPr>
          <p:nvPr/>
        </p:nvCxnSpPr>
        <p:spPr bwMode="auto">
          <a:xfrm flipH="1">
            <a:off x="11468100" y="3095625"/>
            <a:ext cx="19050" cy="1847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E0B77B0-7A30-D2BC-3C02-EAF00B4EB958}"/>
              </a:ext>
            </a:extLst>
          </p:cNvPr>
          <p:cNvSpPr txBox="1"/>
          <p:nvPr/>
        </p:nvSpPr>
        <p:spPr>
          <a:xfrm>
            <a:off x="7343775" y="2752725"/>
            <a:ext cx="16097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5.17 GHz</a:t>
            </a:r>
            <a:endParaRPr lang="en-US" sz="1600">
              <a:solidFill>
                <a:srgbClr val="FF0000"/>
              </a:solidFill>
              <a:cs typeface="Times New Roman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7DF417-4FB0-88F8-E8AB-9BF7039A420A}"/>
              </a:ext>
            </a:extLst>
          </p:cNvPr>
          <p:cNvSpPr txBox="1"/>
          <p:nvPr/>
        </p:nvSpPr>
        <p:spPr>
          <a:xfrm>
            <a:off x="10934700" y="2752724"/>
            <a:ext cx="1609725" cy="33855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6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5.19 GHz</a:t>
            </a:r>
            <a:endParaRPr lang="en-US" sz="1600">
              <a:solidFill>
                <a:srgbClr val="FF0000"/>
              </a:solidFill>
              <a:cs typeface="Times New Roman"/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3970C673-C2E7-68E9-DE0A-C36AEB9712EA}"/>
              </a:ext>
            </a:extLst>
          </p:cNvPr>
          <p:cNvCxnSpPr>
            <a:cxnSpLocks/>
          </p:cNvCxnSpPr>
          <p:nvPr/>
        </p:nvCxnSpPr>
        <p:spPr bwMode="auto">
          <a:xfrm flipH="1">
            <a:off x="7534274" y="3105149"/>
            <a:ext cx="19050" cy="1847850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sysDot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C06CEC7-3B52-94D4-EC62-0B66E93F335A}"/>
              </a:ext>
            </a:extLst>
          </p:cNvPr>
          <p:cNvCxnSpPr/>
          <p:nvPr/>
        </p:nvCxnSpPr>
        <p:spPr bwMode="auto">
          <a:xfrm flipH="1" flipV="1">
            <a:off x="7600950" y="4324350"/>
            <a:ext cx="3819525" cy="9525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rgbClr val="FF0000"/>
            </a:solidFill>
            <a:prstDash val="dash"/>
            <a:round/>
            <a:headEnd type="triangle"/>
            <a:tailEnd type="triangle"/>
          </a:ln>
          <a:effectLst/>
        </p:spPr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4609929E-02B2-ECF5-D01E-B18D7F87EA49}"/>
              </a:ext>
            </a:extLst>
          </p:cNvPr>
          <p:cNvSpPr txBox="1"/>
          <p:nvPr/>
        </p:nvSpPr>
        <p:spPr>
          <a:xfrm>
            <a:off x="7781925" y="4057649"/>
            <a:ext cx="3695700" cy="27699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1200">
                <a:solidFill>
                  <a:srgbClr val="FF0000"/>
                </a:solidFill>
                <a:latin typeface="Times New Roman"/>
                <a:ea typeface="MS Gothic"/>
                <a:cs typeface="Times New Roman"/>
              </a:rPr>
              <a:t>Wi-Fi Channel 36 (CF = 5.18 GHz, BW = 20 MHz)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26154671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F3798A-B032-FC9F-DC10-4637CA2FC9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Relative Power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25D80C-8482-0B61-6088-69F922651E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4891386" cy="4113213"/>
          </a:xfrm>
        </p:spPr>
        <p:txBody>
          <a:bodyPr>
            <a:normAutofit lnSpcReduction="10000"/>
          </a:bodyPr>
          <a:lstStyle/>
          <a:p>
            <a:r>
              <a:rPr lang="en-US">
                <a:cs typeface="Times New Roman"/>
              </a:rPr>
              <a:t>Three Test Cases:</a:t>
            </a:r>
          </a:p>
          <a:p>
            <a:r>
              <a:rPr lang="en-US" sz="2000" b="0">
                <a:ea typeface="+mn-lt"/>
                <a:cs typeface="+mn-lt"/>
              </a:rPr>
              <a:t>1. NB FH = −60 dBm, Wi-Fi = −54 dBm</a:t>
            </a:r>
            <a:endParaRPr lang="en-US" sz="2000">
              <a:cs typeface="Times New Roman"/>
            </a:endParaRPr>
          </a:p>
          <a:p>
            <a:r>
              <a:rPr lang="en-US" sz="2000" b="0">
                <a:ea typeface="+mn-lt"/>
                <a:cs typeface="+mn-lt"/>
              </a:rPr>
              <a:t>2. NB FH = −50 dBm, Wi-Fi = −44 dBm</a:t>
            </a:r>
            <a:endParaRPr lang="en-US" sz="2000">
              <a:cs typeface="Times New Roman"/>
            </a:endParaRPr>
          </a:p>
          <a:p>
            <a:r>
              <a:rPr lang="en-US" sz="2000" b="0">
                <a:ea typeface="+mn-lt"/>
                <a:cs typeface="+mn-lt"/>
              </a:rPr>
              <a:t>3. NB FH = −50 dBm, Wi-Fi = −36 dBm </a:t>
            </a:r>
            <a:endParaRPr lang="en-US" sz="2000"/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Lower absolute power</a:t>
            </a:r>
            <a:r>
              <a:rPr lang="en-US" b="0">
                <a:cs typeface="Times New Roman"/>
              </a:rPr>
              <a:t> NB FH signals have </a:t>
            </a:r>
            <a:r>
              <a:rPr lang="en-US">
                <a:cs typeface="Times New Roman"/>
              </a:rPr>
              <a:t>less impact</a:t>
            </a:r>
            <a:r>
              <a:rPr lang="en-US" b="0">
                <a:cs typeface="Times New Roman"/>
              </a:rPr>
              <a:t> on Wi-Fi throughput</a:t>
            </a:r>
          </a:p>
          <a:p>
            <a:pPr>
              <a:buFont typeface="Arial" pitchFamily="16" charset="0"/>
              <a:buChar char="•"/>
            </a:pPr>
            <a:r>
              <a:rPr lang="en-US">
                <a:cs typeface="Times New Roman"/>
              </a:rPr>
              <a:t>Increasing power</a:t>
            </a:r>
            <a:r>
              <a:rPr lang="en-US" b="0">
                <a:cs typeface="Times New Roman"/>
              </a:rPr>
              <a:t> of </a:t>
            </a:r>
            <a:r>
              <a:rPr lang="en-US">
                <a:cs typeface="Times New Roman"/>
              </a:rPr>
              <a:t>Wi-Fi</a:t>
            </a:r>
            <a:r>
              <a:rPr lang="en-US" b="0">
                <a:cs typeface="Times New Roman"/>
              </a:rPr>
              <a:t> relative to NB FH does </a:t>
            </a:r>
            <a:r>
              <a:rPr lang="en-US">
                <a:cs typeface="Times New Roman"/>
              </a:rPr>
              <a:t>not significantly reduce </a:t>
            </a:r>
            <a:r>
              <a:rPr lang="en-US" b="0">
                <a:cs typeface="Times New Roman"/>
              </a:rPr>
              <a:t>the impact on  Wi-Fi throughput.</a:t>
            </a:r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AA8D839C-2587-E3E3-E691-BDD93C92D62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0A9768-F6BA-16C5-D5A7-E805B997D54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6" name="Datumsplatzhalter 5">
            <a:extLst>
              <a:ext uri="{FF2B5EF4-FFF2-40B4-BE49-F238E27FC236}">
                <a16:creationId xmlns:a16="http://schemas.microsoft.com/office/drawing/2014/main" id="{2DD45153-A2E2-14EC-B6C6-E588D68B89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20C324B-8E1B-90F1-3256-71D554EDB4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13" t="6667" r="2848" b="5854"/>
          <a:stretch/>
        </p:blipFill>
        <p:spPr>
          <a:xfrm>
            <a:off x="6096946" y="2113707"/>
            <a:ext cx="5877433" cy="3834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596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997DEC-F547-DD91-8733-7A9476D9EF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Impact of NB FH Signal Bandwidth</a:t>
            </a:r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18ACA2-8FF8-FDF4-7A26-348011AD83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56893DE-4D51-164D-2ABE-488FFD353A9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Jeff Bailey et al, Carleton University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9BC5AE9-9966-992B-05D4-5F3E2EF8A61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2022</a:t>
            </a:r>
            <a:endParaRPr lang="en-GB"/>
          </a:p>
        </p:txBody>
      </p:sp>
      <p:sp>
        <p:nvSpPr>
          <p:cNvPr id="10" name="Inhaltsplatzhalter 2">
            <a:extLst>
              <a:ext uri="{FF2B5EF4-FFF2-40B4-BE49-F238E27FC236}">
                <a16:creationId xmlns:a16="http://schemas.microsoft.com/office/drawing/2014/main" id="{19E762B5-1490-3A8B-09EB-661A0B24312C}"/>
              </a:ext>
            </a:extLst>
          </p:cNvPr>
          <p:cNvSpPr txBox="1">
            <a:spLocks/>
          </p:cNvSpPr>
          <p:nvPr/>
        </p:nvSpPr>
        <p:spPr bwMode="auto">
          <a:xfrm>
            <a:off x="830894" y="1929009"/>
            <a:ext cx="489138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11113" indent="-11113"/>
            <a:r>
              <a:rPr lang="en-US" kern="0">
                <a:cs typeface="Times New Roman"/>
              </a:rPr>
              <a:t>Changing Bandwidth of the NB FH signals (MHz):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kern="0">
                <a:cs typeface="Times New Roman"/>
              </a:rPr>
              <a:t>2, 4, 8, 12, 16</a:t>
            </a:r>
          </a:p>
          <a:p>
            <a:pPr marL="0" indent="0"/>
            <a:r>
              <a:rPr lang="en-US" kern="0">
                <a:cs typeface="Times New Roman"/>
              </a:rPr>
              <a:t>Results Show:</a:t>
            </a:r>
          </a:p>
          <a:p>
            <a:pPr>
              <a:buFont typeface="Arial" pitchFamily="16" charset="0"/>
              <a:buChar char="•"/>
            </a:pPr>
            <a:r>
              <a:rPr lang="en-US" b="0" kern="0">
                <a:cs typeface="Times New Roman"/>
              </a:rPr>
              <a:t>Similar Wi-Fi throughput for each bandwidth NB FH signal</a:t>
            </a:r>
          </a:p>
          <a:p>
            <a:pPr marL="0" indent="0"/>
            <a:r>
              <a:rPr lang="en-US" b="0" i="1" kern="0">
                <a:cs typeface="Times New Roman"/>
              </a:rPr>
              <a:t>Except:</a:t>
            </a:r>
            <a:endParaRPr lang="en-US" b="0" kern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b="0" kern="0">
                <a:cs typeface="Times New Roman"/>
              </a:rPr>
              <a:t>100 µs dwell time – Throughput decreases as bandwidth increases</a:t>
            </a:r>
            <a:endParaRPr lang="en-US" b="0" i="1" kern="0">
              <a:cs typeface="Times New Roman"/>
            </a:endParaRPr>
          </a:p>
          <a:p>
            <a:pPr marL="0" indent="0"/>
            <a:endParaRPr lang="en-US" b="0" kern="0">
              <a:cs typeface="Times New Roman"/>
            </a:endParaRPr>
          </a:p>
          <a:p>
            <a:endParaRPr lang="en-US" kern="0">
              <a:cs typeface="Times New Roman"/>
            </a:endParaRPr>
          </a:p>
        </p:txBody>
      </p:sp>
      <p:pic>
        <p:nvPicPr>
          <p:cNvPr id="8" name="Picture 8" descr="Chart, line chart&#10;&#10;Description automatically generated">
            <a:extLst>
              <a:ext uri="{FF2B5EF4-FFF2-40B4-BE49-F238E27FC236}">
                <a16:creationId xmlns:a16="http://schemas.microsoft.com/office/drawing/2014/main" id="{8416C68F-F233-ECA5-84D0-F5BCF3AC59A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1514" t="2756" r="1497" b="2358"/>
          <a:stretch/>
        </p:blipFill>
        <p:spPr>
          <a:xfrm>
            <a:off x="5951984" y="2046414"/>
            <a:ext cx="5976664" cy="3902866"/>
          </a:xfrm>
        </p:spPr>
      </p:pic>
    </p:spTree>
    <p:extLst>
      <p:ext uri="{BB962C8B-B14F-4D97-AF65-F5344CB8AC3E}">
        <p14:creationId xmlns:p14="http://schemas.microsoft.com/office/powerpoint/2010/main" val="843239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</Template>
  <TotalTime>0</TotalTime>
  <Words>870</Words>
  <Application>Microsoft Macintosh PowerPoint</Application>
  <PresentationFormat>Breitbild</PresentationFormat>
  <Paragraphs>157</Paragraphs>
  <Slides>12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6" baseType="lpstr">
      <vt:lpstr>Arial</vt:lpstr>
      <vt:lpstr>Times New Roman</vt:lpstr>
      <vt:lpstr>Office</vt:lpstr>
      <vt:lpstr>Document</vt:lpstr>
      <vt:lpstr>Coexistence of Narrowband Frequency Hopping (NB FH) systems and Wi-Fi</vt:lpstr>
      <vt:lpstr>Recap</vt:lpstr>
      <vt:lpstr>Test Setup (Diagram)</vt:lpstr>
      <vt:lpstr>NB FH Signals in Time Domain</vt:lpstr>
      <vt:lpstr>Changes with respect to 11-22/998r0</vt:lpstr>
      <vt:lpstr>Impact of Duty Cycle &amp; Dwell Time</vt:lpstr>
      <vt:lpstr>Impact of Frequency Offset</vt:lpstr>
      <vt:lpstr>Impact of Relative Power</vt:lpstr>
      <vt:lpstr>Impact of NB FH Signal Bandwidth</vt:lpstr>
      <vt:lpstr>2. Observing CCA Mechanism’s Internal States</vt:lpstr>
      <vt:lpstr>Results: Detection Ratio</vt:lpstr>
      <vt:lpstr>Conclusions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Clear Channel Assessment (CCA) behavior of commerical Wi-Fi equipment</dc:title>
  <dc:creator>Guido R. Hiertz</dc:creator>
  <cp:lastModifiedBy>Sebastian Max</cp:lastModifiedBy>
  <cp:revision>1</cp:revision>
  <cp:lastPrinted>1601-01-01T00:00:00Z</cp:lastPrinted>
  <dcterms:created xsi:type="dcterms:W3CDTF">2022-07-07T19:12:59Z</dcterms:created>
  <dcterms:modified xsi:type="dcterms:W3CDTF">2022-09-13T04:06:01Z</dcterms:modified>
</cp:coreProperties>
</file>