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57" r:id="rId3"/>
    <p:sldId id="342" r:id="rId4"/>
    <p:sldId id="355" r:id="rId5"/>
    <p:sldId id="338" r:id="rId6"/>
    <p:sldId id="354" r:id="rId7"/>
    <p:sldId id="333" r:id="rId8"/>
    <p:sldId id="344" r:id="rId9"/>
    <p:sldId id="339" r:id="rId10"/>
    <p:sldId id="331" r:id="rId11"/>
    <p:sldId id="352" r:id="rId12"/>
    <p:sldId id="340" r:id="rId13"/>
    <p:sldId id="353" r:id="rId14"/>
    <p:sldId id="337" r:id="rId15"/>
    <p:sldId id="356" r:id="rId16"/>
    <p:sldId id="348" r:id="rId17"/>
    <p:sldId id="350" r:id="rId18"/>
    <p:sldId id="351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8" d="100"/>
          <a:sy n="68" d="100"/>
        </p:scale>
        <p:origin x="1072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6E08159C-2AB2-43B9-BCF1-DA70DF2D6AF3}"/>
    <pc:docChg chg="custSel modSld modMainMaster">
      <pc:chgData name="Sigurd Schelstraete" userId="cc1875bc-5b00-4f0e-92c1-b5b7dcde1a21" providerId="ADAL" clId="{6E08159C-2AB2-43B9-BCF1-DA70DF2D6AF3}" dt="2022-09-10T21:39:20.004" v="30" actId="20577"/>
      <pc:docMkLst>
        <pc:docMk/>
      </pc:docMkLst>
      <pc:sldChg chg="modSp mod">
        <pc:chgData name="Sigurd Schelstraete" userId="cc1875bc-5b00-4f0e-92c1-b5b7dcde1a21" providerId="ADAL" clId="{6E08159C-2AB2-43B9-BCF1-DA70DF2D6AF3}" dt="2022-09-09T20:42:46.898" v="18" actId="768"/>
        <pc:sldMkLst>
          <pc:docMk/>
          <pc:sldMk cId="0" sldId="256"/>
        </pc:sldMkLst>
        <pc:spChg chg="mod">
          <ac:chgData name="Sigurd Schelstraete" userId="cc1875bc-5b00-4f0e-92c1-b5b7dcde1a21" providerId="ADAL" clId="{6E08159C-2AB2-43B9-BCF1-DA70DF2D6AF3}" dt="2022-09-09T20:42:46.898" v="18" actId="768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igurd Schelstraete" userId="cc1875bc-5b00-4f0e-92c1-b5b7dcde1a21" providerId="ADAL" clId="{6E08159C-2AB2-43B9-BCF1-DA70DF2D6AF3}" dt="2022-09-10T21:39:20.004" v="30" actId="20577"/>
        <pc:sldMkLst>
          <pc:docMk/>
          <pc:sldMk cId="2821952860" sldId="354"/>
        </pc:sldMkLst>
        <pc:spChg chg="mod">
          <ac:chgData name="Sigurd Schelstraete" userId="cc1875bc-5b00-4f0e-92c1-b5b7dcde1a21" providerId="ADAL" clId="{6E08159C-2AB2-43B9-BCF1-DA70DF2D6AF3}" dt="2022-09-10T21:39:20.004" v="30" actId="20577"/>
          <ac:spMkLst>
            <pc:docMk/>
            <pc:sldMk cId="2821952860" sldId="354"/>
            <ac:spMk id="29" creationId="{06BA6CA6-D6BB-463E-BFA6-A0BC84C841FF}"/>
          </ac:spMkLst>
        </pc:spChg>
      </pc:sldChg>
      <pc:sldMasterChg chg="modSp mod">
        <pc:chgData name="Sigurd Schelstraete" userId="cc1875bc-5b00-4f0e-92c1-b5b7dcde1a21" providerId="ADAL" clId="{6E08159C-2AB2-43B9-BCF1-DA70DF2D6AF3}" dt="2022-09-09T20:09:25.052" v="7" actId="20577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6E08159C-2AB2-43B9-BCF1-DA70DF2D6AF3}" dt="2022-09-09T20:09:25.052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Sigurd Schelstraete,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Sigurd Schelstraete,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Sigurd Schelstraete, MaxLinear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Sigurd Schelstraete, MaxLinear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Sigurd Schelstraete, MaxLinear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Sigurd Schelstraete,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Sigurd Schelstraete,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802.11-22/1567r0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C-OFDMA throughput analysis in various mesh backhaul scenarios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US" sz="2000" dirty="0"/>
              <a:t> 9/9/2022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258722"/>
              </p:ext>
            </p:extLst>
          </p:nvPr>
        </p:nvGraphicFramePr>
        <p:xfrm>
          <a:off x="512763" y="3063875"/>
          <a:ext cx="7972425" cy="244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8712" imgH="2529714" progId="Word.Document.8">
                  <p:embed/>
                </p:oleObj>
              </mc:Choice>
              <mc:Fallback>
                <p:oleObj name="Document" r:id="rId3" imgW="8248712" imgH="252971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3063875"/>
                        <a:ext cx="7972425" cy="2441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257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90EF9A-C5F3-4C70-96F7-FA03EF51B3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6EA51-86AA-49B7-9D95-5A94D8AAF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954B6-4C3F-42B1-BED0-4B79BC342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1013"/>
            <a:ext cx="8554127" cy="352448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 avoid the backhaul inefficiency in C-OFDMA, traffic rates for C-OFDMA scenario are gradually increased to find the optimum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Backhaul runs independently: no synchronization with C-OFDMA, always uses SU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Padding in C-OFDMA frames is minimized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Basic C-OFDMA protocol elements are accounted for</a:t>
            </a:r>
          </a:p>
          <a:p>
            <a:pPr marL="0" indent="0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0DF2C4-42A3-4826-A69C-C27835AAD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94F-9AA1-4DCE-ACF7-7045DF449FF9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1C65327-1577-4565-9A0C-8A5D950E251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36834" y="3089364"/>
            <a:ext cx="7060406" cy="2911386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9D385B-C225-4357-9372-C681EC6856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BE2AD2-9E98-401B-9F9E-117FB3C962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0790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B5C4B-2AED-493E-A8AE-EA1068408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 (3 AP scenario)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C85CD-BA1F-4DCF-AF46-0FDD3E394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7544" y="2140579"/>
            <a:ext cx="3768871" cy="32592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Minor performance improvement from C-OFDMA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Requires fine tuning of backhaul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C-OFDMA gains from: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Collision avoidance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Higher MCS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C-OFDMA overhead: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Additional protocol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Possible backhaul inefficiency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1DCA6D-FA35-464A-AAAF-2D594B592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94F-9AA1-4DCE-ACF7-7045DF449FF9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43634B-BC70-4A31-8D9E-05DA0363DF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656" y="2140578"/>
            <a:ext cx="4796387" cy="3259247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C1693C-E83B-4445-8DB7-C27F8A83837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2022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DC63FCE-7B42-4313-AB5B-267E04EBFF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9494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3071E-9E9E-4DB2-9C7C-E7387BA70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backhaul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FB6CB-D63A-4E21-9617-D58F3E9E0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937" y="1931906"/>
            <a:ext cx="8411478" cy="346792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Key issue in previous simulations is the Wireless Backhaul sharing the same medium as fronthaul data, which leads to inefficiencies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Alternatives include: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Off-channel wireless backhaul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“hides” the backhaul inefficiency issue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Increase in needed wireless resources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Wired backhaul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Especially in in-home deployment scenarios, a wired alternative may be available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Does not impact wireless spectrum availability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Packet forwarding can be done at higher layers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E2531-9563-48AA-ACB9-971F3EE19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94F-9AA1-4DCE-ACF7-7045DF449FF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3CBD4E-99C8-4191-B61A-9F8D212491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1F20BB-ADFB-41D2-BEFF-0915D5BC8D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0939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B5C4B-2AED-493E-A8AE-EA1068408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 (3 AP scenario)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C85CD-BA1F-4DCF-AF46-0FDD3E394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7544" y="2140579"/>
            <a:ext cx="3970256" cy="32592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Throughput significantly higher for both SU and C-OFDMA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In-channel Wireless backhaul represents significant part of overall airtime consumption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Inefficiency avoided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Or rather, “hidden” off-channel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Some gain between SU and C-OFDMA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1DCA6D-FA35-464A-AAAF-2D594B592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94F-9AA1-4DCE-ACF7-7045DF449FF9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602156-1C7C-4AC6-8CE0-C2A06194FB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585" y="2062805"/>
            <a:ext cx="4735118" cy="3217613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381AE2-BC08-483F-A376-5BF533F849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2022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60DA019-5882-4F7D-9330-8684481DF4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5647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5E87F-035D-46C3-AA37-8A58B09C5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E1105-5CE8-42A4-B4E7-028476695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937" y="1825855"/>
            <a:ext cx="8411478" cy="4117745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have evaluated possible performance improvement of C-OFDMA over SU in an in-home scenario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of wireless backhaul in C-OFDMA on the same channel leads to several inefficiencies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Less airtime available to data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Inefficiency in matching backhaul to actual data requirement when using C-OFDMA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Wired backhaul or off-channel wireless backhaul eliminates both types of inefficiency in-channel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Extra resources are used off-channel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Backhaul inefficiency (backhaul/fronthaul mismatch) may still exist off-channel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89CFC4-4476-4617-B15D-2F376A86D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94F-9AA1-4DCE-ACF7-7045DF449FF9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8F3D59-4AFC-4B9C-A8F4-D44C6621E7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B951A-55F2-4347-9F9A-256F77A735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6304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5E87F-035D-46C3-AA37-8A58B09C5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E1105-5CE8-42A4-B4E7-028476695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113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C-OFMDA does provide some (minor) throughput gain over SU-only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Most gain from moving the backhaul off-channel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Latency remains to be evaluated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Backhaul and fronthaul need to be matched to avoid resource inefficiency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Multi-AP specification should be compatible with both wireless and wired backhaul scenarios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Coordinated operation can accommodate this easily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Joint operation may require explicit format definition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89CFC4-4476-4617-B15D-2F376A86D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94F-9AA1-4DCE-ACF7-7045DF449FF9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DD767-FE04-48F7-A8F7-7D901E311E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10C743-8F75-4339-8AE0-B2807DF0E0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44962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9F264-D3DA-4F70-B6FE-6E0EB808F0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Back-up slides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F95235-9B70-482C-9B10-594E852D32C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07F041-A0AB-422D-AC27-E1CA05DBA88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42FD50-FD9D-4F0F-8D38-DEB18A17EC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812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1B9532-D3F9-4D67-BF23-E4C1F078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94F-9AA1-4DCE-ACF7-7045DF449FF9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B28B4B-8F7D-4F07-B495-C6A2AB959C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758" y="1749735"/>
            <a:ext cx="3627191" cy="18166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F3CE38C-CF9A-4282-8573-CBF108A100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759" y="3747577"/>
            <a:ext cx="3624127" cy="181665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610F8A9-EC31-4B19-BA28-EE95223326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4462" y="1772595"/>
            <a:ext cx="3624127" cy="181665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F8C006A-86EF-483F-8466-33758CBCCC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4462" y="3747577"/>
            <a:ext cx="3624127" cy="1816658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E06DAC50-CFBB-48C8-813A-64E58C42E661}"/>
              </a:ext>
            </a:extLst>
          </p:cNvPr>
          <p:cNvSpPr txBox="1"/>
          <p:nvPr/>
        </p:nvSpPr>
        <p:spPr>
          <a:xfrm>
            <a:off x="133925" y="1320589"/>
            <a:ext cx="38976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Airtime Usage Multi-AP without C-OFDMA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A96F89-FD96-4437-B23A-EFB682A7E318}"/>
              </a:ext>
            </a:extLst>
          </p:cNvPr>
          <p:cNvSpPr txBox="1"/>
          <p:nvPr/>
        </p:nvSpPr>
        <p:spPr>
          <a:xfrm>
            <a:off x="4572000" y="1187820"/>
            <a:ext cx="4197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Airtime Usage Multi-AP with C-OFDMA (optimal backhaul)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E79416-DB17-43B9-9E10-70EAC5AA0F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2022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2B8958-4F9F-4B7D-865B-E09E75B6B7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878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E8A531-A059-4B59-91F4-40BA5A94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94F-9AA1-4DCE-ACF7-7045DF449FF9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CB8287-EA0A-4BD2-A248-40C0C40686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287" y="2785110"/>
            <a:ext cx="4273224" cy="21420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4DA67E2-F87B-4D02-88AC-15C8A83EE1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3007" y="2771422"/>
            <a:ext cx="4273224" cy="21420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ED56B52-5FCC-4572-BA04-C72B9F90B8B6}"/>
              </a:ext>
            </a:extLst>
          </p:cNvPr>
          <p:cNvSpPr txBox="1"/>
          <p:nvPr/>
        </p:nvSpPr>
        <p:spPr>
          <a:xfrm>
            <a:off x="241959" y="4981042"/>
            <a:ext cx="4227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Airtime Usage Multi-AP with C-OFDMA (inefficient backhaul)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77E740-7528-4DEE-B90C-2BEC81A79B5F}"/>
              </a:ext>
            </a:extLst>
          </p:cNvPr>
          <p:cNvSpPr txBox="1"/>
          <p:nvPr/>
        </p:nvSpPr>
        <p:spPr>
          <a:xfrm>
            <a:off x="4674490" y="4981042"/>
            <a:ext cx="4201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Airtime Usage Multi-AP with C-OFDMA (optimal backhaul)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5308A5-0128-4B9E-BF3D-E5991234155A}"/>
              </a:ext>
            </a:extLst>
          </p:cNvPr>
          <p:cNvSpPr txBox="1"/>
          <p:nvPr/>
        </p:nvSpPr>
        <p:spPr>
          <a:xfrm>
            <a:off x="2115718" y="1792361"/>
            <a:ext cx="96532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</a:rPr>
              <a:t>Backhaul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F405B6-1FCD-4DAC-A755-E6162E70FA7F}"/>
              </a:ext>
            </a:extLst>
          </p:cNvPr>
          <p:cNvCxnSpPr/>
          <p:nvPr/>
        </p:nvCxnSpPr>
        <p:spPr>
          <a:xfrm flipH="1">
            <a:off x="1363980" y="2219643"/>
            <a:ext cx="991755" cy="15179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1D94F37-C43F-4E65-A25C-A94ECF282931}"/>
              </a:ext>
            </a:extLst>
          </p:cNvPr>
          <p:cNvCxnSpPr/>
          <p:nvPr/>
        </p:nvCxnSpPr>
        <p:spPr>
          <a:xfrm flipH="1">
            <a:off x="2115718" y="2219643"/>
            <a:ext cx="431729" cy="197546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0AB617A-A38F-40BA-B134-D0CC843D14D3}"/>
              </a:ext>
            </a:extLst>
          </p:cNvPr>
          <p:cNvSpPr txBox="1"/>
          <p:nvPr/>
        </p:nvSpPr>
        <p:spPr>
          <a:xfrm>
            <a:off x="6195060" y="1792361"/>
            <a:ext cx="112014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</a:rPr>
              <a:t>Backhaul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BA6767B-8A58-4DCA-BEF9-EDB0BD196550}"/>
              </a:ext>
            </a:extLst>
          </p:cNvPr>
          <p:cNvCxnSpPr>
            <a:cxnSpLocks/>
          </p:cNvCxnSpPr>
          <p:nvPr/>
        </p:nvCxnSpPr>
        <p:spPr>
          <a:xfrm flipH="1">
            <a:off x="6103621" y="2219643"/>
            <a:ext cx="331457" cy="908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46B6A44-A303-42A1-9AFB-DD3132F5453F}"/>
              </a:ext>
            </a:extLst>
          </p:cNvPr>
          <p:cNvCxnSpPr>
            <a:cxnSpLocks/>
          </p:cNvCxnSpPr>
          <p:nvPr/>
        </p:nvCxnSpPr>
        <p:spPr>
          <a:xfrm flipH="1">
            <a:off x="6525072" y="2219643"/>
            <a:ext cx="101717" cy="8855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07C9D9-C13E-4ECB-8297-280223CB5C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2022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E8FD35-CAF5-4C9E-9A11-981CE76473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9496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D8815-6CFC-40D8-B65C-5DA11D6BC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9305E-E176-4701-82E4-4F6A35836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8610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consider C-OFDMA added to (in-home) “mesh” network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consider several backhaul scenarios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evaluate possible throughput enhancement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96D66B-7A5A-4F8D-851F-835E4D8E2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94F-9AA1-4DCE-ACF7-7045DF449FF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63F4E-D5FE-455A-B108-84169C2544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63F892-0F59-4947-B566-80773B835E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540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5D38A-F658-4FAE-A8A1-8394FB735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F62F2-8684-4656-B662-71F0C522C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074" y="1752600"/>
            <a:ext cx="6176726" cy="2167610"/>
          </a:xfrm>
        </p:spPr>
        <p:txBody>
          <a:bodyPr>
            <a:normAutofit fontScale="70000" lnSpcReduction="20000"/>
          </a:bodyPr>
          <a:lstStyle/>
          <a:p>
            <a:pPr marL="228600" indent="-228600" defTabSz="914400">
              <a:lnSpc>
                <a:spcPct val="110000"/>
              </a:lnSpc>
              <a:buClrTx/>
              <a:buFont typeface="Wingdings" panose="05000000000000000000" pitchFamily="2" charset="2"/>
              <a:buChar char="§"/>
            </a:pPr>
            <a:r>
              <a:rPr lang="en-US" sz="2700" b="0" kern="1200" dirty="0">
                <a:solidFill>
                  <a:schemeClr val="tx1"/>
                </a:solidFill>
                <a:cs typeface="Segoe UI Semilight" panose="020B0402040204020203" pitchFamily="34" charset="0"/>
              </a:rPr>
              <a:t>Many residential deployments already use “mesh” topology</a:t>
            </a:r>
          </a:p>
          <a:p>
            <a:pPr marL="685800" lvl="1" indent="-228600" defTabSz="9144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›"/>
            </a:pPr>
            <a:r>
              <a:rPr lang="en-US" sz="2400" kern="1200" dirty="0">
                <a:solidFill>
                  <a:schemeClr val="tx1"/>
                </a:solidFill>
                <a:cs typeface="Segoe UI Semilight" panose="020B0402040204020203" pitchFamily="34" charset="0"/>
              </a:rPr>
              <a:t>One “Main” AP connected to internet</a:t>
            </a:r>
          </a:p>
          <a:p>
            <a:pPr marL="685800" lvl="1" indent="-228600" defTabSz="9144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›"/>
            </a:pPr>
            <a:r>
              <a:rPr lang="en-US" sz="2400" kern="1200" dirty="0">
                <a:solidFill>
                  <a:schemeClr val="tx1"/>
                </a:solidFill>
                <a:cs typeface="Segoe UI Semilight" panose="020B0402040204020203" pitchFamily="34" charset="0"/>
              </a:rPr>
              <a:t>Secondary AP(s) serve subset of STAs </a:t>
            </a:r>
            <a:br>
              <a:rPr lang="en-US" sz="2400" kern="1200" dirty="0">
                <a:solidFill>
                  <a:schemeClr val="tx1"/>
                </a:solidFill>
                <a:cs typeface="Segoe UI Semilight" panose="020B0402040204020203" pitchFamily="34" charset="0"/>
              </a:rPr>
            </a:br>
            <a:r>
              <a:rPr lang="en-US" sz="2400" kern="1200" dirty="0">
                <a:solidFill>
                  <a:schemeClr val="tx1"/>
                </a:solidFill>
                <a:cs typeface="Segoe UI Semilight" panose="020B0402040204020203" pitchFamily="34" charset="0"/>
              </a:rPr>
              <a:t>and forward traffic from the main AP</a:t>
            </a:r>
          </a:p>
          <a:p>
            <a:pPr marL="685800" lvl="1" indent="-228600" defTabSz="9144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›"/>
            </a:pPr>
            <a:r>
              <a:rPr lang="en-US" sz="2400" kern="1200" dirty="0">
                <a:solidFill>
                  <a:schemeClr val="tx1"/>
                </a:solidFill>
                <a:cs typeface="Segoe UI Semilight" panose="020B0402040204020203" pitchFamily="34" charset="0"/>
              </a:rPr>
              <a:t>Goal of mesh topology is to extend </a:t>
            </a:r>
            <a:br>
              <a:rPr lang="en-US" sz="2400" kern="1200" dirty="0">
                <a:solidFill>
                  <a:schemeClr val="tx1"/>
                </a:solidFill>
                <a:cs typeface="Segoe UI Semilight" panose="020B0402040204020203" pitchFamily="34" charset="0"/>
              </a:rPr>
            </a:br>
            <a:r>
              <a:rPr lang="en-US" sz="2400" kern="1200" dirty="0">
                <a:solidFill>
                  <a:schemeClr val="tx1"/>
                </a:solidFill>
                <a:cs typeface="Segoe UI Semilight" panose="020B0402040204020203" pitchFamily="34" charset="0"/>
              </a:rPr>
              <a:t>range of data delivery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88559-FF66-48D1-A4B4-B657556DD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94F-9AA1-4DCE-ACF7-7045DF449FF9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3F2427-81B6-4F37-8CE8-8C4051C4F8E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67200" y="1974880"/>
            <a:ext cx="4752996" cy="168272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995237B-C61F-4379-BE24-6C81CD581AF8}"/>
              </a:ext>
            </a:extLst>
          </p:cNvPr>
          <p:cNvSpPr txBox="1">
            <a:spLocks/>
          </p:cNvSpPr>
          <p:nvPr/>
        </p:nvSpPr>
        <p:spPr>
          <a:xfrm>
            <a:off x="224074" y="3854512"/>
            <a:ext cx="8234126" cy="1682719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0" dirty="0"/>
              <a:t>We consider addition of C-OFDMA to this scenario as a possible incremental improvement to overall throughput</a:t>
            </a:r>
          </a:p>
          <a:p>
            <a:pPr lvl="1"/>
            <a:r>
              <a:rPr lang="en-US" sz="1800" dirty="0"/>
              <a:t>“natural” evolution of mesh deployments</a:t>
            </a:r>
          </a:p>
          <a:p>
            <a:pPr lvl="1"/>
            <a:r>
              <a:rPr lang="en-US" sz="1800" dirty="0"/>
              <a:t>SR, nulling, … more appropriate for OBSS scenarios instead</a:t>
            </a:r>
          </a:p>
          <a:p>
            <a:r>
              <a:rPr lang="en-US" sz="2100" dirty="0"/>
              <a:t>We evaluate aggregate throughput of C-OFDMA vs. SU-only transmissions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B191A6-042B-4983-BEA6-388DED36F7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2022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FDE994-3F4C-45A0-9D9C-048C5D0839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025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24F29-4FF6-46C7-9517-EFE2321C9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08550-DE5F-47CE-9CFF-C0228B952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937" y="1676401"/>
            <a:ext cx="8411478" cy="3500334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C-OFDMA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Form of Multi-AP coordination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One AP (“Sharing AP”) initiates channel access and inquires about requested resources from other APs (“Shared APs”)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Based on feedbacks from Shared APs, the Sharing AP allocates final resources among all participating APs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Allocations are in the frequency domain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All participating APs send concurrently occupying their allocated resources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Backhaul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Traffic from Sharing AP to Shared APs intended for connected STA(s)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Fronthaul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Traffic between an AP and its connected STA(s)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EC9F63-1F7C-45C5-96CC-FD49DBC72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94F-9AA1-4DCE-ACF7-7045DF449FF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D51DC7-D772-4AE8-8622-EAC5AD898C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C6DD0F-F256-4462-8A0A-70DE82026B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118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0B8B7-9B39-4F23-A07D-934CF571E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evaluate C-OFDMA throughput improvement?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BE262-8DBD-4050-A5CD-1B2FA2714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854135"/>
            <a:ext cx="8612863" cy="4089465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OFDMA is not typically associated with throughput improvements in high-traffic scenarios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Resources are shared between multiple users, no new resources created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Only when MAC overhead dominates data (e.g., preponderance of short packets), some performance benefit is seen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Latency improvements may be of more interest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C-OFDMA has some inherent benefits relative to OFDMA that make throughput evaluation worthwhile: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Airtime benefit: Less contention/collisions compared to SU with hops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Single AP effectively controls all network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Power benefit: Several APs can transmit simultaneously at full power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Higher MCS possible when using part of the band (i.e. when doing OFDMA)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6E5C0-027F-43ED-9936-BB9F249AC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94F-9AA1-4DCE-ACF7-7045DF449FF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66402D-28D5-484D-B7A6-3D18A27673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53443A-74D8-46DB-8C21-C10F312BB9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7120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6EA51-86AA-49B7-9D95-5A94D8AAF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Scenarios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0DF2C4-42A3-4826-A69C-C27835AAD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94F-9AA1-4DCE-ACF7-7045DF449FF9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78C2DC5A-F8B6-4738-854C-22D0B5B865A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8218" y="1841437"/>
            <a:ext cx="3702606" cy="114207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7B66055-26D7-4D68-BE4F-3BF73FD919F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8218" y="4432751"/>
            <a:ext cx="3692176" cy="142367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753B301-EE52-4C2E-A155-754989B9C33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8218" y="3137094"/>
            <a:ext cx="3713036" cy="1142072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6BA6CA6-D6BB-463E-BFA6-A0BC84C841FF}"/>
              </a:ext>
            </a:extLst>
          </p:cNvPr>
          <p:cNvSpPr txBox="1"/>
          <p:nvPr/>
        </p:nvSpPr>
        <p:spPr>
          <a:xfrm>
            <a:off x="4814502" y="2071040"/>
            <a:ext cx="29560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Single AP serves whole network</a:t>
            </a:r>
          </a:p>
          <a:p>
            <a:pPr marL="557213" lvl="2" indent="-21431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Two remote devices</a:t>
            </a:r>
          </a:p>
          <a:p>
            <a:endParaRPr lang="en-US" sz="1800" b="1" dirty="0">
              <a:solidFill>
                <a:schemeClr val="tx1"/>
              </a:solidFill>
            </a:endParaRPr>
          </a:p>
          <a:p>
            <a:endParaRPr lang="en-US" sz="1800" b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CA396C3-D04D-4B6A-96BE-F5CABA0D72D2}"/>
              </a:ext>
            </a:extLst>
          </p:cNvPr>
          <p:cNvSpPr txBox="1"/>
          <p:nvPr/>
        </p:nvSpPr>
        <p:spPr>
          <a:xfrm>
            <a:off x="4814503" y="3197092"/>
            <a:ext cx="311687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600" b="1" dirty="0">
                <a:solidFill>
                  <a:schemeClr val="tx1"/>
                </a:solidFill>
              </a:rPr>
              <a:t>Mesh topology -  SU only</a:t>
            </a:r>
          </a:p>
          <a:p>
            <a:pPr marL="557213" lvl="2" indent="-21431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Two secondary mesh APs</a:t>
            </a:r>
          </a:p>
          <a:p>
            <a:pPr marL="557213" lvl="2" indent="-21431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SU for backhaul and AP-STA links</a:t>
            </a:r>
          </a:p>
          <a:p>
            <a:pPr marL="557213" lvl="2" indent="-21431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All transmissions on the same channel</a:t>
            </a:r>
          </a:p>
          <a:p>
            <a:pPr marL="0" lvl="1"/>
            <a:endParaRPr lang="en-US" sz="1800" b="1" dirty="0">
              <a:solidFill>
                <a:schemeClr val="tx1"/>
              </a:solidFill>
            </a:endParaRPr>
          </a:p>
          <a:p>
            <a:endParaRPr lang="en-US" sz="18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961D66F-1DC3-4E33-B8C5-8757A43F3CE2}"/>
              </a:ext>
            </a:extLst>
          </p:cNvPr>
          <p:cNvSpPr txBox="1"/>
          <p:nvPr/>
        </p:nvSpPr>
        <p:spPr>
          <a:xfrm>
            <a:off x="4814502" y="4465279"/>
            <a:ext cx="386182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600" b="1" dirty="0">
                <a:solidFill>
                  <a:schemeClr val="tx1"/>
                </a:solidFill>
              </a:rPr>
              <a:t>Mesh topology with C-OFDMA</a:t>
            </a:r>
          </a:p>
          <a:p>
            <a:pPr marL="557213" lvl="2" indent="-21431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Higher MCS due to power gain</a:t>
            </a:r>
          </a:p>
          <a:p>
            <a:pPr marL="557213" lvl="2" indent="-21431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SU for Backhaul</a:t>
            </a:r>
          </a:p>
          <a:p>
            <a:pPr marL="557213" lvl="2" indent="-21431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Whenever possible, C-OFDMA for fronthaul links</a:t>
            </a:r>
          </a:p>
          <a:p>
            <a:pPr marL="557213" lvl="2" indent="-21431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AP1 initiates C-OFDMA</a:t>
            </a:r>
          </a:p>
          <a:p>
            <a:pPr marL="557213" lvl="2" indent="-21431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All transmissions on the same channel</a:t>
            </a:r>
          </a:p>
          <a:p>
            <a:pPr marL="557213" lvl="2" indent="-214313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endParaRPr lang="en-US" sz="1800" b="1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130A7E-CCDF-4217-92DD-9F74C8FEAF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D949E-9B71-410E-AD68-905344BD45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952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04656-93FE-414D-9CAD-760559E10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D7A0F-3131-4542-8576-1F7E9944D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937" y="1676400"/>
            <a:ext cx="8411478" cy="388620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Target: Maximize aggregate network throughput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Which configuration provides highest aggregate throughput?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As measured between traffic endpoints, i.e., excluding any backhaul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Typical Methodology: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Full buffer scenario: pump high data rate to each of the STAs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Excess packets are dropped from Tx buffer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Aggregate performance determined by network conditions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methodology does not work for C-OFDMA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Excess packets are delivered over the backhaul from the Sharing AP to the Shared APs and are only dropped from the Tx buffer of the Sharing AP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Airtime is spent transmitting backhaul packets that will not be sent from Sharing AP to its STA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This creates Backhaul inefficiency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AF932-BD2B-4232-9F70-3FE7212AB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94F-9AA1-4DCE-ACF7-7045DF449FF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DB00CB-7214-4055-9E03-1B2A063C4B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914EDA-67C2-4D5D-B397-9CFF9B9CF6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9159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6FC55-91BD-47A6-9001-C17503471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Backhaul inefficiency in C-OFDMA illustrated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C48B7-60AA-4C2F-BC1D-D8237EA9A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94F-9AA1-4DCE-ACF7-7045DF449FF9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3773F8-C428-4165-8229-7D1A41CC64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0553" y="2486844"/>
            <a:ext cx="4289102" cy="3114418"/>
          </a:xfrm>
          <a:prstGeom prst="rect">
            <a:avLst/>
          </a:prstGeom>
        </p:spPr>
      </p:pic>
      <p:sp>
        <p:nvSpPr>
          <p:cNvPr id="7" name="Callout: Bent Line 6">
            <a:extLst>
              <a:ext uri="{FF2B5EF4-FFF2-40B4-BE49-F238E27FC236}">
                <a16:creationId xmlns:a16="http://schemas.microsoft.com/office/drawing/2014/main" id="{C6D98637-B03E-4030-BA69-A103C75B8469}"/>
              </a:ext>
            </a:extLst>
          </p:cNvPr>
          <p:cNvSpPr/>
          <p:nvPr/>
        </p:nvSpPr>
        <p:spPr>
          <a:xfrm>
            <a:off x="0" y="3869115"/>
            <a:ext cx="1997305" cy="1235454"/>
          </a:xfrm>
          <a:prstGeom prst="borderCallout2">
            <a:avLst>
              <a:gd name="adj1" fmla="val 27982"/>
              <a:gd name="adj2" fmla="val 103007"/>
              <a:gd name="adj3" fmla="val 27776"/>
              <a:gd name="adj4" fmla="val 118384"/>
              <a:gd name="adj5" fmla="val -25183"/>
              <a:gd name="adj6" fmla="val 156355"/>
            </a:avLst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Non-full buffer scenario: all traffic delivered. No throughput difference between SU and C-OFDMA</a:t>
            </a:r>
          </a:p>
        </p:txBody>
      </p:sp>
      <p:sp>
        <p:nvSpPr>
          <p:cNvPr id="8" name="Callout: Bent Line 7">
            <a:extLst>
              <a:ext uri="{FF2B5EF4-FFF2-40B4-BE49-F238E27FC236}">
                <a16:creationId xmlns:a16="http://schemas.microsoft.com/office/drawing/2014/main" id="{F6503348-847B-4998-B7AA-F4E1670A086B}"/>
              </a:ext>
            </a:extLst>
          </p:cNvPr>
          <p:cNvSpPr/>
          <p:nvPr/>
        </p:nvSpPr>
        <p:spPr>
          <a:xfrm>
            <a:off x="80129" y="2249788"/>
            <a:ext cx="1917177" cy="860733"/>
          </a:xfrm>
          <a:prstGeom prst="borderCallout2">
            <a:avLst>
              <a:gd name="adj1" fmla="val 24305"/>
              <a:gd name="adj2" fmla="val 103126"/>
              <a:gd name="adj3" fmla="val 23088"/>
              <a:gd name="adj4" fmla="val 107232"/>
              <a:gd name="adj5" fmla="val 82962"/>
              <a:gd name="adj6" fmla="val 175829"/>
            </a:avLst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Backhaul delivers amount of traffic that matches AP-STA link capacity</a:t>
            </a:r>
          </a:p>
        </p:txBody>
      </p:sp>
      <p:sp>
        <p:nvSpPr>
          <p:cNvPr id="9" name="Callout: Bent Line 8">
            <a:extLst>
              <a:ext uri="{FF2B5EF4-FFF2-40B4-BE49-F238E27FC236}">
                <a16:creationId xmlns:a16="http://schemas.microsoft.com/office/drawing/2014/main" id="{748A6F39-ADA7-4A81-BDB1-CB17A5CDD5F7}"/>
              </a:ext>
            </a:extLst>
          </p:cNvPr>
          <p:cNvSpPr/>
          <p:nvPr/>
        </p:nvSpPr>
        <p:spPr>
          <a:xfrm>
            <a:off x="6781800" y="2807460"/>
            <a:ext cx="2282072" cy="1307339"/>
          </a:xfrm>
          <a:prstGeom prst="borderCallout2">
            <a:avLst>
              <a:gd name="adj1" fmla="val 25982"/>
              <a:gd name="adj2" fmla="val -5475"/>
              <a:gd name="adj3" fmla="val 26443"/>
              <a:gd name="adj4" fmla="val -16884"/>
              <a:gd name="adj5" fmla="val 56670"/>
              <a:gd name="adj6" fmla="val -104224"/>
            </a:avLst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Backhaul delivers more traffic than can be handled by the Sharing AP-STA link. “Wasted” airtime reduces overall network performance.</a:t>
            </a:r>
          </a:p>
        </p:txBody>
      </p:sp>
      <p:sp>
        <p:nvSpPr>
          <p:cNvPr id="10" name="Callout: Bent Line 9">
            <a:extLst>
              <a:ext uri="{FF2B5EF4-FFF2-40B4-BE49-F238E27FC236}">
                <a16:creationId xmlns:a16="http://schemas.microsoft.com/office/drawing/2014/main" id="{4492A4CB-7930-49B7-A130-851807D514B8}"/>
              </a:ext>
            </a:extLst>
          </p:cNvPr>
          <p:cNvSpPr/>
          <p:nvPr/>
        </p:nvSpPr>
        <p:spPr>
          <a:xfrm>
            <a:off x="6987619" y="4316618"/>
            <a:ext cx="2156381" cy="1114989"/>
          </a:xfrm>
          <a:prstGeom prst="borderCallout2">
            <a:avLst>
              <a:gd name="adj1" fmla="val 25982"/>
              <a:gd name="adj2" fmla="val -5475"/>
              <a:gd name="adj3" fmla="val 26443"/>
              <a:gd name="adj4" fmla="val -16884"/>
              <a:gd name="adj5" fmla="val -41675"/>
              <a:gd name="adj6" fmla="val -91201"/>
            </a:avLst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Backhaul airtime usage maxes out. Further increases in data rate do not cause further reduction in airtime availability.</a:t>
            </a:r>
          </a:p>
        </p:txBody>
      </p:sp>
      <p:sp>
        <p:nvSpPr>
          <p:cNvPr id="11" name="Callout: Bent Line 10">
            <a:extLst>
              <a:ext uri="{FF2B5EF4-FFF2-40B4-BE49-F238E27FC236}">
                <a16:creationId xmlns:a16="http://schemas.microsoft.com/office/drawing/2014/main" id="{8FBF6EAF-674F-4466-B24F-1BC7FEEF1336}"/>
              </a:ext>
            </a:extLst>
          </p:cNvPr>
          <p:cNvSpPr/>
          <p:nvPr/>
        </p:nvSpPr>
        <p:spPr>
          <a:xfrm>
            <a:off x="7034873" y="1742247"/>
            <a:ext cx="1597194" cy="841138"/>
          </a:xfrm>
          <a:prstGeom prst="borderCallout2">
            <a:avLst>
              <a:gd name="adj1" fmla="val 25982"/>
              <a:gd name="adj2" fmla="val -5475"/>
              <a:gd name="adj3" fmla="val 26443"/>
              <a:gd name="adj4" fmla="val -16884"/>
              <a:gd name="adj5" fmla="val 152592"/>
              <a:gd name="adj6" fmla="val -127702"/>
            </a:avLst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SU operation independent of traffic rates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2D7FE8-1402-4976-9C03-D602CD6210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0CC43-CA3F-4C2E-A908-AFB8257CFE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717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6FC55-91BD-47A6-9001-C17503471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Backhaul inefficiency in C-OFDMA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AE99D-8FDF-4F12-9D9C-45E18A7B5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937" y="1818784"/>
            <a:ext cx="8411478" cy="3581042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Happens when Fronthaul and Backhaul share the same channel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Allows for simpler devices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Will evaluate alternative scenarios later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Hard to match backhaul transmissions to AP-STA link capacities without inefficiency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Either backhaul too high, leading to backhaul transmission of packets that will ultimately be dropped at the Sharing AP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Or backhaul traffic may be too low to fully utilize capacity of the Shared AP-STA link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 just a testing/simulation issue: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If Shared AP-STA link is oversubscribed, it will impact overall network capacity because of excess airtime used by the backhaul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“excess” = backhaul delivers more data than final link can support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C48B7-60AA-4C2F-BC1D-D8237EA9A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94F-9AA1-4DCE-ACF7-7045DF449FF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A02CFE-A2C8-4D31-BB8B-E2C53638EB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22F9D-1C1A-467D-A361-56CDB2D8A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4675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140</TotalTime>
  <Words>1197</Words>
  <Application>Microsoft Office PowerPoint</Application>
  <PresentationFormat>On-screen Show (4:3)</PresentationFormat>
  <Paragraphs>189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Times New Roman</vt:lpstr>
      <vt:lpstr>Wingdings</vt:lpstr>
      <vt:lpstr>Office Theme</vt:lpstr>
      <vt:lpstr>Document</vt:lpstr>
      <vt:lpstr>C-OFDMA throughput analysis in various mesh backhaul scenarios</vt:lpstr>
      <vt:lpstr>Abstract</vt:lpstr>
      <vt:lpstr>Introduction</vt:lpstr>
      <vt:lpstr>Definitions</vt:lpstr>
      <vt:lpstr>Why evaluate C-OFDMA throughput improvement?</vt:lpstr>
      <vt:lpstr>Simulation Scenarios</vt:lpstr>
      <vt:lpstr>Evaluation Methodology</vt:lpstr>
      <vt:lpstr>Backhaul inefficiency in C-OFDMA illustrated</vt:lpstr>
      <vt:lpstr>Backhaul inefficiency in C-OFDMA</vt:lpstr>
      <vt:lpstr>Simulation assumptions</vt:lpstr>
      <vt:lpstr>Simulation Results (3 AP scenario)</vt:lpstr>
      <vt:lpstr>Alternative backhaul scenarios</vt:lpstr>
      <vt:lpstr>Simulation Results (3 AP scenario)</vt:lpstr>
      <vt:lpstr>Conclusions</vt:lpstr>
      <vt:lpstr>Conclusions</vt:lpstr>
      <vt:lpstr>Back-up slides</vt:lpstr>
      <vt:lpstr>PowerPoint Presentation</vt:lpstr>
      <vt:lpstr>PowerPoint Presentation</vt:lpstr>
    </vt:vector>
  </TitlesOfParts>
  <Company>MaxLinear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802.11-22/xxxxr0</dc:title>
  <dc:creator>Sigurd Schelstraete</dc:creator>
  <cp:lastModifiedBy>Sigurd Schelstraete</cp:lastModifiedBy>
  <cp:revision>2</cp:revision>
  <cp:lastPrinted>1601-01-01T00:00:00Z</cp:lastPrinted>
  <dcterms:created xsi:type="dcterms:W3CDTF">2022-08-31T22:25:18Z</dcterms:created>
  <dcterms:modified xsi:type="dcterms:W3CDTF">2022-09-10T21:39:25Z</dcterms:modified>
</cp:coreProperties>
</file>