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4C35BA-4BB6-BEC7-4737-16117DD879E7}" name="Sigurd Schelstraete" initials="SS" userId="S::sschelstraete@maxlinear.com::cc1875bc-5b00-4f0e-92c1-b5b7dcde1a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2342E4-3F8C-47F6-80A3-658212E331B2}" v="4" dt="2022-09-09T20:07:23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8" d="100"/>
          <a:sy n="68" d="100"/>
        </p:scale>
        <p:origin x="107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B22342E4-3F8C-47F6-80A3-658212E331B2}"/>
    <pc:docChg chg="custSel modSld modMainMaster">
      <pc:chgData name="Sigurd Schelstraete" userId="cc1875bc-5b00-4f0e-92c1-b5b7dcde1a21" providerId="ADAL" clId="{B22342E4-3F8C-47F6-80A3-658212E331B2}" dt="2022-09-09T20:42:25.116" v="13" actId="20577"/>
      <pc:docMkLst>
        <pc:docMk/>
      </pc:docMkLst>
      <pc:sldChg chg="modSp mod">
        <pc:chgData name="Sigurd Schelstraete" userId="cc1875bc-5b00-4f0e-92c1-b5b7dcde1a21" providerId="ADAL" clId="{B22342E4-3F8C-47F6-80A3-658212E331B2}" dt="2022-09-09T20:42:25.116" v="13" actId="20577"/>
        <pc:sldMkLst>
          <pc:docMk/>
          <pc:sldMk cId="0" sldId="256"/>
        </pc:sldMkLst>
        <pc:spChg chg="mod">
          <ac:chgData name="Sigurd Schelstraete" userId="cc1875bc-5b00-4f0e-92c1-b5b7dcde1a21" providerId="ADAL" clId="{B22342E4-3F8C-47F6-80A3-658212E331B2}" dt="2022-09-09T20:42:25.116" v="1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igurd Schelstraete" userId="cc1875bc-5b00-4f0e-92c1-b5b7dcde1a21" providerId="ADAL" clId="{B22342E4-3F8C-47F6-80A3-658212E331B2}" dt="2022-09-09T20:07:23.551" v="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MasterChg chg="modSp mod">
        <pc:chgData name="Sigurd Schelstraete" userId="cc1875bc-5b00-4f0e-92c1-b5b7dcde1a21" providerId="ADAL" clId="{B22342E4-3F8C-47F6-80A3-658212E331B2}" dt="2022-09-09T20:07:31.482" v="10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B22342E4-3F8C-47F6-80A3-658212E331B2}" dt="2022-09-09T20:07:31.482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Sept 2022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Views on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9/9/2022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187895"/>
              </p:ext>
            </p:extLst>
          </p:nvPr>
        </p:nvGraphicFramePr>
        <p:xfrm>
          <a:off x="514350" y="2281238"/>
          <a:ext cx="7715250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9995" imgH="2527916" progId="Word.Document.8">
                  <p:embed/>
                </p:oleObj>
              </mc:Choice>
              <mc:Fallback>
                <p:oleObj name="Document" r:id="rId3" imgW="8229995" imgH="252791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7715250" cy="237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0B49E-A02C-45F5-A913-4F3F35409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B126-AE0E-47A6-A54B-8D4FDED4A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WG agreed the </a:t>
            </a:r>
            <a:r>
              <a:rPr lang="en-US" sz="2400" dirty="0"/>
              <a:t>formation of an Ultra High Reliability Study Group (UHR SG)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SG will develop PAR an CSD to further define scope and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offer some thoughts and comments on various aspects of this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Working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58F0F-D41C-47D1-A75E-8BBCD7B994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CD64A-F35A-4737-9C84-444236C610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7E78C8-4B70-4841-BB71-57C9F389C2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89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F630-2B71-49D2-8E7A-49D7FAA6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new PHY and MAC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441B6-116F-4242-9358-8BDD5BA30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Previous similar amendments (“generational” amendments) have produced new PHY and MAC clauses (11ac, 11ax, 11be)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set of features envisioned for UHR does not appear to call for such an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fact, many features used to part of “11be R2”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11be preamble was designed with forward compatibility in mind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Able to accommodate new PHY versions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Able to add features to 11be through use of Reserved bits (Validate/Disregard) without need to change the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Previous generations reluctant to use reserved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Purpose of these bits for 11be has been made very clear and should be exploited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Our preference is to maintain the 11be PHY version and primarily rely on use of (currently) reserved bits to extend the feature set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04B00-C657-47B0-9C30-F3EC4BA513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E118B-2DD2-4AB8-A205-DDA0DD4EA0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EC7229-E97E-4858-9AF4-C609E0102B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77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AADEC-FAA6-4DB7-A12A-4C8A5170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D2E44-E55E-4779-907B-AB4B512CE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attempted a multi-release approach to achieve a “two-year cadence”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Approach appears not to have worked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process does not naturally accommodate such an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Comment resolution should not be used for continued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 shorter timeframe is desired, the amendment should be scoped accordingly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Fit content to the time window, agree an a priori split of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multiple projects if a split is feasible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phases = multiple amendments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2670C-09CF-47B3-8D8F-C3BE183E5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A97D5-7BDC-4286-BC0F-F9764D19A4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C28627-C084-4F39-AE3E-0454FDB0CD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56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485F-BA32-4FC7-89C0-C8CFE775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on Use of additional spectrum above 45 GHz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BD7C2-B5BF-493F-AC33-A186AD9BD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item needs further clarification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this only in the context of MLO?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E.g., Generic MAC interface for MLO?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so, is required specification limited to MAC definition, using existing PHY clauses (e.g., 11be &amp; 11ay)?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Or: is it the intention to unify PHY across &lt; 7 GHz and &gt; 45 GHz bands?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No need for a new PHY below 7 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Unlikely that 11be PHY can simply be ported to above 45 GHz, given the specifics of the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802.11ay-2021 just defined an updated PHY above 45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Novel use of spectrum above 45 GHz may be more appropriate as a separate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Separate topics that are largely orthogonal into separate amendments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5C096-9E16-455F-AA7F-CFE06CFB10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81F9F-46BA-4F62-A65E-3537AE706F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20CE21-B56D-4B77-BA43-F2A5B210E0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9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17421-D43A-45A8-B903-68B70CC6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PAR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1C31D-4D4C-467E-833C-865CA77FC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Have a list of clearly defined features in PAR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Flexibility is needed, but don’t leave scope too open-ended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focus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all-purpose amendment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consider multiple activities/amendments if appropriate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for comparison: see 11bh/11bi – two TGs resulting from RCM TIG/SG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Address some of the questions raised in previous slides within the PAR to establish a baseline understanding on these topics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BE011-780C-47D5-8E00-B5B24B2AB4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5AD6E-3AA6-4445-8EE9-9F6E54B0F5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85E945-5687-4C3C-9B49-D68AC4C17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69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30F98-954D-4492-95F2-E3BC4404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 for 11be R2?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5AB7-3A5B-41FF-8B43-AB48D6E51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appears UHR is largely incorporating features once envisioned for 11be R2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work should be re-scoped accordingly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Outside of scope of UHR, but 802.11 as a group needs to organize both activities to avoid overlap/duplication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Abandon 11beR2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finalize outstanding comments instead?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major new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875F7-329B-4F06-B5A1-94CCFAD341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A7C3D-DB23-40CC-A2C6-203A21FE49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92F099-4531-4B4F-B5B7-F4234C71B1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5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6F0A-B207-4F19-BA5D-E240F353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on proposed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9776C-3F9E-4355-9042-B5C50D5D8D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DE57A-BD9A-42F6-AAAB-E6C938113E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F3E233-EAF3-4BBE-BB96-4C94753B3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9B0508F-363F-4B78-9A0C-4CB38E49D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08116"/>
              </p:ext>
            </p:extLst>
          </p:nvPr>
        </p:nvGraphicFramePr>
        <p:xfrm>
          <a:off x="914400" y="1751012"/>
          <a:ext cx="7315200" cy="3681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0270">
                  <a:extLst>
                    <a:ext uri="{9D8B030D-6E8A-4147-A177-3AD203B41FA5}">
                      <a16:colId xmlns:a16="http://schemas.microsoft.com/office/drawing/2014/main" val="1427456787"/>
                    </a:ext>
                  </a:extLst>
                </a:gridCol>
                <a:gridCol w="3989326">
                  <a:extLst>
                    <a:ext uri="{9D8B030D-6E8A-4147-A177-3AD203B41FA5}">
                      <a16:colId xmlns:a16="http://schemas.microsoft.com/office/drawing/2014/main" val="1762351540"/>
                    </a:ext>
                  </a:extLst>
                </a:gridCol>
                <a:gridCol w="1615604">
                  <a:extLst>
                    <a:ext uri="{9D8B030D-6E8A-4147-A177-3AD203B41FA5}">
                      <a16:colId xmlns:a16="http://schemas.microsoft.com/office/drawing/2014/main" val="817230836"/>
                    </a:ext>
                  </a:extLst>
                </a:gridCol>
              </a:tblGrid>
              <a:tr h="2980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Topic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Thoughts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037027"/>
                  </a:ext>
                </a:extLst>
              </a:tr>
              <a:tr h="280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Wider BW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Part of natural evolution. Fits in well with next-gen activity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4889825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Additional SS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01081"/>
                  </a:ext>
                </a:extLst>
              </a:tr>
              <a:tr h="4243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Coordinated Multi-AP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Discussed for 11be. Make sense to address this as part of new activity</a:t>
                      </a: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748793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Joint Multi-AP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Discussed for 11be.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need further discussion of specific modes to be included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38317"/>
                  </a:ext>
                </a:extLst>
              </a:tr>
              <a:tr h="5745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Latency-sensitive enhancements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Clear market need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9143732"/>
                  </a:ext>
                </a:extLst>
              </a:tr>
              <a:tr h="5745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Spectrum above 45 GHz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Need to address open questions (see slide 5).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DMG has its own track of amendments.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TBD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3007012"/>
                  </a:ext>
                </a:extLst>
              </a:tr>
              <a:tr h="5745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Miscellaneous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Incremental enhancements are natural for a new-generation project. Decide case-by-case to maintain coherent scope.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TBD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193613"/>
                  </a:ext>
                </a:extLst>
              </a:tr>
              <a:tr h="280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Full Duplex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 have had a SG before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77680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F1010A63-3F0F-4777-B95C-654713691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788" y="2537053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3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397</TotalTime>
  <Words>737</Words>
  <Application>Microsoft Office PowerPoint</Application>
  <PresentationFormat>On-screen Show (4:3)</PresentationFormat>
  <Paragraphs>111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Microsoft Word 97 - 2003 Document</vt:lpstr>
      <vt:lpstr>Views on UHR</vt:lpstr>
      <vt:lpstr>Introduction</vt:lpstr>
      <vt:lpstr>Need for new PHY and MAC clauses</vt:lpstr>
      <vt:lpstr>Organization of the work</vt:lpstr>
      <vt:lpstr>Questions on Use of additional spectrum above 45 GHz </vt:lpstr>
      <vt:lpstr>Thoughts on PAR </vt:lpstr>
      <vt:lpstr>What next for 11be R2? </vt:lpstr>
      <vt:lpstr>View on proposed features</vt:lpstr>
    </vt:vector>
  </TitlesOfParts>
  <Company>MaxLinear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11-21/xxxxr0</dc:title>
  <dc:creator>Sigurd Schelstraete</dc:creator>
  <cp:lastModifiedBy>Sigurd Schelstraete</cp:lastModifiedBy>
  <cp:revision>4</cp:revision>
  <cp:lastPrinted>1601-01-01T00:00:00Z</cp:lastPrinted>
  <dcterms:created xsi:type="dcterms:W3CDTF">2021-06-29T17:41:06Z</dcterms:created>
  <dcterms:modified xsi:type="dcterms:W3CDTF">2022-09-09T20:42:27Z</dcterms:modified>
  <cp:category>Submission</cp:category>
  <cp:contentStatus>October 2021</cp:contentStatus>
</cp:coreProperties>
</file>