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86" d="100"/>
          <a:sy n="86" d="100"/>
        </p:scale>
        <p:origin x="108" y="34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80F27D65-62C0-4A48-B46E-392AAFA5358A}"/>
    <pc:docChg chg="modMainMaster">
      <pc:chgData name="Jim Lansford" userId="a4fe446c-a46d-4105-b32e-f064615612ff" providerId="ADAL" clId="{80F27D65-62C0-4A48-B46E-392AAFA5358A}" dt="2022-09-12T02:23:21.186" v="1" actId="20577"/>
      <pc:docMkLst>
        <pc:docMk/>
      </pc:docMkLst>
      <pc:sldMasterChg chg="modSp mod">
        <pc:chgData name="Jim Lansford" userId="a4fe446c-a46d-4105-b32e-f064615612ff" providerId="ADAL" clId="{80F27D65-62C0-4A48-B46E-392AAFA5358A}" dt="2022-09-12T02:23:21.186" v="1" actId="20577"/>
        <pc:sldMasterMkLst>
          <pc:docMk/>
          <pc:sldMasterMk cId="0" sldId="2147483648"/>
        </pc:sldMasterMkLst>
        <pc:spChg chg="mod">
          <ac:chgData name="Jim Lansford" userId="a4fe446c-a46d-4105-b32e-f064615612ff" providerId="ADAL" clId="{80F27D65-62C0-4A48-B46E-392AAFA5358A}" dt="2022-09-12T02:23:21.186"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September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802.11-22/1564r1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040-00-0wng-wng-meeting-minutes-2022-july-montreal-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2022-09-13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Tree>
    <p:extLst>
      <p:ext uri="{BB962C8B-B14F-4D97-AF65-F5344CB8AC3E}">
        <p14:creationId xmlns:p14="http://schemas.microsoft.com/office/powerpoint/2010/main" val="3823995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13 July 2022, 1030-1230 Hawaii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lnSpcReduction="10000"/>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July:</a:t>
            </a:r>
          </a:p>
          <a:p>
            <a:pPr marL="1181100" lvl="2" indent="-381000">
              <a:spcBef>
                <a:spcPts val="0"/>
              </a:spcBef>
              <a:defRPr/>
            </a:pPr>
            <a:r>
              <a:rPr lang="en-GB" altLang="en-US" dirty="0">
                <a:hlinkClick r:id="rId3"/>
              </a:rPr>
              <a:t>https://mentor.ieee.org/802.11/dcn/22/11-22-1040-00-0wng-wng-meeting-minutes-2022-july-montreal-meeting.docx</a:t>
            </a:r>
            <a:r>
              <a:rPr lang="en-GB" altLang="en-US" dirty="0"/>
              <a:t> </a:t>
            </a:r>
          </a:p>
          <a:p>
            <a:pPr marL="457200" indent="-457200">
              <a:spcBef>
                <a:spcPts val="0"/>
              </a:spcBef>
              <a:defRPr/>
            </a:pPr>
            <a:r>
              <a:rPr lang="en-GB" altLang="en-US" dirty="0"/>
              <a:t>Presentations</a:t>
            </a:r>
          </a:p>
          <a:p>
            <a:pPr marL="857250" lvl="1" indent="-457200">
              <a:spcBef>
                <a:spcPts val="0"/>
              </a:spcBef>
              <a:defRPr/>
            </a:pPr>
            <a:r>
              <a:rPr lang="en-US" sz="1800" dirty="0"/>
              <a:t>“Thoughts on High Reliability Communications,” </a:t>
            </a:r>
            <a:r>
              <a:rPr lang="en-US" sz="1800" dirty="0" err="1"/>
              <a:t>Aiguo</a:t>
            </a:r>
            <a:r>
              <a:rPr lang="en-US" sz="1800" dirty="0"/>
              <a:t> Yan (</a:t>
            </a:r>
            <a:r>
              <a:rPr lang="en-US" sz="1800" dirty="0" err="1"/>
              <a:t>Zeku</a:t>
            </a:r>
            <a:r>
              <a:rPr lang="en-US" sz="1800" dirty="0"/>
              <a:t>)</a:t>
            </a:r>
          </a:p>
          <a:p>
            <a:pPr marL="857250" lvl="1" indent="-457200">
              <a:spcBef>
                <a:spcPts val="0"/>
              </a:spcBef>
              <a:defRPr/>
            </a:pPr>
            <a:r>
              <a:rPr lang="en-US" sz="1800" dirty="0"/>
              <a:t>“320 MHz Ranging,” Rolf de Vegt (Qualcomm)</a:t>
            </a:r>
          </a:p>
          <a:p>
            <a:pPr marL="857250" lvl="1" indent="-457200">
              <a:spcBef>
                <a:spcPts val="0"/>
              </a:spcBef>
              <a:defRPr/>
            </a:pPr>
            <a:r>
              <a:rPr lang="en-US" sz="1800" dirty="0"/>
              <a:t>Coexistence of Narrowband Frequency Hopping (NB FH) systems and Wi-Fi,” Jeff Bailey (Carleton University)</a:t>
            </a:r>
          </a:p>
          <a:p>
            <a:pPr marL="457200" indent="-457200">
              <a:lnSpc>
                <a:spcPct val="120000"/>
              </a:lnSpc>
              <a:spcBef>
                <a:spcPts val="0"/>
              </a:spcBef>
              <a:defRPr/>
            </a:pPr>
            <a:r>
              <a:rPr lang="en-US" altLang="en-US" dirty="0"/>
              <a:t>Plans for November 2022</a:t>
            </a:r>
          </a:p>
          <a:p>
            <a:pPr marL="857250" lvl="1" indent="-457200" eaLnBrk="1" hangingPunct="1">
              <a:lnSpc>
                <a:spcPct val="120000"/>
              </a:lnSpc>
              <a:spcBef>
                <a:spcPts val="0"/>
              </a:spcBef>
              <a:defRPr/>
            </a:pPr>
            <a:r>
              <a:rPr lang="en-US" altLang="en-US"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September</a:t>
            </a:r>
            <a:r>
              <a:rPr lang="en-GB" altLang="en-US" sz="3200" dirty="0"/>
              <a:t>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July 2022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13 September 2022, 10:30-12:30 Hawaii Time</a:t>
            </a:r>
          </a:p>
          <a:p>
            <a:pPr marL="457200" indent="-457200" eaLnBrk="1" hangingPunct="1">
              <a:lnSpc>
                <a:spcPct val="90000"/>
              </a:lnSpc>
              <a:defRPr/>
            </a:pPr>
            <a:r>
              <a:rPr lang="en-US" altLang="en-US" sz="2000" dirty="0"/>
              <a:t>Plans for November 2022</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ba37140e-f4c5-4a6c-a9b4-20a691ce6c8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31196</TotalTime>
  <Words>1398</Words>
  <Application>Microsoft Office PowerPoint</Application>
  <PresentationFormat>Widescreen</PresentationFormat>
  <Paragraphs>179</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September 802 wireless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1263</cp:revision>
  <cp:lastPrinted>1998-02-10T13:28:06Z</cp:lastPrinted>
  <dcterms:created xsi:type="dcterms:W3CDTF">2004-12-02T14:01:45Z</dcterms:created>
  <dcterms:modified xsi:type="dcterms:W3CDTF">2022-09-12T02:27:56Z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