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3" d="100"/>
          <a:sy n="103" d="100"/>
        </p:scale>
        <p:origin x="828" y="10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693AF129-373A-4CE7-942D-AA6BA87B9EF0}"/>
    <pc:docChg chg="undo custSel addSld delSld modSld">
      <pc:chgData name="Jim Lansford" userId="a4fe446c-a46d-4105-b32e-f064615612ff" providerId="ADAL" clId="{693AF129-373A-4CE7-942D-AA6BA87B9EF0}" dt="2022-09-09T14:55:22.824" v="325" actId="14100"/>
      <pc:docMkLst>
        <pc:docMk/>
      </pc:docMkLst>
      <pc:sldChg chg="modSp mod">
        <pc:chgData name="Jim Lansford" userId="a4fe446c-a46d-4105-b32e-f064615612ff" providerId="ADAL" clId="{693AF129-373A-4CE7-942D-AA6BA87B9EF0}" dt="2022-09-09T14:28:35.624" v="11"/>
        <pc:sldMkLst>
          <pc:docMk/>
          <pc:sldMk cId="0" sldId="287"/>
        </pc:sldMkLst>
        <pc:spChg chg="mod">
          <ac:chgData name="Jim Lansford" userId="a4fe446c-a46d-4105-b32e-f064615612ff" providerId="ADAL" clId="{693AF129-373A-4CE7-942D-AA6BA87B9EF0}" dt="2022-09-09T14:28:35.624" v="11"/>
          <ac:spMkLst>
            <pc:docMk/>
            <pc:sldMk cId="0" sldId="287"/>
            <ac:spMk id="23558" creationId="{AC85EADC-97E6-4293-806A-F094E6216527}"/>
          </ac:spMkLst>
        </pc:spChg>
      </pc:sldChg>
      <pc:sldChg chg="modSp mod">
        <pc:chgData name="Jim Lansford" userId="a4fe446c-a46d-4105-b32e-f064615612ff" providerId="ADAL" clId="{693AF129-373A-4CE7-942D-AA6BA87B9EF0}" dt="2022-09-09T14:28:40.706" v="12"/>
        <pc:sldMkLst>
          <pc:docMk/>
          <pc:sldMk cId="0" sldId="288"/>
        </pc:sldMkLst>
        <pc:spChg chg="mod">
          <ac:chgData name="Jim Lansford" userId="a4fe446c-a46d-4105-b32e-f064615612ff" providerId="ADAL" clId="{693AF129-373A-4CE7-942D-AA6BA87B9EF0}" dt="2022-09-09T14:28:40.706" v="12"/>
          <ac:spMkLst>
            <pc:docMk/>
            <pc:sldMk cId="0" sldId="288"/>
            <ac:spMk id="24582" creationId="{25CF7BA2-7620-4EF4-9B14-3FA082AF956E}"/>
          </ac:spMkLst>
        </pc:spChg>
      </pc:sldChg>
      <pc:sldChg chg="modSp mod">
        <pc:chgData name="Jim Lansford" userId="a4fe446c-a46d-4105-b32e-f064615612ff" providerId="ADAL" clId="{693AF129-373A-4CE7-942D-AA6BA87B9EF0}" dt="2022-09-09T14:28:45.092" v="13"/>
        <pc:sldMkLst>
          <pc:docMk/>
          <pc:sldMk cId="0" sldId="289"/>
        </pc:sldMkLst>
        <pc:spChg chg="mod">
          <ac:chgData name="Jim Lansford" userId="a4fe446c-a46d-4105-b32e-f064615612ff" providerId="ADAL" clId="{693AF129-373A-4CE7-942D-AA6BA87B9EF0}" dt="2022-09-09T14:28:45.092" v="13"/>
          <ac:spMkLst>
            <pc:docMk/>
            <pc:sldMk cId="0" sldId="289"/>
            <ac:spMk id="25606" creationId="{47345D02-EFFB-4127-A9BF-122EA00051D0}"/>
          </ac:spMkLst>
        </pc:spChg>
      </pc:sldChg>
      <pc:sldChg chg="modSp mod">
        <pc:chgData name="Jim Lansford" userId="a4fe446c-a46d-4105-b32e-f064615612ff" providerId="ADAL" clId="{693AF129-373A-4CE7-942D-AA6BA87B9EF0}" dt="2022-09-09T14:29:51.249" v="23" actId="20577"/>
        <pc:sldMkLst>
          <pc:docMk/>
          <pc:sldMk cId="0" sldId="331"/>
        </pc:sldMkLst>
        <pc:spChg chg="mod">
          <ac:chgData name="Jim Lansford" userId="a4fe446c-a46d-4105-b32e-f064615612ff" providerId="ADAL" clId="{693AF129-373A-4CE7-942D-AA6BA87B9EF0}" dt="2022-09-09T14:29:51.249" v="23" actId="20577"/>
          <ac:spMkLst>
            <pc:docMk/>
            <pc:sldMk cId="0" sldId="331"/>
            <ac:spMk id="15365" creationId="{3466BA2A-8613-4051-B457-B39178A6B2CB}"/>
          </ac:spMkLst>
        </pc:spChg>
      </pc:sldChg>
      <pc:sldChg chg="modSp mod">
        <pc:chgData name="Jim Lansford" userId="a4fe446c-a46d-4105-b32e-f064615612ff" providerId="ADAL" clId="{693AF129-373A-4CE7-942D-AA6BA87B9EF0}" dt="2022-09-09T14:28:49.421" v="14"/>
        <pc:sldMkLst>
          <pc:docMk/>
          <pc:sldMk cId="0" sldId="380"/>
        </pc:sldMkLst>
        <pc:spChg chg="mod">
          <ac:chgData name="Jim Lansford" userId="a4fe446c-a46d-4105-b32e-f064615612ff" providerId="ADAL" clId="{693AF129-373A-4CE7-942D-AA6BA87B9EF0}" dt="2022-09-09T14:28:49.421" v="14"/>
          <ac:spMkLst>
            <pc:docMk/>
            <pc:sldMk cId="0" sldId="380"/>
            <ac:spMk id="26630" creationId="{637FAB1C-A7BF-4C3A-B4CB-D93C33C290CE}"/>
          </ac:spMkLst>
        </pc:spChg>
      </pc:sldChg>
      <pc:sldChg chg="modSp mod">
        <pc:chgData name="Jim Lansford" userId="a4fe446c-a46d-4105-b32e-f064615612ff" providerId="ADAL" clId="{693AF129-373A-4CE7-942D-AA6BA87B9EF0}" dt="2022-09-09T14:28:55.846" v="15"/>
        <pc:sldMkLst>
          <pc:docMk/>
          <pc:sldMk cId="0" sldId="381"/>
        </pc:sldMkLst>
        <pc:spChg chg="mod">
          <ac:chgData name="Jim Lansford" userId="a4fe446c-a46d-4105-b32e-f064615612ff" providerId="ADAL" clId="{693AF129-373A-4CE7-942D-AA6BA87B9EF0}" dt="2022-09-09T14:28:55.846" v="15"/>
          <ac:spMkLst>
            <pc:docMk/>
            <pc:sldMk cId="0" sldId="381"/>
            <ac:spMk id="28678" creationId="{17BBD8C2-305C-4418-AC65-C73B0B848329}"/>
          </ac:spMkLst>
        </pc:spChg>
      </pc:sldChg>
      <pc:sldChg chg="modSp mod">
        <pc:chgData name="Jim Lansford" userId="a4fe446c-a46d-4105-b32e-f064615612ff" providerId="ADAL" clId="{693AF129-373A-4CE7-942D-AA6BA87B9EF0}" dt="2022-09-09T14:30:07.254" v="24"/>
        <pc:sldMkLst>
          <pc:docMk/>
          <pc:sldMk cId="0" sldId="394"/>
        </pc:sldMkLst>
        <pc:spChg chg="mod">
          <ac:chgData name="Jim Lansford" userId="a4fe446c-a46d-4105-b32e-f064615612ff" providerId="ADAL" clId="{693AF129-373A-4CE7-942D-AA6BA87B9EF0}" dt="2022-09-09T14:30:07.254" v="24"/>
          <ac:spMkLst>
            <pc:docMk/>
            <pc:sldMk cId="0" sldId="394"/>
            <ac:spMk id="17412" creationId="{296EDD78-84C3-4E11-A20D-1A09A5B2EE44}"/>
          </ac:spMkLst>
        </pc:spChg>
        <pc:spChg chg="mod">
          <ac:chgData name="Jim Lansford" userId="a4fe446c-a46d-4105-b32e-f064615612ff" providerId="ADAL" clId="{693AF129-373A-4CE7-942D-AA6BA87B9EF0}" dt="2022-09-09T14:28:19.270" v="8" actId="20577"/>
          <ac:spMkLst>
            <pc:docMk/>
            <pc:sldMk cId="0" sldId="394"/>
            <ac:spMk id="17413" creationId="{3099FF58-2261-466B-BBEC-6E2B3CE6A0FA}"/>
          </ac:spMkLst>
        </pc:spChg>
      </pc:sldChg>
      <pc:sldChg chg="modSp mod">
        <pc:chgData name="Jim Lansford" userId="a4fe446c-a46d-4105-b32e-f064615612ff" providerId="ADAL" clId="{693AF129-373A-4CE7-942D-AA6BA87B9EF0}" dt="2022-09-09T14:41:09.104" v="309" actId="20577"/>
        <pc:sldMkLst>
          <pc:docMk/>
          <pc:sldMk cId="0" sldId="395"/>
        </pc:sldMkLst>
        <pc:spChg chg="mod">
          <ac:chgData name="Jim Lansford" userId="a4fe446c-a46d-4105-b32e-f064615612ff" providerId="ADAL" clId="{693AF129-373A-4CE7-942D-AA6BA87B9EF0}" dt="2022-09-09T14:28:26.967" v="9"/>
          <ac:spMkLst>
            <pc:docMk/>
            <pc:sldMk cId="0" sldId="395"/>
            <ac:spMk id="19462" creationId="{B8004815-DEEF-4991-9863-C4D400CADE6E}"/>
          </ac:spMkLst>
        </pc:spChg>
        <pc:spChg chg="mod">
          <ac:chgData name="Jim Lansford" userId="a4fe446c-a46d-4105-b32e-f064615612ff" providerId="ADAL" clId="{693AF129-373A-4CE7-942D-AA6BA87B9EF0}" dt="2022-09-09T14:41:09.104" v="309" actId="20577"/>
          <ac:spMkLst>
            <pc:docMk/>
            <pc:sldMk cId="0" sldId="395"/>
            <ac:spMk id="19463" creationId="{014A845C-CDC6-4811-8948-EAB07A9434A5}"/>
          </ac:spMkLst>
        </pc:spChg>
      </pc:sldChg>
      <pc:sldChg chg="modSp mod">
        <pc:chgData name="Jim Lansford" userId="a4fe446c-a46d-4105-b32e-f064615612ff" providerId="ADAL" clId="{693AF129-373A-4CE7-942D-AA6BA87B9EF0}" dt="2022-09-09T14:29:13.670" v="17"/>
        <pc:sldMkLst>
          <pc:docMk/>
          <pc:sldMk cId="0" sldId="398"/>
        </pc:sldMkLst>
        <pc:spChg chg="mod">
          <ac:chgData name="Jim Lansford" userId="a4fe446c-a46d-4105-b32e-f064615612ff" providerId="ADAL" clId="{693AF129-373A-4CE7-942D-AA6BA87B9EF0}" dt="2022-09-09T14:29:13.670" v="17"/>
          <ac:spMkLst>
            <pc:docMk/>
            <pc:sldMk cId="0" sldId="398"/>
            <ac:spMk id="30726" creationId="{3178B0FC-1D22-4D90-ACE3-91AE38FDEC74}"/>
          </ac:spMkLst>
        </pc:spChg>
      </pc:sldChg>
      <pc:sldChg chg="modSp mod">
        <pc:chgData name="Jim Lansford" userId="a4fe446c-a46d-4105-b32e-f064615612ff" providerId="ADAL" clId="{693AF129-373A-4CE7-942D-AA6BA87B9EF0}" dt="2022-09-09T14:28:31.047" v="10"/>
        <pc:sldMkLst>
          <pc:docMk/>
          <pc:sldMk cId="0" sldId="399"/>
        </pc:sldMkLst>
        <pc:spChg chg="mod">
          <ac:chgData name="Jim Lansford" userId="a4fe446c-a46d-4105-b32e-f064615612ff" providerId="ADAL" clId="{693AF129-373A-4CE7-942D-AA6BA87B9EF0}" dt="2022-09-09T14:28:31.047" v="10"/>
          <ac:spMkLst>
            <pc:docMk/>
            <pc:sldMk cId="0" sldId="399"/>
            <ac:spMk id="21509" creationId="{66ABEAA8-6102-42F1-B2B5-D041D51BC3B5}"/>
          </ac:spMkLst>
        </pc:spChg>
      </pc:sldChg>
      <pc:sldChg chg="addSp delSp modSp mod">
        <pc:chgData name="Jim Lansford" userId="a4fe446c-a46d-4105-b32e-f064615612ff" providerId="ADAL" clId="{693AF129-373A-4CE7-942D-AA6BA87B9EF0}" dt="2022-09-09T14:55:22.824" v="325" actId="14100"/>
        <pc:sldMkLst>
          <pc:docMk/>
          <pc:sldMk cId="0" sldId="403"/>
        </pc:sldMkLst>
        <pc:spChg chg="add del mod">
          <ac:chgData name="Jim Lansford" userId="a4fe446c-a46d-4105-b32e-f064615612ff" providerId="ADAL" clId="{693AF129-373A-4CE7-942D-AA6BA87B9EF0}" dt="2022-09-09T14:32:20.559" v="204"/>
          <ac:spMkLst>
            <pc:docMk/>
            <pc:sldMk cId="0" sldId="403"/>
            <ac:spMk id="2" creationId="{FD60C8FA-397C-8805-27DA-DF2A40F98F8A}"/>
          </ac:spMkLst>
        </pc:spChg>
        <pc:spChg chg="add del mod">
          <ac:chgData name="Jim Lansford" userId="a4fe446c-a46d-4105-b32e-f064615612ff" providerId="ADAL" clId="{693AF129-373A-4CE7-942D-AA6BA87B9EF0}" dt="2022-09-09T14:32:19.118" v="203"/>
          <ac:spMkLst>
            <pc:docMk/>
            <pc:sldMk cId="0" sldId="403"/>
            <ac:spMk id="3" creationId="{C72614CC-09B8-FCF5-2BCB-2E68BAB67DDB}"/>
          </ac:spMkLst>
        </pc:spChg>
        <pc:spChg chg="del">
          <ac:chgData name="Jim Lansford" userId="a4fe446c-a46d-4105-b32e-f064615612ff" providerId="ADAL" clId="{693AF129-373A-4CE7-942D-AA6BA87B9EF0}" dt="2022-09-09T14:31:15.154" v="84" actId="478"/>
          <ac:spMkLst>
            <pc:docMk/>
            <pc:sldMk cId="0" sldId="403"/>
            <ac:spMk id="8" creationId="{52156A94-6B78-FA1D-C88E-67E5AAE4C94D}"/>
          </ac:spMkLst>
        </pc:spChg>
        <pc:spChg chg="del">
          <ac:chgData name="Jim Lansford" userId="a4fe446c-a46d-4105-b32e-f064615612ff" providerId="ADAL" clId="{693AF129-373A-4CE7-942D-AA6BA87B9EF0}" dt="2022-09-09T14:31:15.154" v="84" actId="478"/>
          <ac:spMkLst>
            <pc:docMk/>
            <pc:sldMk cId="0" sldId="403"/>
            <ac:spMk id="9" creationId="{66434B13-73D6-F0D5-A374-14966ECA2085}"/>
          </ac:spMkLst>
        </pc:spChg>
        <pc:spChg chg="del">
          <ac:chgData name="Jim Lansford" userId="a4fe446c-a46d-4105-b32e-f064615612ff" providerId="ADAL" clId="{693AF129-373A-4CE7-942D-AA6BA87B9EF0}" dt="2022-09-09T14:31:15.154" v="84" actId="478"/>
          <ac:spMkLst>
            <pc:docMk/>
            <pc:sldMk cId="0" sldId="403"/>
            <ac:spMk id="10" creationId="{6BB598D6-25B8-821C-B288-F5B1C4B845C9}"/>
          </ac:spMkLst>
        </pc:spChg>
        <pc:spChg chg="mod">
          <ac:chgData name="Jim Lansford" userId="a4fe446c-a46d-4105-b32e-f064615612ff" providerId="ADAL" clId="{693AF129-373A-4CE7-942D-AA6BA87B9EF0}" dt="2022-09-09T14:55:22.824" v="325" actId="14100"/>
          <ac:spMkLst>
            <pc:docMk/>
            <pc:sldMk cId="0" sldId="403"/>
            <ac:spMk id="31750" creationId="{EA520893-4A80-489E-B0A3-8A8E60F21D8C}"/>
          </ac:spMkLst>
        </pc:spChg>
        <pc:spChg chg="mod">
          <ac:chgData name="Jim Lansford" userId="a4fe446c-a46d-4105-b32e-f064615612ff" providerId="ADAL" clId="{693AF129-373A-4CE7-942D-AA6BA87B9EF0}" dt="2022-09-09T14:29:24.056" v="19"/>
          <ac:spMkLst>
            <pc:docMk/>
            <pc:sldMk cId="0" sldId="403"/>
            <ac:spMk id="32770" creationId="{DA6ECDF6-F963-4A14-B6AD-3DB13CD0B8AE}"/>
          </ac:spMkLst>
        </pc:spChg>
        <pc:spChg chg="mod">
          <ac:chgData name="Jim Lansford" userId="a4fe446c-a46d-4105-b32e-f064615612ff" providerId="ADAL" clId="{693AF129-373A-4CE7-942D-AA6BA87B9EF0}" dt="2022-09-09T14:41:46.429" v="311" actId="20577"/>
          <ac:spMkLst>
            <pc:docMk/>
            <pc:sldMk cId="0" sldId="403"/>
            <ac:spMk id="32772" creationId="{623820E4-BDF1-4FCB-89A7-E3729B2C70DD}"/>
          </ac:spMkLst>
        </pc:spChg>
      </pc:sldChg>
      <pc:sldChg chg="addSp del mod">
        <pc:chgData name="Jim Lansford" userId="a4fe446c-a46d-4105-b32e-f064615612ff" providerId="ADAL" clId="{693AF129-373A-4CE7-942D-AA6BA87B9EF0}" dt="2022-09-09T14:37:54.382" v="299" actId="47"/>
        <pc:sldMkLst>
          <pc:docMk/>
          <pc:sldMk cId="1968720319" sldId="2366"/>
        </pc:sldMkLst>
        <pc:spChg chg="add">
          <ac:chgData name="Jim Lansford" userId="a4fe446c-a46d-4105-b32e-f064615612ff" providerId="ADAL" clId="{693AF129-373A-4CE7-942D-AA6BA87B9EF0}" dt="2022-09-09T14:29:08.650" v="16" actId="11529"/>
          <ac:spMkLst>
            <pc:docMk/>
            <pc:sldMk cId="1968720319" sldId="2366"/>
            <ac:spMk id="7" creationId="{B06CCE40-712D-A3AC-5FB7-3E01234D3C46}"/>
          </ac:spMkLst>
        </pc:spChg>
      </pc:sldChg>
      <pc:sldChg chg="modSp add mod">
        <pc:chgData name="Jim Lansford" userId="a4fe446c-a46d-4105-b32e-f064615612ff" providerId="ADAL" clId="{693AF129-373A-4CE7-942D-AA6BA87B9EF0}" dt="2022-09-09T14:38:01.397" v="308" actId="20577"/>
        <pc:sldMkLst>
          <pc:docMk/>
          <pc:sldMk cId="3823995303" sldId="2367"/>
        </pc:sldMkLst>
        <pc:spChg chg="mod">
          <ac:chgData name="Jim Lansford" userId="a4fe446c-a46d-4105-b32e-f064615612ff" providerId="ADAL" clId="{693AF129-373A-4CE7-942D-AA6BA87B9EF0}" dt="2022-09-09T14:37:48.101" v="298"/>
          <ac:spMkLst>
            <pc:docMk/>
            <pc:sldMk cId="3823995303" sldId="2367"/>
            <ac:spMk id="5" creationId="{00000000-0000-0000-0000-000000000000}"/>
          </ac:spMkLst>
        </pc:spChg>
        <pc:spChg chg="mod">
          <ac:chgData name="Jim Lansford" userId="a4fe446c-a46d-4105-b32e-f064615612ff" providerId="ADAL" clId="{693AF129-373A-4CE7-942D-AA6BA87B9EF0}" dt="2022-09-09T14:38:01.397" v="308" actId="20577"/>
          <ac:spMkLst>
            <pc:docMk/>
            <pc:sldMk cId="3823995303" sldId="2367"/>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802.11-22/1564r0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040-00-0wng-wng-meeting-minutes-2022-july-montreal-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Tree>
    <p:extLst>
      <p:ext uri="{BB962C8B-B14F-4D97-AF65-F5344CB8AC3E}">
        <p14:creationId xmlns:p14="http://schemas.microsoft.com/office/powerpoint/2010/main" val="382399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13 July 2022, 1030-1230 Hawaii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July:</a:t>
            </a:r>
          </a:p>
          <a:p>
            <a:pPr marL="1181100" lvl="2" indent="-381000">
              <a:spcBef>
                <a:spcPts val="0"/>
              </a:spcBef>
              <a:defRPr/>
            </a:pPr>
            <a:r>
              <a:rPr lang="en-GB" altLang="en-US" dirty="0">
                <a:hlinkClick r:id="rId3"/>
              </a:rPr>
              <a:t>https://mentor.ieee.org/802.11/dcn/22/11-22-1040-00-0wng-wng-meeting-minutes-2022-july-montreal-meeting.docx</a:t>
            </a:r>
            <a:r>
              <a:rPr lang="en-GB" altLang="en-US" dirty="0"/>
              <a:t> </a:t>
            </a:r>
          </a:p>
          <a:p>
            <a:pPr marL="457200" indent="-457200">
              <a:spcBef>
                <a:spcPts val="0"/>
              </a:spcBef>
              <a:defRPr/>
            </a:pPr>
            <a:r>
              <a:rPr lang="en-GB" altLang="en-US" dirty="0"/>
              <a:t>Presentations</a:t>
            </a:r>
          </a:p>
          <a:p>
            <a:pPr marL="857250" lvl="1" indent="-457200">
              <a:spcBef>
                <a:spcPts val="0"/>
              </a:spcBef>
              <a:defRPr/>
            </a:pPr>
            <a:r>
              <a:rPr lang="en-US" sz="1800" dirty="0"/>
              <a:t>“Thoughts on High Reliability Communications,” </a:t>
            </a:r>
            <a:r>
              <a:rPr lang="en-US" sz="1800" dirty="0" err="1"/>
              <a:t>Aiguo</a:t>
            </a:r>
            <a:r>
              <a:rPr lang="en-US" sz="1800" dirty="0"/>
              <a:t> Yan (</a:t>
            </a:r>
            <a:r>
              <a:rPr lang="en-US" sz="1800" dirty="0" err="1"/>
              <a:t>Zeku</a:t>
            </a:r>
            <a:r>
              <a:rPr lang="en-US" sz="1800" dirty="0"/>
              <a:t>)</a:t>
            </a:r>
          </a:p>
          <a:p>
            <a:pPr marL="857250" lvl="1" indent="-457200">
              <a:spcBef>
                <a:spcPts val="0"/>
              </a:spcBef>
              <a:defRPr/>
            </a:pPr>
            <a:r>
              <a:rPr lang="en-US" sz="1800" dirty="0"/>
              <a:t>“320 MHz Ranging,” Rolf de Vegt (Qualcomm)</a:t>
            </a:r>
          </a:p>
          <a:p>
            <a:pPr marL="457200" indent="-457200">
              <a:lnSpc>
                <a:spcPct val="120000"/>
              </a:lnSpc>
              <a:spcBef>
                <a:spcPts val="0"/>
              </a:spcBef>
              <a:defRPr/>
            </a:pPr>
            <a:r>
              <a:rPr lang="en-US" altLang="en-US" dirty="0"/>
              <a:t>Plans for November 2022</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September</a:t>
            </a:r>
            <a:r>
              <a:rPr lang="en-GB" altLang="en-US" sz="3200" dirty="0"/>
              <a:t>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July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13 September 2022, 10:30-12:30 Hawaii Time</a:t>
            </a:r>
          </a:p>
          <a:p>
            <a:pPr marL="457200" indent="-457200" eaLnBrk="1" hangingPunct="1">
              <a:lnSpc>
                <a:spcPct val="90000"/>
              </a:lnSpc>
              <a:defRPr/>
            </a:pPr>
            <a:r>
              <a:rPr lang="en-US" altLang="en-US" sz="2000" dirty="0"/>
              <a:t>Plans for November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ba37140e-f4c5-4a6c-a9b4-20a691ce6c8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31190</TotalTime>
  <Words>1379</Words>
  <Application>Microsoft Office PowerPoint</Application>
  <PresentationFormat>Widescreen</PresentationFormat>
  <Paragraphs>178</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September 802 wireless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1261</cp:revision>
  <cp:lastPrinted>1998-02-10T13:28:06Z</cp:lastPrinted>
  <dcterms:created xsi:type="dcterms:W3CDTF">2004-12-02T14:01:45Z</dcterms:created>
  <dcterms:modified xsi:type="dcterms:W3CDTF">2022-09-09T14:55:32Z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