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31" r:id="rId5"/>
    <p:sldId id="387" r:id="rId6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8F31B1-EE92-465F-BCAD-7B710307CA79}" v="5" dt="2022-09-16T07:51:56.1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24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ghoobi, Hassan" userId="3e33afe7-62c8-4ade-8476-f73fe399f31e" providerId="ADAL" clId="{DF8F31B1-EE92-465F-BCAD-7B710307CA79}"/>
    <pc:docChg chg="undo custSel modSld modMainMaster">
      <pc:chgData name="Yaghoobi, Hassan" userId="3e33afe7-62c8-4ade-8476-f73fe399f31e" providerId="ADAL" clId="{DF8F31B1-EE92-465F-BCAD-7B710307CA79}" dt="2022-09-16T07:53:04.284" v="265" actId="255"/>
      <pc:docMkLst>
        <pc:docMk/>
      </pc:docMkLst>
      <pc:sldChg chg="modSp mod">
        <pc:chgData name="Yaghoobi, Hassan" userId="3e33afe7-62c8-4ade-8476-f73fe399f31e" providerId="ADAL" clId="{DF8F31B1-EE92-465F-BCAD-7B710307CA79}" dt="2022-09-16T07:43:42.116" v="30"/>
        <pc:sldMkLst>
          <pc:docMk/>
          <pc:sldMk cId="0" sldId="331"/>
        </pc:sldMkLst>
        <pc:spChg chg="mod">
          <ac:chgData name="Yaghoobi, Hassan" userId="3e33afe7-62c8-4ade-8476-f73fe399f31e" providerId="ADAL" clId="{DF8F31B1-EE92-465F-BCAD-7B710307CA79}" dt="2022-09-16T07:43:06.035" v="1" actId="20577"/>
          <ac:spMkLst>
            <pc:docMk/>
            <pc:sldMk cId="0" sldId="331"/>
            <ac:spMk id="13314" creationId="{00000000-0000-0000-0000-000000000000}"/>
          </ac:spMkLst>
        </pc:spChg>
        <pc:spChg chg="mod">
          <ac:chgData name="Yaghoobi, Hassan" userId="3e33afe7-62c8-4ade-8476-f73fe399f31e" providerId="ADAL" clId="{DF8F31B1-EE92-465F-BCAD-7B710307CA79}" dt="2022-09-16T07:43:21.360" v="19" actId="20577"/>
          <ac:spMkLst>
            <pc:docMk/>
            <pc:sldMk cId="0" sldId="331"/>
            <ac:spMk id="13317" creationId="{00000000-0000-0000-0000-000000000000}"/>
          </ac:spMkLst>
        </pc:spChg>
        <pc:spChg chg="mod">
          <ac:chgData name="Yaghoobi, Hassan" userId="3e33afe7-62c8-4ade-8476-f73fe399f31e" providerId="ADAL" clId="{DF8F31B1-EE92-465F-BCAD-7B710307CA79}" dt="2022-09-16T07:43:33.846" v="29" actId="20577"/>
          <ac:spMkLst>
            <pc:docMk/>
            <pc:sldMk cId="0" sldId="331"/>
            <ac:spMk id="13318" creationId="{00000000-0000-0000-0000-000000000000}"/>
          </ac:spMkLst>
        </pc:spChg>
        <pc:graphicFrameChg chg="mod">
          <ac:chgData name="Yaghoobi, Hassan" userId="3e33afe7-62c8-4ade-8476-f73fe399f31e" providerId="ADAL" clId="{DF8F31B1-EE92-465F-BCAD-7B710307CA79}" dt="2022-09-16T07:43:42.116" v="30"/>
          <ac:graphicFrameMkLst>
            <pc:docMk/>
            <pc:sldMk cId="0" sldId="331"/>
            <ac:graphicFrameMk id="9" creationId="{00000000-0000-0000-0000-000000000000}"/>
          </ac:graphicFrameMkLst>
        </pc:graphicFrameChg>
      </pc:sldChg>
      <pc:sldChg chg="modSp mod">
        <pc:chgData name="Yaghoobi, Hassan" userId="3e33afe7-62c8-4ade-8476-f73fe399f31e" providerId="ADAL" clId="{DF8F31B1-EE92-465F-BCAD-7B710307CA79}" dt="2022-09-16T07:53:04.284" v="265" actId="255"/>
        <pc:sldMkLst>
          <pc:docMk/>
          <pc:sldMk cId="3212094184" sldId="387"/>
        </pc:sldMkLst>
        <pc:spChg chg="mod">
          <ac:chgData name="Yaghoobi, Hassan" userId="3e33afe7-62c8-4ade-8476-f73fe399f31e" providerId="ADAL" clId="{DF8F31B1-EE92-465F-BCAD-7B710307CA79}" dt="2022-09-16T07:43:11.564" v="3" actId="20577"/>
          <ac:spMkLst>
            <pc:docMk/>
            <pc:sldMk cId="3212094184" sldId="387"/>
            <ac:spMk id="4" creationId="{00000000-0000-0000-0000-000000000000}"/>
          </ac:spMkLst>
        </pc:spChg>
        <pc:spChg chg="mod">
          <ac:chgData name="Yaghoobi, Hassan" userId="3e33afe7-62c8-4ade-8476-f73fe399f31e" providerId="ADAL" clId="{DF8F31B1-EE92-465F-BCAD-7B710307CA79}" dt="2022-09-16T07:53:04.284" v="265" actId="255"/>
          <ac:spMkLst>
            <pc:docMk/>
            <pc:sldMk cId="3212094184" sldId="387"/>
            <ac:spMk id="6147" creationId="{00000000-0000-0000-0000-000000000000}"/>
          </ac:spMkLst>
        </pc:spChg>
      </pc:sldChg>
      <pc:sldMasterChg chg="modSp mod modSldLayout">
        <pc:chgData name="Yaghoobi, Hassan" userId="3e33afe7-62c8-4ade-8476-f73fe399f31e" providerId="ADAL" clId="{DF8F31B1-EE92-465F-BCAD-7B710307CA79}" dt="2022-09-16T07:46:06.019" v="47" actId="313"/>
        <pc:sldMasterMkLst>
          <pc:docMk/>
          <pc:sldMasterMk cId="0" sldId="2147483648"/>
        </pc:sldMasterMkLst>
        <pc:spChg chg="mod">
          <ac:chgData name="Yaghoobi, Hassan" userId="3e33afe7-62c8-4ade-8476-f73fe399f31e" providerId="ADAL" clId="{DF8F31B1-EE92-465F-BCAD-7B710307CA79}" dt="2022-09-16T07:46:06.019" v="47" actId="313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Yaghoobi, Hassan" userId="3e33afe7-62c8-4ade-8476-f73fe399f31e" providerId="ADAL" clId="{DF8F31B1-EE92-465F-BCAD-7B710307CA79}" dt="2022-09-16T07:45:27.274" v="36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Yaghoobi, Hassan" userId="3e33afe7-62c8-4ade-8476-f73fe399f31e" providerId="ADAL" clId="{DF8F31B1-EE92-465F-BCAD-7B710307CA79}" dt="2022-09-16T07:45:51.039" v="37" actId="313"/>
          <pc:sldLayoutMkLst>
            <pc:docMk/>
            <pc:sldMasterMk cId="0" sldId="2147483648"/>
            <pc:sldLayoutMk cId="2422081296" sldId="2147483826"/>
          </pc:sldLayoutMkLst>
          <pc:spChg chg="mod">
            <ac:chgData name="Yaghoobi, Hassan" userId="3e33afe7-62c8-4ade-8476-f73fe399f31e" providerId="ADAL" clId="{DF8F31B1-EE92-465F-BCAD-7B710307CA79}" dt="2022-09-16T07:45:51.039" v="37" actId="313"/>
            <ac:spMkLst>
              <pc:docMk/>
              <pc:sldMasterMk cId="0" sldId="2147483648"/>
              <pc:sldLayoutMk cId="2422081296" sldId="2147483826"/>
              <ac:spMk id="4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DF8F31B1-EE92-465F-BCAD-7B710307CA79}" dt="2022-09-16T07:45:51.893" v="38" actId="313"/>
          <pc:sldLayoutMkLst>
            <pc:docMk/>
            <pc:sldMasterMk cId="0" sldId="2147483648"/>
            <pc:sldLayoutMk cId="728063048" sldId="2147483827"/>
          </pc:sldLayoutMkLst>
          <pc:spChg chg="mod">
            <ac:chgData name="Yaghoobi, Hassan" userId="3e33afe7-62c8-4ade-8476-f73fe399f31e" providerId="ADAL" clId="{DF8F31B1-EE92-465F-BCAD-7B710307CA79}" dt="2022-09-16T07:45:51.893" v="38" actId="313"/>
            <ac:spMkLst>
              <pc:docMk/>
              <pc:sldMasterMk cId="0" sldId="2147483648"/>
              <pc:sldLayoutMk cId="728063048" sldId="2147483827"/>
              <ac:spMk id="4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DF8F31B1-EE92-465F-BCAD-7B710307CA79}" dt="2022-09-16T07:45:52.623" v="39" actId="313"/>
          <pc:sldLayoutMkLst>
            <pc:docMk/>
            <pc:sldMasterMk cId="0" sldId="2147483648"/>
            <pc:sldLayoutMk cId="523436965" sldId="2147483828"/>
          </pc:sldLayoutMkLst>
          <pc:spChg chg="mod">
            <ac:chgData name="Yaghoobi, Hassan" userId="3e33afe7-62c8-4ade-8476-f73fe399f31e" providerId="ADAL" clId="{DF8F31B1-EE92-465F-BCAD-7B710307CA79}" dt="2022-09-16T07:45:52.623" v="39" actId="313"/>
            <ac:spMkLst>
              <pc:docMk/>
              <pc:sldMasterMk cId="0" sldId="2147483648"/>
              <pc:sldLayoutMk cId="523436965" sldId="2147483828"/>
              <ac:spMk id="5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DF8F31B1-EE92-465F-BCAD-7B710307CA79}" dt="2022-09-16T07:45:53.322" v="40" actId="313"/>
          <pc:sldLayoutMkLst>
            <pc:docMk/>
            <pc:sldMasterMk cId="0" sldId="2147483648"/>
            <pc:sldLayoutMk cId="2440941007" sldId="2147483829"/>
          </pc:sldLayoutMkLst>
          <pc:spChg chg="mod">
            <ac:chgData name="Yaghoobi, Hassan" userId="3e33afe7-62c8-4ade-8476-f73fe399f31e" providerId="ADAL" clId="{DF8F31B1-EE92-465F-BCAD-7B710307CA79}" dt="2022-09-16T07:45:53.322" v="40" actId="313"/>
            <ac:spMkLst>
              <pc:docMk/>
              <pc:sldMasterMk cId="0" sldId="2147483648"/>
              <pc:sldLayoutMk cId="2440941007" sldId="2147483829"/>
              <ac:spMk id="7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DF8F31B1-EE92-465F-BCAD-7B710307CA79}" dt="2022-09-16T07:45:54.007" v="41" actId="313"/>
          <pc:sldLayoutMkLst>
            <pc:docMk/>
            <pc:sldMasterMk cId="0" sldId="2147483648"/>
            <pc:sldLayoutMk cId="2717181760" sldId="2147483830"/>
          </pc:sldLayoutMkLst>
          <pc:spChg chg="mod">
            <ac:chgData name="Yaghoobi, Hassan" userId="3e33afe7-62c8-4ade-8476-f73fe399f31e" providerId="ADAL" clId="{DF8F31B1-EE92-465F-BCAD-7B710307CA79}" dt="2022-09-16T07:45:54.007" v="41" actId="313"/>
            <ac:spMkLst>
              <pc:docMk/>
              <pc:sldMasterMk cId="0" sldId="2147483648"/>
              <pc:sldLayoutMk cId="2717181760" sldId="2147483830"/>
              <ac:spMk id="3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DF8F31B1-EE92-465F-BCAD-7B710307CA79}" dt="2022-09-16T07:45:54.665" v="42" actId="313"/>
          <pc:sldLayoutMkLst>
            <pc:docMk/>
            <pc:sldMasterMk cId="0" sldId="2147483648"/>
            <pc:sldLayoutMk cId="2852028271" sldId="2147483831"/>
          </pc:sldLayoutMkLst>
          <pc:spChg chg="mod">
            <ac:chgData name="Yaghoobi, Hassan" userId="3e33afe7-62c8-4ade-8476-f73fe399f31e" providerId="ADAL" clId="{DF8F31B1-EE92-465F-BCAD-7B710307CA79}" dt="2022-09-16T07:45:54.665" v="42" actId="313"/>
            <ac:spMkLst>
              <pc:docMk/>
              <pc:sldMasterMk cId="0" sldId="2147483648"/>
              <pc:sldLayoutMk cId="2852028271" sldId="2147483831"/>
              <ac:spMk id="2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DF8F31B1-EE92-465F-BCAD-7B710307CA79}" dt="2022-09-16T07:45:55.237" v="43" actId="313"/>
          <pc:sldLayoutMkLst>
            <pc:docMk/>
            <pc:sldMasterMk cId="0" sldId="2147483648"/>
            <pc:sldLayoutMk cId="3048932296" sldId="2147483832"/>
          </pc:sldLayoutMkLst>
          <pc:spChg chg="mod">
            <ac:chgData name="Yaghoobi, Hassan" userId="3e33afe7-62c8-4ade-8476-f73fe399f31e" providerId="ADAL" clId="{DF8F31B1-EE92-465F-BCAD-7B710307CA79}" dt="2022-09-16T07:45:55.237" v="43" actId="313"/>
            <ac:spMkLst>
              <pc:docMk/>
              <pc:sldMasterMk cId="0" sldId="2147483648"/>
              <pc:sldLayoutMk cId="3048932296" sldId="2147483832"/>
              <ac:spMk id="5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DF8F31B1-EE92-465F-BCAD-7B710307CA79}" dt="2022-09-16T07:45:55.778" v="44" actId="313"/>
          <pc:sldLayoutMkLst>
            <pc:docMk/>
            <pc:sldMasterMk cId="0" sldId="2147483648"/>
            <pc:sldLayoutMk cId="3549686537" sldId="2147483833"/>
          </pc:sldLayoutMkLst>
          <pc:spChg chg="mod">
            <ac:chgData name="Yaghoobi, Hassan" userId="3e33afe7-62c8-4ade-8476-f73fe399f31e" providerId="ADAL" clId="{DF8F31B1-EE92-465F-BCAD-7B710307CA79}" dt="2022-09-16T07:45:55.778" v="44" actId="313"/>
            <ac:spMkLst>
              <pc:docMk/>
              <pc:sldMasterMk cId="0" sldId="2147483648"/>
              <pc:sldLayoutMk cId="3549686537" sldId="2147483833"/>
              <ac:spMk id="5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DF8F31B1-EE92-465F-BCAD-7B710307CA79}" dt="2022-09-16T07:45:56.378" v="45" actId="313"/>
          <pc:sldLayoutMkLst>
            <pc:docMk/>
            <pc:sldMasterMk cId="0" sldId="2147483648"/>
            <pc:sldLayoutMk cId="1389208144" sldId="2147483834"/>
          </pc:sldLayoutMkLst>
          <pc:spChg chg="mod">
            <ac:chgData name="Yaghoobi, Hassan" userId="3e33afe7-62c8-4ade-8476-f73fe399f31e" providerId="ADAL" clId="{DF8F31B1-EE92-465F-BCAD-7B710307CA79}" dt="2022-09-16T07:45:56.378" v="45" actId="313"/>
            <ac:spMkLst>
              <pc:docMk/>
              <pc:sldMasterMk cId="0" sldId="2147483648"/>
              <pc:sldLayoutMk cId="1389208144" sldId="2147483834"/>
              <ac:spMk id="4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DF8F31B1-EE92-465F-BCAD-7B710307CA79}" dt="2022-09-16T07:45:56.953" v="46" actId="313"/>
          <pc:sldLayoutMkLst>
            <pc:docMk/>
            <pc:sldMasterMk cId="0" sldId="2147483648"/>
            <pc:sldLayoutMk cId="2906671332" sldId="2147483835"/>
          </pc:sldLayoutMkLst>
          <pc:spChg chg="mod">
            <ac:chgData name="Yaghoobi, Hassan" userId="3e33afe7-62c8-4ade-8476-f73fe399f31e" providerId="ADAL" clId="{DF8F31B1-EE92-465F-BCAD-7B710307CA79}" dt="2022-09-16T07:45:56.953" v="46" actId="313"/>
            <ac:spMkLst>
              <pc:docMk/>
              <pc:sldMasterMk cId="0" sldId="2147483648"/>
              <pc:sldLayoutMk cId="2906671332" sldId="2147483835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656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2013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11200" y="96123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931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2013</a:t>
            </a:r>
            <a:endParaRPr lang="en-GB" alt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12687" y="9615488"/>
            <a:ext cx="234205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September 2013</a:t>
            </a:r>
            <a:endParaRPr lang="en-GB" altLang="en-US" sz="1400" dirty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Hassan Yaghoobi (Intel Corp.)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2013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3437" y="64754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802.11-22/1541r0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29217" y="6475413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7960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September 2022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46128" y="6475413"/>
            <a:ext cx="1878464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Hassan Yaghoobi (Intel Corp.)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ITU AHG Closing Report for </a:t>
            </a:r>
            <a:r>
              <a:rPr lang="en-US" dirty="0"/>
              <a:t>September 2022 Interim</a:t>
            </a:r>
            <a:endParaRPr lang="en-GB" altLang="en-US" dirty="0"/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78395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2022-09-15</a:t>
            </a:r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2676289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8310117"/>
              </p:ext>
            </p:extLst>
          </p:nvPr>
        </p:nvGraphicFramePr>
        <p:xfrm>
          <a:off x="1628775" y="3311525"/>
          <a:ext cx="9332913" cy="206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464362" imgH="1865061" progId="Word.Document.8">
                  <p:embed/>
                </p:oleObj>
              </mc:Choice>
              <mc:Fallback>
                <p:oleObj name="Document" r:id="rId3" imgW="8464362" imgH="1865061" progId="Word.Document.8">
                  <p:embed/>
                  <p:pic>
                    <p:nvPicPr>
                      <p:cNvPr id="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8775" y="3311525"/>
                        <a:ext cx="9332913" cy="206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14399" y="273968"/>
            <a:ext cx="10363200" cy="1066800"/>
          </a:xfrm>
        </p:spPr>
        <p:txBody>
          <a:bodyPr/>
          <a:lstStyle/>
          <a:p>
            <a:r>
              <a:rPr lang="en-US" altLang="en-US" dirty="0"/>
              <a:t>Meeting Results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29218" y="1052736"/>
            <a:ext cx="10639389" cy="5184576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dirty="0"/>
              <a:t>Had one Session: Thu 9/15 22:00 – 23:00 ET</a:t>
            </a:r>
          </a:p>
          <a:p>
            <a:pPr marL="2286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Presented/discussed the following two contributions:</a:t>
            </a:r>
          </a:p>
          <a:p>
            <a:pPr marL="5715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11-22-1598-00-0itu, Proposed modifications to ITU-R WP5A-C-0597!N17! , Hassan Yaghoobi (Intel Corp.)</a:t>
            </a:r>
          </a:p>
          <a:p>
            <a:pPr marL="5715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11-22-1624-00-0itu, Proposed modifications to ITU-R M.1450-5, Hassan Yaghoobi (Intel Corp.)</a:t>
            </a:r>
          </a:p>
          <a:p>
            <a:pPr marL="5715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Contributions 11-22-1624-00-0itu was revised during the session based on members comments and revision 11-22-1624-01-0itu was uploaded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Next Steps: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To continue discussion and resolution to proposed modifications to M.1450 &amp; ITU-R WP5A-C-0597!N17! for recommendation to 802.11 and 802.18 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Support 802.18 for further processing of ITU AHG recommendations and submission to Working Party 5A after EC approval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2400" dirty="0"/>
              <a:t>Next AHG Meeting: </a:t>
            </a:r>
            <a:r>
              <a:rPr lang="en-US" sz="2400" dirty="0"/>
              <a:t>Tuesday September 27, 2022, 4-5PM PT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Working Party 5A Next Meeting Dates: </a:t>
            </a:r>
            <a:r>
              <a:rPr lang="pt-BR" sz="2400" dirty="0"/>
              <a:t>2022-11-14 to 2022-11-25</a:t>
            </a:r>
            <a:endParaRPr lang="en-US" sz="2400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altLang="en-US" sz="2400" dirty="0"/>
              <a:t>Meeting Minutes: </a:t>
            </a:r>
            <a:r>
              <a:rPr lang="en-US" sz="2400" dirty="0"/>
              <a:t>11-22-1542-00-0itu</a:t>
            </a:r>
            <a:r>
              <a:rPr lang="pt-BR" altLang="en-US" sz="2400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29218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Hassan Yaghoobi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21209418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9472A8-DBA4-42B5-B827-F0450C8C1DF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17076</TotalTime>
  <Words>187</Words>
  <Application>Microsoft Office PowerPoint</Application>
  <PresentationFormat>Widescreen</PresentationFormat>
  <Paragraphs>25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802-11-Submission</vt:lpstr>
      <vt:lpstr>Microsoft Word 97 - 2003 Document</vt:lpstr>
      <vt:lpstr>ITU AHG Closing Report for September 2022 Interim</vt:lpstr>
      <vt:lpstr>Meeting Results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keywords>CTPClassification=CTP_NT</cp:keywords>
  <cp:lastModifiedBy>Editor</cp:lastModifiedBy>
  <cp:revision>837</cp:revision>
  <cp:lastPrinted>1998-02-10T13:28:06Z</cp:lastPrinted>
  <dcterms:created xsi:type="dcterms:W3CDTF">2004-12-02T14:01:45Z</dcterms:created>
  <dcterms:modified xsi:type="dcterms:W3CDTF">2022-09-16T07:53:13Z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  <property fmtid="{D5CDD505-2E9C-101B-9397-08002B2CF9AE}" pid="3" name="TitusGUID">
    <vt:lpwstr>8305c8e9-1abb-4761-bee0-0e72f541d337</vt:lpwstr>
  </property>
  <property fmtid="{D5CDD505-2E9C-101B-9397-08002B2CF9AE}" pid="4" name="CTP_TimeStamp">
    <vt:lpwstr>2020-01-16 22:59:10Z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