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403" r:id="rId4"/>
    <p:sldId id="258" r:id="rId5"/>
    <p:sldId id="404" r:id="rId6"/>
    <p:sldId id="400" r:id="rId7"/>
    <p:sldId id="398" r:id="rId8"/>
    <p:sldId id="401" r:id="rId9"/>
    <p:sldId id="402" r:id="rId10"/>
    <p:sldId id="395"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기본 구역" id="{83100316-BB08-D944-84F1-B75EEC433C5F}">
          <p14:sldIdLst>
            <p14:sldId id="256"/>
            <p14:sldId id="257"/>
            <p14:sldId id="403"/>
            <p14:sldId id="258"/>
            <p14:sldId id="404"/>
            <p14:sldId id="400"/>
            <p14:sldId id="398"/>
            <p14:sldId id="401"/>
            <p14:sldId id="402"/>
            <p14:sldId id="39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452AC5-F3F5-02A1-6CCC-58B16225A901}" name="문 주성" initials="문주" userId="202646a90de89a20"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97DCD8-C31C-489E-A36C-12A41286A7ED}" v="13" dt="2022-09-15T20:42:01.608"/>
  </p1510:revLst>
</p1510:revInfo>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0" autoAdjust="0"/>
    <p:restoredTop sz="94694"/>
  </p:normalViewPr>
  <p:slideViewPr>
    <p:cSldViewPr>
      <p:cViewPr varScale="1">
        <p:scale>
          <a:sx n="121" d="100"/>
          <a:sy n="121" d="100"/>
        </p:scale>
        <p:origin x="1904"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문 주성" userId="202646a90de89a20" providerId="LiveId" clId="{FD633D07-5C77-7A43-AF4D-D5D7E3A1A293}"/>
    <pc:docChg chg="undo custSel addSld delSld modSld modMainMaster modSection">
      <pc:chgData name="문 주성" userId="202646a90de89a20" providerId="LiveId" clId="{FD633D07-5C77-7A43-AF4D-D5D7E3A1A293}" dt="2022-09-08T06:44:46.716" v="431" actId="20577"/>
      <pc:docMkLst>
        <pc:docMk/>
      </pc:docMkLst>
      <pc:sldChg chg="modSp mod">
        <pc:chgData name="문 주성" userId="202646a90de89a20" providerId="LiveId" clId="{FD633D07-5C77-7A43-AF4D-D5D7E3A1A293}" dt="2022-09-08T06:44:46.716" v="431" actId="20577"/>
        <pc:sldMkLst>
          <pc:docMk/>
          <pc:sldMk cId="0" sldId="256"/>
        </pc:sldMkLst>
        <pc:spChg chg="mod">
          <ac:chgData name="문 주성" userId="202646a90de89a20" providerId="LiveId" clId="{FD633D07-5C77-7A43-AF4D-D5D7E3A1A293}" dt="2022-09-08T06:35:40.039" v="85" actId="20577"/>
          <ac:spMkLst>
            <pc:docMk/>
            <pc:sldMk cId="0" sldId="256"/>
            <ac:spMk id="7" creationId="{00000000-0000-0000-0000-000000000000}"/>
          </ac:spMkLst>
        </pc:spChg>
        <pc:spChg chg="mod">
          <ac:chgData name="문 주성" userId="202646a90de89a20" providerId="LiveId" clId="{FD633D07-5C77-7A43-AF4D-D5D7E3A1A293}" dt="2022-09-08T06:44:46.716" v="431" actId="20577"/>
          <ac:spMkLst>
            <pc:docMk/>
            <pc:sldMk cId="0" sldId="256"/>
            <ac:spMk id="3073" creationId="{00000000-0000-0000-0000-000000000000}"/>
          </ac:spMkLst>
        </pc:spChg>
        <pc:graphicFrameChg chg="mod modGraphic">
          <ac:chgData name="문 주성" userId="202646a90de89a20" providerId="LiveId" clId="{FD633D07-5C77-7A43-AF4D-D5D7E3A1A293}" dt="2022-09-08T06:35:31.962" v="57" actId="20577"/>
          <ac:graphicFrameMkLst>
            <pc:docMk/>
            <pc:sldMk cId="0" sldId="256"/>
            <ac:graphicFrameMk id="10" creationId="{DF1F7519-AA98-4C47-8DE5-74B086FF87E8}"/>
          </ac:graphicFrameMkLst>
        </pc:graphicFrameChg>
      </pc:sldChg>
      <pc:sldChg chg="modSp mod">
        <pc:chgData name="문 주성" userId="202646a90de89a20" providerId="LiveId" clId="{FD633D07-5C77-7A43-AF4D-D5D7E3A1A293}" dt="2022-09-08T06:38:27.874" v="132"/>
        <pc:sldMkLst>
          <pc:docMk/>
          <pc:sldMk cId="0" sldId="257"/>
        </pc:sldMkLst>
        <pc:spChg chg="mod">
          <ac:chgData name="문 주성" userId="202646a90de89a20" providerId="LiveId" clId="{FD633D07-5C77-7A43-AF4D-D5D7E3A1A293}" dt="2022-09-08T06:38:27.874" v="132"/>
          <ac:spMkLst>
            <pc:docMk/>
            <pc:sldMk cId="0" sldId="257"/>
            <ac:spMk id="5" creationId="{00000000-0000-0000-0000-000000000000}"/>
          </ac:spMkLst>
        </pc:spChg>
      </pc:sldChg>
      <pc:sldChg chg="modSp mod">
        <pc:chgData name="문 주성" userId="202646a90de89a20" providerId="LiveId" clId="{FD633D07-5C77-7A43-AF4D-D5D7E3A1A293}" dt="2022-09-08T06:38:30.108" v="133"/>
        <pc:sldMkLst>
          <pc:docMk/>
          <pc:sldMk cId="2546651024" sldId="258"/>
        </pc:sldMkLst>
        <pc:spChg chg="mod">
          <ac:chgData name="문 주성" userId="202646a90de89a20" providerId="LiveId" clId="{FD633D07-5C77-7A43-AF4D-D5D7E3A1A293}" dt="2022-09-08T06:38:30.108" v="133"/>
          <ac:spMkLst>
            <pc:docMk/>
            <pc:sldMk cId="2546651024" sldId="258"/>
            <ac:spMk id="5" creationId="{00000000-0000-0000-0000-000000000000}"/>
          </ac:spMkLst>
        </pc:spChg>
      </pc:sldChg>
      <pc:sldChg chg="modSp mod">
        <pc:chgData name="문 주성" userId="202646a90de89a20" providerId="LiveId" clId="{FD633D07-5C77-7A43-AF4D-D5D7E3A1A293}" dt="2022-09-08T06:39:16.321" v="145"/>
        <pc:sldMkLst>
          <pc:docMk/>
          <pc:sldMk cId="1553760526" sldId="395"/>
        </pc:sldMkLst>
        <pc:spChg chg="mod">
          <ac:chgData name="문 주성" userId="202646a90de89a20" providerId="LiveId" clId="{FD633D07-5C77-7A43-AF4D-D5D7E3A1A293}" dt="2022-09-08T06:39:16.321" v="145"/>
          <ac:spMkLst>
            <pc:docMk/>
            <pc:sldMk cId="1553760526" sldId="395"/>
            <ac:spMk id="5" creationId="{7CCBF900-4690-D801-9649-BE4987047E77}"/>
          </ac:spMkLst>
        </pc:spChg>
      </pc:sldChg>
      <pc:sldChg chg="del">
        <pc:chgData name="문 주성" userId="202646a90de89a20" providerId="LiveId" clId="{FD633D07-5C77-7A43-AF4D-D5D7E3A1A293}" dt="2022-09-08T06:39:21.274" v="146" actId="2696"/>
        <pc:sldMkLst>
          <pc:docMk/>
          <pc:sldMk cId="143012619" sldId="396"/>
        </pc:sldMkLst>
      </pc:sldChg>
      <pc:sldChg chg="del">
        <pc:chgData name="문 주성" userId="202646a90de89a20" providerId="LiveId" clId="{FD633D07-5C77-7A43-AF4D-D5D7E3A1A293}" dt="2022-09-08T06:39:21.274" v="146" actId="2696"/>
        <pc:sldMkLst>
          <pc:docMk/>
          <pc:sldMk cId="2366466239" sldId="397"/>
        </pc:sldMkLst>
      </pc:sldChg>
      <pc:sldChg chg="modSp mod">
        <pc:chgData name="문 주성" userId="202646a90de89a20" providerId="LiveId" clId="{FD633D07-5C77-7A43-AF4D-D5D7E3A1A293}" dt="2022-09-08T06:39:03.354" v="141"/>
        <pc:sldMkLst>
          <pc:docMk/>
          <pc:sldMk cId="668495990" sldId="398"/>
        </pc:sldMkLst>
        <pc:spChg chg="mod">
          <ac:chgData name="문 주성" userId="202646a90de89a20" providerId="LiveId" clId="{FD633D07-5C77-7A43-AF4D-D5D7E3A1A293}" dt="2022-09-08T06:39:03.354" v="141"/>
          <ac:spMkLst>
            <pc:docMk/>
            <pc:sldMk cId="668495990" sldId="398"/>
            <ac:spMk id="5" creationId="{00000000-0000-0000-0000-000000000000}"/>
          </ac:spMkLst>
        </pc:spChg>
      </pc:sldChg>
      <pc:sldChg chg="modSp mod">
        <pc:chgData name="문 주성" userId="202646a90de89a20" providerId="LiveId" clId="{FD633D07-5C77-7A43-AF4D-D5D7E3A1A293}" dt="2022-09-08T06:39:13.883" v="144"/>
        <pc:sldMkLst>
          <pc:docMk/>
          <pc:sldMk cId="11751593" sldId="399"/>
        </pc:sldMkLst>
        <pc:spChg chg="mod">
          <ac:chgData name="문 주성" userId="202646a90de89a20" providerId="LiveId" clId="{FD633D07-5C77-7A43-AF4D-D5D7E3A1A293}" dt="2022-09-08T06:37:08.963" v="117" actId="20577"/>
          <ac:spMkLst>
            <pc:docMk/>
            <pc:sldMk cId="11751593" sldId="399"/>
            <ac:spMk id="3" creationId="{628CC123-0503-8976-4114-DC8B6995A61F}"/>
          </ac:spMkLst>
        </pc:spChg>
        <pc:spChg chg="mod">
          <ac:chgData name="문 주성" userId="202646a90de89a20" providerId="LiveId" clId="{FD633D07-5C77-7A43-AF4D-D5D7E3A1A293}" dt="2022-09-08T06:39:13.883" v="144"/>
          <ac:spMkLst>
            <pc:docMk/>
            <pc:sldMk cId="11751593" sldId="399"/>
            <ac:spMk id="5" creationId="{D8648204-39AC-1105-A63F-47EF5212BC08}"/>
          </ac:spMkLst>
        </pc:spChg>
        <pc:spChg chg="mod">
          <ac:chgData name="문 주성" userId="202646a90de89a20" providerId="LiveId" clId="{FD633D07-5C77-7A43-AF4D-D5D7E3A1A293}" dt="2022-09-08T06:38:18.327" v="130" actId="20577"/>
          <ac:spMkLst>
            <pc:docMk/>
            <pc:sldMk cId="11751593" sldId="399"/>
            <ac:spMk id="6" creationId="{E4EC9455-3588-78DE-3E7A-DD3C3ABA81FE}"/>
          </ac:spMkLst>
        </pc:spChg>
      </pc:sldChg>
      <pc:sldChg chg="modSp mod">
        <pc:chgData name="문 주성" userId="202646a90de89a20" providerId="LiveId" clId="{FD633D07-5C77-7A43-AF4D-D5D7E3A1A293}" dt="2022-09-08T06:38:58.249" v="140"/>
        <pc:sldMkLst>
          <pc:docMk/>
          <pc:sldMk cId="133229518" sldId="400"/>
        </pc:sldMkLst>
        <pc:spChg chg="mod">
          <ac:chgData name="문 주성" userId="202646a90de89a20" providerId="LiveId" clId="{FD633D07-5C77-7A43-AF4D-D5D7E3A1A293}" dt="2022-09-08T06:38:58.249" v="140"/>
          <ac:spMkLst>
            <pc:docMk/>
            <pc:sldMk cId="133229518" sldId="400"/>
            <ac:spMk id="5" creationId="{00000000-0000-0000-0000-000000000000}"/>
          </ac:spMkLst>
        </pc:spChg>
      </pc:sldChg>
      <pc:sldChg chg="modSp mod">
        <pc:chgData name="문 주성" userId="202646a90de89a20" providerId="LiveId" clId="{FD633D07-5C77-7A43-AF4D-D5D7E3A1A293}" dt="2022-09-08T06:39:09.864" v="143"/>
        <pc:sldMkLst>
          <pc:docMk/>
          <pc:sldMk cId="2605134771" sldId="401"/>
        </pc:sldMkLst>
        <pc:spChg chg="mod">
          <ac:chgData name="문 주성" userId="202646a90de89a20" providerId="LiveId" clId="{FD633D07-5C77-7A43-AF4D-D5D7E3A1A293}" dt="2022-09-08T06:39:09.864" v="143"/>
          <ac:spMkLst>
            <pc:docMk/>
            <pc:sldMk cId="2605134771" sldId="401"/>
            <ac:spMk id="5" creationId="{00000000-0000-0000-0000-000000000000}"/>
          </ac:spMkLst>
        </pc:spChg>
      </pc:sldChg>
      <pc:sldChg chg="modSp mod">
        <pc:chgData name="문 주성" userId="202646a90de89a20" providerId="LiveId" clId="{FD633D07-5C77-7A43-AF4D-D5D7E3A1A293}" dt="2022-09-08T06:39:07.294" v="142"/>
        <pc:sldMkLst>
          <pc:docMk/>
          <pc:sldMk cId="4049699479" sldId="402"/>
        </pc:sldMkLst>
        <pc:spChg chg="mod">
          <ac:chgData name="문 주성" userId="202646a90de89a20" providerId="LiveId" clId="{FD633D07-5C77-7A43-AF4D-D5D7E3A1A293}" dt="2022-09-08T06:39:07.294" v="142"/>
          <ac:spMkLst>
            <pc:docMk/>
            <pc:sldMk cId="4049699479" sldId="402"/>
            <ac:spMk id="5" creationId="{00000000-0000-0000-0000-000000000000}"/>
          </ac:spMkLst>
        </pc:spChg>
      </pc:sldChg>
      <pc:sldChg chg="addSp delSp modSp add mod">
        <pc:chgData name="문 주성" userId="202646a90de89a20" providerId="LiveId" clId="{FD633D07-5C77-7A43-AF4D-D5D7E3A1A293}" dt="2022-09-08T06:38:55.635" v="139"/>
        <pc:sldMkLst>
          <pc:docMk/>
          <pc:sldMk cId="1634762848" sldId="403"/>
        </pc:sldMkLst>
        <pc:spChg chg="mod">
          <ac:chgData name="문 주성" userId="202646a90de89a20" providerId="LiveId" clId="{FD633D07-5C77-7A43-AF4D-D5D7E3A1A293}" dt="2022-09-08T06:38:55.635" v="139"/>
          <ac:spMkLst>
            <pc:docMk/>
            <pc:sldMk cId="1634762848" sldId="403"/>
            <ac:spMk id="5" creationId="{00000000-0000-0000-0000-000000000000}"/>
          </ac:spMkLst>
        </pc:spChg>
        <pc:spChg chg="del mod">
          <ac:chgData name="문 주성" userId="202646a90de89a20" providerId="LiveId" clId="{FD633D07-5C77-7A43-AF4D-D5D7E3A1A293}" dt="2022-09-08T04:26:48.044" v="8" actId="478"/>
          <ac:spMkLst>
            <pc:docMk/>
            <pc:sldMk cId="1634762848" sldId="403"/>
            <ac:spMk id="4098" creationId="{00000000-0000-0000-0000-000000000000}"/>
          </ac:spMkLst>
        </pc:spChg>
        <pc:graphicFrameChg chg="add del mod">
          <ac:chgData name="문 주성" userId="202646a90de89a20" providerId="LiveId" clId="{FD633D07-5C77-7A43-AF4D-D5D7E3A1A293}" dt="2022-09-08T04:26:41.260" v="4"/>
          <ac:graphicFrameMkLst>
            <pc:docMk/>
            <pc:sldMk cId="1634762848" sldId="403"/>
            <ac:graphicFrameMk id="2" creationId="{5914DD3C-9409-8B17-DD73-A7CD4DF22829}"/>
          </ac:graphicFrameMkLst>
        </pc:graphicFrameChg>
        <pc:graphicFrameChg chg="add mod modGraphic">
          <ac:chgData name="문 주성" userId="202646a90de89a20" providerId="LiveId" clId="{FD633D07-5C77-7A43-AF4D-D5D7E3A1A293}" dt="2022-09-08T04:27:31.101" v="17" actId="403"/>
          <ac:graphicFrameMkLst>
            <pc:docMk/>
            <pc:sldMk cId="1634762848" sldId="403"/>
            <ac:graphicFrameMk id="3" creationId="{5D9E312B-B6BF-370E-4580-478B797D9757}"/>
          </ac:graphicFrameMkLst>
        </pc:graphicFrameChg>
      </pc:sldChg>
      <pc:sldChg chg="new del">
        <pc:chgData name="문 주성" userId="202646a90de89a20" providerId="LiveId" clId="{FD633D07-5C77-7A43-AF4D-D5D7E3A1A293}" dt="2022-09-08T06:38:20.900" v="131" actId="2696"/>
        <pc:sldMkLst>
          <pc:docMk/>
          <pc:sldMk cId="298907100" sldId="404"/>
        </pc:sldMkLst>
      </pc:sldChg>
      <pc:sldMasterChg chg="modSp mod modSldLayout">
        <pc:chgData name="문 주성" userId="202646a90de89a20" providerId="LiveId" clId="{FD633D07-5C77-7A43-AF4D-D5D7E3A1A293}" dt="2022-09-08T06:38:48.354" v="138"/>
        <pc:sldMasterMkLst>
          <pc:docMk/>
          <pc:sldMasterMk cId="0" sldId="2147483648"/>
        </pc:sldMasterMkLst>
        <pc:spChg chg="mod">
          <ac:chgData name="문 주성" userId="202646a90de89a20" providerId="LiveId" clId="{FD633D07-5C77-7A43-AF4D-D5D7E3A1A293}" dt="2022-09-08T06:38:35.822" v="134"/>
          <ac:spMkLst>
            <pc:docMk/>
            <pc:sldMasterMk cId="0" sldId="2147483648"/>
            <ac:spMk id="1028" creationId="{00000000-0000-0000-0000-000000000000}"/>
          </ac:spMkLst>
        </pc:spChg>
        <pc:sldLayoutChg chg="modSp mod">
          <pc:chgData name="문 주성" userId="202646a90de89a20" providerId="LiveId" clId="{FD633D07-5C77-7A43-AF4D-D5D7E3A1A293}" dt="2022-09-08T06:38:38.309" v="135"/>
          <pc:sldLayoutMkLst>
            <pc:docMk/>
            <pc:sldMasterMk cId="0" sldId="2147483648"/>
            <pc:sldLayoutMk cId="0" sldId="2147483649"/>
          </pc:sldLayoutMkLst>
          <pc:spChg chg="mod">
            <ac:chgData name="문 주성" userId="202646a90de89a20" providerId="LiveId" clId="{FD633D07-5C77-7A43-AF4D-D5D7E3A1A293}" dt="2022-09-08T06:37:58.910" v="119"/>
            <ac:spMkLst>
              <pc:docMk/>
              <pc:sldMasterMk cId="0" sldId="2147483648"/>
              <pc:sldLayoutMk cId="0" sldId="2147483649"/>
              <ac:spMk id="4" creationId="{00000000-0000-0000-0000-000000000000}"/>
            </ac:spMkLst>
          </pc:spChg>
          <pc:spChg chg="mod">
            <ac:chgData name="문 주성" userId="202646a90de89a20" providerId="LiveId" clId="{FD633D07-5C77-7A43-AF4D-D5D7E3A1A293}" dt="2022-09-08T06:38:38.309" v="135"/>
            <ac:spMkLst>
              <pc:docMk/>
              <pc:sldMasterMk cId="0" sldId="2147483648"/>
              <pc:sldLayoutMk cId="0" sldId="2147483649"/>
              <ac:spMk id="5" creationId="{00000000-0000-0000-0000-000000000000}"/>
            </ac:spMkLst>
          </pc:spChg>
        </pc:sldLayoutChg>
        <pc:sldLayoutChg chg="addSp delSp modSp mod">
          <pc:chgData name="문 주성" userId="202646a90de89a20" providerId="LiveId" clId="{FD633D07-5C77-7A43-AF4D-D5D7E3A1A293}" dt="2022-09-08T06:38:41.055" v="136"/>
          <pc:sldLayoutMkLst>
            <pc:docMk/>
            <pc:sldMasterMk cId="0" sldId="2147483648"/>
            <pc:sldLayoutMk cId="0" sldId="2147483650"/>
          </pc:sldLayoutMkLst>
          <pc:spChg chg="add del mod">
            <ac:chgData name="문 주성" userId="202646a90de89a20" providerId="LiveId" clId="{FD633D07-5C77-7A43-AF4D-D5D7E3A1A293}" dt="2022-09-08T06:38:02.604" v="121"/>
            <ac:spMkLst>
              <pc:docMk/>
              <pc:sldMasterMk cId="0" sldId="2147483648"/>
              <pc:sldLayoutMk cId="0" sldId="2147483650"/>
              <ac:spMk id="4" creationId="{B6932186-5381-6C92-EF6B-9EF10F85C0AA}"/>
            </ac:spMkLst>
          </pc:spChg>
          <pc:spChg chg="add del mod">
            <ac:chgData name="문 주성" userId="202646a90de89a20" providerId="LiveId" clId="{FD633D07-5C77-7A43-AF4D-D5D7E3A1A293}" dt="2022-09-08T06:38:02.604" v="121"/>
            <ac:spMkLst>
              <pc:docMk/>
              <pc:sldMasterMk cId="0" sldId="2147483648"/>
              <pc:sldLayoutMk cId="0" sldId="2147483650"/>
              <ac:spMk id="5" creationId="{FA86442C-F126-C9BA-3F64-6AA1BFA84CE6}"/>
            </ac:spMkLst>
          </pc:spChg>
          <pc:spChg chg="add del mod">
            <ac:chgData name="문 주성" userId="202646a90de89a20" providerId="LiveId" clId="{FD633D07-5C77-7A43-AF4D-D5D7E3A1A293}" dt="2022-09-08T06:38:02.604" v="121"/>
            <ac:spMkLst>
              <pc:docMk/>
              <pc:sldMasterMk cId="0" sldId="2147483648"/>
              <pc:sldLayoutMk cId="0" sldId="2147483650"/>
              <ac:spMk id="7" creationId="{527DF86A-1B1B-79AB-4B0A-14D309FC9917}"/>
            </ac:spMkLst>
          </pc:spChg>
          <pc:spChg chg="add del mod">
            <ac:chgData name="문 주성" userId="202646a90de89a20" providerId="LiveId" clId="{FD633D07-5C77-7A43-AF4D-D5D7E3A1A293}" dt="2022-09-08T06:38:02.604" v="121"/>
            <ac:spMkLst>
              <pc:docMk/>
              <pc:sldMasterMk cId="0" sldId="2147483648"/>
              <pc:sldLayoutMk cId="0" sldId="2147483650"/>
              <ac:spMk id="8" creationId="{83C8338A-1D97-D18D-980E-F2E6F27CDAEB}"/>
            </ac:spMkLst>
          </pc:spChg>
          <pc:spChg chg="add del mod">
            <ac:chgData name="문 주성" userId="202646a90de89a20" providerId="LiveId" clId="{FD633D07-5C77-7A43-AF4D-D5D7E3A1A293}" dt="2022-09-08T06:38:02.604" v="121"/>
            <ac:spMkLst>
              <pc:docMk/>
              <pc:sldMasterMk cId="0" sldId="2147483648"/>
              <pc:sldLayoutMk cId="0" sldId="2147483650"/>
              <ac:spMk id="9" creationId="{CE434DB2-3B30-87A4-B91C-900F719E9736}"/>
            </ac:spMkLst>
          </pc:spChg>
          <pc:spChg chg="mod">
            <ac:chgData name="문 주성" userId="202646a90de89a20" providerId="LiveId" clId="{FD633D07-5C77-7A43-AF4D-D5D7E3A1A293}" dt="2022-09-08T06:38:41.055" v="136"/>
            <ac:spMkLst>
              <pc:docMk/>
              <pc:sldMasterMk cId="0" sldId="2147483648"/>
              <pc:sldLayoutMk cId="0" sldId="2147483650"/>
              <ac:spMk id="11" creationId="{00000000-0000-0000-0000-000000000000}"/>
            </ac:spMkLst>
          </pc:spChg>
          <pc:spChg chg="mod">
            <ac:chgData name="문 주성" userId="202646a90de89a20" providerId="LiveId" clId="{FD633D07-5C77-7A43-AF4D-D5D7E3A1A293}" dt="2022-09-08T06:38:10.824" v="122"/>
            <ac:spMkLst>
              <pc:docMk/>
              <pc:sldMasterMk cId="0" sldId="2147483648"/>
              <pc:sldLayoutMk cId="0" sldId="2147483650"/>
              <ac:spMk id="12" creationId="{00000000-0000-0000-0000-000000000000}"/>
            </ac:spMkLst>
          </pc:spChg>
        </pc:sldLayoutChg>
        <pc:sldLayoutChg chg="modSp mod">
          <pc:chgData name="문 주성" userId="202646a90de89a20" providerId="LiveId" clId="{FD633D07-5C77-7A43-AF4D-D5D7E3A1A293}" dt="2022-09-08T06:38:43.936" v="137"/>
          <pc:sldLayoutMkLst>
            <pc:docMk/>
            <pc:sldMasterMk cId="0" sldId="2147483648"/>
            <pc:sldLayoutMk cId="0" sldId="2147483651"/>
          </pc:sldLayoutMkLst>
          <pc:spChg chg="mod">
            <ac:chgData name="문 주성" userId="202646a90de89a20" providerId="LiveId" clId="{FD633D07-5C77-7A43-AF4D-D5D7E3A1A293}" dt="2022-09-08T06:38:43.936" v="137"/>
            <ac:spMkLst>
              <pc:docMk/>
              <pc:sldMasterMk cId="0" sldId="2147483648"/>
              <pc:sldLayoutMk cId="0" sldId="2147483651"/>
              <ac:spMk id="5" creationId="{00000000-0000-0000-0000-000000000000}"/>
            </ac:spMkLst>
          </pc:spChg>
        </pc:sldLayoutChg>
        <pc:sldLayoutChg chg="modSp mod">
          <pc:chgData name="문 주성" userId="202646a90de89a20" providerId="LiveId" clId="{FD633D07-5C77-7A43-AF4D-D5D7E3A1A293}" dt="2022-09-08T06:38:48.354" v="138"/>
          <pc:sldLayoutMkLst>
            <pc:docMk/>
            <pc:sldMasterMk cId="0" sldId="2147483648"/>
            <pc:sldLayoutMk cId="0" sldId="2147483652"/>
          </pc:sldLayoutMkLst>
          <pc:spChg chg="mod">
            <ac:chgData name="문 주성" userId="202646a90de89a20" providerId="LiveId" clId="{FD633D07-5C77-7A43-AF4D-D5D7E3A1A293}" dt="2022-09-08T06:38:48.354" v="138"/>
            <ac:spMkLst>
              <pc:docMk/>
              <pc:sldMasterMk cId="0" sldId="2147483648"/>
              <pc:sldLayoutMk cId="0" sldId="2147483652"/>
              <ac:spMk id="6" creationId="{00000000-0000-0000-0000-000000000000}"/>
            </ac:spMkLst>
          </pc:spChg>
        </pc:sldLayoutChg>
      </pc:sldMasterChg>
    </pc:docChg>
  </pc:docChgLst>
  <pc:docChgLst>
    <pc:chgData name="문 주성" userId="202646a90de89a20" providerId="LiveId" clId="{E825BD28-126A-B04D-9544-E17E9FBA9C73}"/>
    <pc:docChg chg="custSel modSld sldOrd">
      <pc:chgData name="문 주성" userId="202646a90de89a20" providerId="LiveId" clId="{E825BD28-126A-B04D-9544-E17E9FBA9C73}" dt="2022-09-10T10:53:08.616" v="3837" actId="20577"/>
      <pc:docMkLst>
        <pc:docMk/>
      </pc:docMkLst>
      <pc:sldChg chg="modNotesTx">
        <pc:chgData name="문 주성" userId="202646a90de89a20" providerId="LiveId" clId="{E825BD28-126A-B04D-9544-E17E9FBA9C73}" dt="2022-09-10T10:52:47.527" v="3828" actId="20577"/>
        <pc:sldMkLst>
          <pc:docMk/>
          <pc:sldMk cId="0" sldId="256"/>
        </pc:sldMkLst>
      </pc:sldChg>
      <pc:sldChg chg="modNotesTx">
        <pc:chgData name="문 주성" userId="202646a90de89a20" providerId="LiveId" clId="{E825BD28-126A-B04D-9544-E17E9FBA9C73}" dt="2022-09-10T10:52:49.582" v="3829" actId="20577"/>
        <pc:sldMkLst>
          <pc:docMk/>
          <pc:sldMk cId="0" sldId="257"/>
        </pc:sldMkLst>
      </pc:sldChg>
      <pc:sldChg chg="modNotesTx">
        <pc:chgData name="문 주성" userId="202646a90de89a20" providerId="LiveId" clId="{E825BD28-126A-B04D-9544-E17E9FBA9C73}" dt="2022-09-10T10:52:53.261" v="3831" actId="20577"/>
        <pc:sldMkLst>
          <pc:docMk/>
          <pc:sldMk cId="2546651024" sldId="258"/>
        </pc:sldMkLst>
      </pc:sldChg>
      <pc:sldChg chg="modNotesTx">
        <pc:chgData name="문 주성" userId="202646a90de89a20" providerId="LiveId" clId="{E825BD28-126A-B04D-9544-E17E9FBA9C73}" dt="2022-09-10T10:53:08.616" v="3837" actId="20577"/>
        <pc:sldMkLst>
          <pc:docMk/>
          <pc:sldMk cId="1553760526" sldId="395"/>
        </pc:sldMkLst>
      </pc:sldChg>
      <pc:sldChg chg="modSp mod modNotesTx">
        <pc:chgData name="문 주성" userId="202646a90de89a20" providerId="LiveId" clId="{E825BD28-126A-B04D-9544-E17E9FBA9C73}" dt="2022-09-10T10:52:59.253" v="3833" actId="20577"/>
        <pc:sldMkLst>
          <pc:docMk/>
          <pc:sldMk cId="668495990" sldId="398"/>
        </pc:sldMkLst>
        <pc:spChg chg="mod">
          <ac:chgData name="문 주성" userId="202646a90de89a20" providerId="LiveId" clId="{E825BD28-126A-B04D-9544-E17E9FBA9C73}" dt="2022-09-10T10:40:28.574" v="2422" actId="20577"/>
          <ac:spMkLst>
            <pc:docMk/>
            <pc:sldMk cId="668495990" sldId="398"/>
            <ac:spMk id="4098" creationId="{00000000-0000-0000-0000-000000000000}"/>
          </ac:spMkLst>
        </pc:spChg>
      </pc:sldChg>
      <pc:sldChg chg="modNotesTx">
        <pc:chgData name="문 주성" userId="202646a90de89a20" providerId="LiveId" clId="{E825BD28-126A-B04D-9544-E17E9FBA9C73}" dt="2022-09-10T10:53:06.082" v="3836" actId="20577"/>
        <pc:sldMkLst>
          <pc:docMk/>
          <pc:sldMk cId="11751593" sldId="399"/>
        </pc:sldMkLst>
      </pc:sldChg>
      <pc:sldChg chg="modNotesTx">
        <pc:chgData name="문 주성" userId="202646a90de89a20" providerId="LiveId" clId="{E825BD28-126A-B04D-9544-E17E9FBA9C73}" dt="2022-09-10T10:52:56.134" v="3832" actId="20577"/>
        <pc:sldMkLst>
          <pc:docMk/>
          <pc:sldMk cId="133229518" sldId="400"/>
        </pc:sldMkLst>
      </pc:sldChg>
      <pc:sldChg chg="modSp mod modNotesTx">
        <pc:chgData name="문 주성" userId="202646a90de89a20" providerId="LiveId" clId="{E825BD28-126A-B04D-9544-E17E9FBA9C73}" dt="2022-09-10T10:53:01.032" v="3834" actId="20577"/>
        <pc:sldMkLst>
          <pc:docMk/>
          <pc:sldMk cId="2605134771" sldId="401"/>
        </pc:sldMkLst>
        <pc:spChg chg="mod">
          <ac:chgData name="문 주성" userId="202646a90de89a20" providerId="LiveId" clId="{E825BD28-126A-B04D-9544-E17E9FBA9C73}" dt="2022-09-10T10:41:54.493" v="2567" actId="20577"/>
          <ac:spMkLst>
            <pc:docMk/>
            <pc:sldMk cId="2605134771" sldId="401"/>
            <ac:spMk id="3" creationId="{3A10C9E1-F46C-BF2F-9BDC-F6DD291E2A8D}"/>
          </ac:spMkLst>
        </pc:spChg>
      </pc:sldChg>
      <pc:sldChg chg="modSp mod modNotesTx">
        <pc:chgData name="문 주성" userId="202646a90de89a20" providerId="LiveId" clId="{E825BD28-126A-B04D-9544-E17E9FBA9C73}" dt="2022-09-10T10:53:03.593" v="3835" actId="20577"/>
        <pc:sldMkLst>
          <pc:docMk/>
          <pc:sldMk cId="4049699479" sldId="402"/>
        </pc:sldMkLst>
        <pc:spChg chg="mod">
          <ac:chgData name="문 주성" userId="202646a90de89a20" providerId="LiveId" clId="{E825BD28-126A-B04D-9544-E17E9FBA9C73}" dt="2022-09-10T10:41:16.035" v="2497" actId="20577"/>
          <ac:spMkLst>
            <pc:docMk/>
            <pc:sldMk cId="4049699479" sldId="402"/>
            <ac:spMk id="3" creationId="{3A10C9E1-F46C-BF2F-9BDC-F6DD291E2A8D}"/>
          </ac:spMkLst>
        </pc:spChg>
      </pc:sldChg>
      <pc:sldChg chg="ord modNotesTx">
        <pc:chgData name="문 주성" userId="202646a90de89a20" providerId="LiveId" clId="{E825BD28-126A-B04D-9544-E17E9FBA9C73}" dt="2022-09-10T10:52:51.404" v="3830" actId="20577"/>
        <pc:sldMkLst>
          <pc:docMk/>
          <pc:sldMk cId="1634762848" sldId="403"/>
        </pc:sldMkLst>
      </pc:sldChg>
    </pc:docChg>
  </pc:docChgLst>
  <pc:docChgLst>
    <pc:chgData name="김 용호" userId="ca7f1c2ee546dcc2" providerId="LiveId" clId="{B897DCD8-C31C-489E-A36C-12A41286A7ED}"/>
    <pc:docChg chg="custSel addSld delSld modSld modMainMaster modSection">
      <pc:chgData name="김 용호" userId="ca7f1c2ee546dcc2" providerId="LiveId" clId="{B897DCD8-C31C-489E-A36C-12A41286A7ED}" dt="2022-09-15T20:48:32.731" v="637" actId="20577"/>
      <pc:docMkLst>
        <pc:docMk/>
      </pc:docMkLst>
      <pc:sldChg chg="modSp mod">
        <pc:chgData name="김 용호" userId="ca7f1c2ee546dcc2" providerId="LiveId" clId="{B897DCD8-C31C-489E-A36C-12A41286A7ED}" dt="2022-09-15T19:40:23.882" v="19" actId="1036"/>
        <pc:sldMkLst>
          <pc:docMk/>
          <pc:sldMk cId="0" sldId="256"/>
        </pc:sldMkLst>
        <pc:spChg chg="mod">
          <ac:chgData name="김 용호" userId="ca7f1c2ee546dcc2" providerId="LiveId" clId="{B897DCD8-C31C-489E-A36C-12A41286A7ED}" dt="2022-09-15T19:40:16.939" v="15" actId="255"/>
          <ac:spMkLst>
            <pc:docMk/>
            <pc:sldMk cId="0" sldId="256"/>
            <ac:spMk id="3073" creationId="{00000000-0000-0000-0000-000000000000}"/>
          </ac:spMkLst>
        </pc:spChg>
        <pc:spChg chg="mod">
          <ac:chgData name="김 용호" userId="ca7f1c2ee546dcc2" providerId="LiveId" clId="{B897DCD8-C31C-489E-A36C-12A41286A7ED}" dt="2022-09-15T19:40:23.882" v="19" actId="1036"/>
          <ac:spMkLst>
            <pc:docMk/>
            <pc:sldMk cId="0" sldId="256"/>
            <ac:spMk id="3074" creationId="{00000000-0000-0000-0000-000000000000}"/>
          </ac:spMkLst>
        </pc:spChg>
        <pc:spChg chg="mod">
          <ac:chgData name="김 용호" userId="ca7f1c2ee546dcc2" providerId="LiveId" clId="{B897DCD8-C31C-489E-A36C-12A41286A7ED}" dt="2022-09-15T19:40:23.882" v="19" actId="1036"/>
          <ac:spMkLst>
            <pc:docMk/>
            <pc:sldMk cId="0" sldId="256"/>
            <ac:spMk id="3076" creationId="{00000000-0000-0000-0000-000000000000}"/>
          </ac:spMkLst>
        </pc:spChg>
        <pc:graphicFrameChg chg="mod">
          <ac:chgData name="김 용호" userId="ca7f1c2ee546dcc2" providerId="LiveId" clId="{B897DCD8-C31C-489E-A36C-12A41286A7ED}" dt="2022-09-15T19:40:23.882" v="19" actId="1036"/>
          <ac:graphicFrameMkLst>
            <pc:docMk/>
            <pc:sldMk cId="0" sldId="256"/>
            <ac:graphicFrameMk id="10" creationId="{DF1F7519-AA98-4C47-8DE5-74B086FF87E8}"/>
          </ac:graphicFrameMkLst>
        </pc:graphicFrameChg>
      </pc:sldChg>
      <pc:sldChg chg="modSp mod">
        <pc:chgData name="김 용호" userId="ca7f1c2ee546dcc2" providerId="LiveId" clId="{B897DCD8-C31C-489E-A36C-12A41286A7ED}" dt="2022-09-15T19:48:03.006" v="341" actId="20577"/>
        <pc:sldMkLst>
          <pc:docMk/>
          <pc:sldMk cId="0" sldId="257"/>
        </pc:sldMkLst>
        <pc:spChg chg="mod">
          <ac:chgData name="김 용호" userId="ca7f1c2ee546dcc2" providerId="LiveId" clId="{B897DCD8-C31C-489E-A36C-12A41286A7ED}" dt="2022-09-15T19:48:03.006" v="341" actId="20577"/>
          <ac:spMkLst>
            <pc:docMk/>
            <pc:sldMk cId="0" sldId="257"/>
            <ac:spMk id="4098" creationId="{00000000-0000-0000-0000-000000000000}"/>
          </ac:spMkLst>
        </pc:spChg>
      </pc:sldChg>
      <pc:sldChg chg="modSp mod">
        <pc:chgData name="김 용호" userId="ca7f1c2ee546dcc2" providerId="LiveId" clId="{B897DCD8-C31C-489E-A36C-12A41286A7ED}" dt="2022-09-15T20:40:29.688" v="617" actId="20577"/>
        <pc:sldMkLst>
          <pc:docMk/>
          <pc:sldMk cId="2546651024" sldId="258"/>
        </pc:sldMkLst>
        <pc:spChg chg="mod">
          <ac:chgData name="김 용호" userId="ca7f1c2ee546dcc2" providerId="LiveId" clId="{B897DCD8-C31C-489E-A36C-12A41286A7ED}" dt="2022-09-15T20:40:29.688" v="617" actId="20577"/>
          <ac:spMkLst>
            <pc:docMk/>
            <pc:sldMk cId="2546651024" sldId="258"/>
            <ac:spMk id="4098" creationId="{00000000-0000-0000-0000-000000000000}"/>
          </ac:spMkLst>
        </pc:spChg>
      </pc:sldChg>
      <pc:sldChg chg="modSp mod">
        <pc:chgData name="김 용호" userId="ca7f1c2ee546dcc2" providerId="LiveId" clId="{B897DCD8-C31C-489E-A36C-12A41286A7ED}" dt="2022-09-15T20:48:32.731" v="637" actId="20577"/>
        <pc:sldMkLst>
          <pc:docMk/>
          <pc:sldMk cId="1553760526" sldId="395"/>
        </pc:sldMkLst>
        <pc:spChg chg="mod">
          <ac:chgData name="김 용호" userId="ca7f1c2ee546dcc2" providerId="LiveId" clId="{B897DCD8-C31C-489E-A36C-12A41286A7ED}" dt="2022-09-15T20:48:32.731" v="637" actId="20577"/>
          <ac:spMkLst>
            <pc:docMk/>
            <pc:sldMk cId="1553760526" sldId="395"/>
            <ac:spMk id="3" creationId="{A771C652-96DC-9221-C460-4BA991308FB9}"/>
          </ac:spMkLst>
        </pc:spChg>
      </pc:sldChg>
      <pc:sldChg chg="modSp mod">
        <pc:chgData name="김 용호" userId="ca7f1c2ee546dcc2" providerId="LiveId" clId="{B897DCD8-C31C-489E-A36C-12A41286A7ED}" dt="2022-09-15T20:41:49.678" v="621"/>
        <pc:sldMkLst>
          <pc:docMk/>
          <pc:sldMk cId="668495990" sldId="398"/>
        </pc:sldMkLst>
        <pc:spChg chg="mod">
          <ac:chgData name="김 용호" userId="ca7f1c2ee546dcc2" providerId="LiveId" clId="{B897DCD8-C31C-489E-A36C-12A41286A7ED}" dt="2022-09-15T20:41:49.678" v="621"/>
          <ac:spMkLst>
            <pc:docMk/>
            <pc:sldMk cId="668495990" sldId="398"/>
            <ac:spMk id="4097" creationId="{00000000-0000-0000-0000-000000000000}"/>
          </ac:spMkLst>
        </pc:spChg>
      </pc:sldChg>
      <pc:sldChg chg="del">
        <pc:chgData name="김 용호" userId="ca7f1c2ee546dcc2" providerId="LiveId" clId="{B897DCD8-C31C-489E-A36C-12A41286A7ED}" dt="2022-09-15T19:50:44.104" v="396" actId="47"/>
        <pc:sldMkLst>
          <pc:docMk/>
          <pc:sldMk cId="11751593" sldId="399"/>
        </pc:sldMkLst>
      </pc:sldChg>
      <pc:sldChg chg="modSp mod">
        <pc:chgData name="김 용호" userId="ca7f1c2ee546dcc2" providerId="LiveId" clId="{B897DCD8-C31C-489E-A36C-12A41286A7ED}" dt="2022-09-15T20:41:42" v="619"/>
        <pc:sldMkLst>
          <pc:docMk/>
          <pc:sldMk cId="133229518" sldId="400"/>
        </pc:sldMkLst>
        <pc:spChg chg="mod">
          <ac:chgData name="김 용호" userId="ca7f1c2ee546dcc2" providerId="LiveId" clId="{B897DCD8-C31C-489E-A36C-12A41286A7ED}" dt="2022-09-15T20:41:42" v="619"/>
          <ac:spMkLst>
            <pc:docMk/>
            <pc:sldMk cId="133229518" sldId="400"/>
            <ac:spMk id="4097" creationId="{00000000-0000-0000-0000-000000000000}"/>
          </ac:spMkLst>
        </pc:spChg>
      </pc:sldChg>
      <pc:sldChg chg="modSp mod">
        <pc:chgData name="김 용호" userId="ca7f1c2ee546dcc2" providerId="LiveId" clId="{B897DCD8-C31C-489E-A36C-12A41286A7ED}" dt="2022-09-15T20:41:57.146" v="623"/>
        <pc:sldMkLst>
          <pc:docMk/>
          <pc:sldMk cId="2605134771" sldId="401"/>
        </pc:sldMkLst>
        <pc:spChg chg="mod">
          <ac:chgData name="김 용호" userId="ca7f1c2ee546dcc2" providerId="LiveId" clId="{B897DCD8-C31C-489E-A36C-12A41286A7ED}" dt="2022-09-15T20:41:57.146" v="623"/>
          <ac:spMkLst>
            <pc:docMk/>
            <pc:sldMk cId="2605134771" sldId="401"/>
            <ac:spMk id="4097" creationId="{00000000-0000-0000-0000-000000000000}"/>
          </ac:spMkLst>
        </pc:spChg>
      </pc:sldChg>
      <pc:sldChg chg="modSp mod">
        <pc:chgData name="김 용호" userId="ca7f1c2ee546dcc2" providerId="LiveId" clId="{B897DCD8-C31C-489E-A36C-12A41286A7ED}" dt="2022-09-15T20:42:01.608" v="625"/>
        <pc:sldMkLst>
          <pc:docMk/>
          <pc:sldMk cId="4049699479" sldId="402"/>
        </pc:sldMkLst>
        <pc:spChg chg="mod">
          <ac:chgData name="김 용호" userId="ca7f1c2ee546dcc2" providerId="LiveId" clId="{B897DCD8-C31C-489E-A36C-12A41286A7ED}" dt="2022-09-15T20:42:01.608" v="625"/>
          <ac:spMkLst>
            <pc:docMk/>
            <pc:sldMk cId="4049699479" sldId="402"/>
            <ac:spMk id="4097" creationId="{00000000-0000-0000-0000-000000000000}"/>
          </ac:spMkLst>
        </pc:spChg>
      </pc:sldChg>
      <pc:sldChg chg="modSp new mod">
        <pc:chgData name="김 용호" userId="ca7f1c2ee546dcc2" providerId="LiveId" clId="{B897DCD8-C31C-489E-A36C-12A41286A7ED}" dt="2022-09-15T20:42:41.668" v="627" actId="20577"/>
        <pc:sldMkLst>
          <pc:docMk/>
          <pc:sldMk cId="4069752999" sldId="404"/>
        </pc:sldMkLst>
        <pc:spChg chg="mod">
          <ac:chgData name="김 용호" userId="ca7f1c2ee546dcc2" providerId="LiveId" clId="{B897DCD8-C31C-489E-A36C-12A41286A7ED}" dt="2022-09-15T20:33:05.645" v="577" actId="20577"/>
          <ac:spMkLst>
            <pc:docMk/>
            <pc:sldMk cId="4069752999" sldId="404"/>
            <ac:spMk id="2" creationId="{C5D5C421-C738-AF7F-E919-1F0AE81D8177}"/>
          </ac:spMkLst>
        </pc:spChg>
        <pc:spChg chg="mod">
          <ac:chgData name="김 용호" userId="ca7f1c2ee546dcc2" providerId="LiveId" clId="{B897DCD8-C31C-489E-A36C-12A41286A7ED}" dt="2022-09-15T20:42:41.668" v="627" actId="20577"/>
          <ac:spMkLst>
            <pc:docMk/>
            <pc:sldMk cId="4069752999" sldId="404"/>
            <ac:spMk id="3" creationId="{F29C303A-727F-5B82-A466-5B7982C7C21C}"/>
          </ac:spMkLst>
        </pc:spChg>
      </pc:sldChg>
      <pc:sldMasterChg chg="modSp mod">
        <pc:chgData name="김 용호" userId="ca7f1c2ee546dcc2" providerId="LiveId" clId="{B897DCD8-C31C-489E-A36C-12A41286A7ED}" dt="2022-09-15T19:39:56.044" v="7" actId="20577"/>
        <pc:sldMasterMkLst>
          <pc:docMk/>
          <pc:sldMasterMk cId="0" sldId="2147483648"/>
        </pc:sldMasterMkLst>
        <pc:spChg chg="mod">
          <ac:chgData name="김 용호" userId="ca7f1c2ee546dcc2" providerId="LiveId" clId="{B897DCD8-C31C-489E-A36C-12A41286A7ED}" dt="2022-09-15T19:39:56.044" v="7" actId="20577"/>
          <ac:spMkLst>
            <pc:docMk/>
            <pc:sldMasterMk cId="0" sldId="2147483648"/>
            <ac:spMk id="10" creationId="{00000000-0000-0000-0000-000000000000}"/>
          </ac:spMkLst>
        </pc:spChg>
      </pc:sldMasterChg>
    </pc:docChg>
  </pc:docChgLst>
  <pc:docChgLst>
    <pc:chgData name="문 주성" userId="202646a90de89a20" providerId="LiveId" clId="{1DA3131F-A2A7-734B-9BD7-DA5F3FC1AF34}"/>
    <pc:docChg chg="undo custSel addSld delSld modSld modSection">
      <pc:chgData name="문 주성" userId="202646a90de89a20" providerId="LiveId" clId="{1DA3131F-A2A7-734B-9BD7-DA5F3FC1AF34}" dt="2022-08-19T12:04:55.394" v="3606"/>
      <pc:docMkLst>
        <pc:docMk/>
      </pc:docMkLst>
      <pc:sldChg chg="modSp mod">
        <pc:chgData name="문 주성" userId="202646a90de89a20" providerId="LiveId" clId="{1DA3131F-A2A7-734B-9BD7-DA5F3FC1AF34}" dt="2022-08-17T03:25:59.807" v="109" actId="404"/>
        <pc:sldMkLst>
          <pc:docMk/>
          <pc:sldMk cId="0" sldId="256"/>
        </pc:sldMkLst>
        <pc:spChg chg="mod">
          <ac:chgData name="문 주성" userId="202646a90de89a20" providerId="LiveId" clId="{1DA3131F-A2A7-734B-9BD7-DA5F3FC1AF34}" dt="2022-08-17T03:25:59.807" v="109" actId="404"/>
          <ac:spMkLst>
            <pc:docMk/>
            <pc:sldMk cId="0" sldId="256"/>
            <ac:spMk id="3073" creationId="{00000000-0000-0000-0000-000000000000}"/>
          </ac:spMkLst>
        </pc:spChg>
      </pc:sldChg>
      <pc:sldChg chg="addSp delSp modSp mod">
        <pc:chgData name="문 주성" userId="202646a90de89a20" providerId="LiveId" clId="{1DA3131F-A2A7-734B-9BD7-DA5F3FC1AF34}" dt="2022-08-17T04:01:51.811" v="2960" actId="20577"/>
        <pc:sldMkLst>
          <pc:docMk/>
          <pc:sldMk cId="0" sldId="257"/>
        </pc:sldMkLst>
        <pc:spChg chg="add del mod">
          <ac:chgData name="문 주성" userId="202646a90de89a20" providerId="LiveId" clId="{1DA3131F-A2A7-734B-9BD7-DA5F3FC1AF34}" dt="2022-08-17T03:58:12.904" v="2836"/>
          <ac:spMkLst>
            <pc:docMk/>
            <pc:sldMk cId="0" sldId="257"/>
            <ac:spMk id="2" creationId="{3109D984-B4F0-D3FC-441B-EFE10203F567}"/>
          </ac:spMkLst>
        </pc:spChg>
        <pc:spChg chg="mod">
          <ac:chgData name="문 주성" userId="202646a90de89a20" providerId="LiveId" clId="{1DA3131F-A2A7-734B-9BD7-DA5F3FC1AF34}" dt="2022-08-17T04:01:51.811" v="2960" actId="20577"/>
          <ac:spMkLst>
            <pc:docMk/>
            <pc:sldMk cId="0" sldId="257"/>
            <ac:spMk id="4098" creationId="{00000000-0000-0000-0000-000000000000}"/>
          </ac:spMkLst>
        </pc:spChg>
      </pc:sldChg>
      <pc:sldChg chg="modSp mod addCm modCm">
        <pc:chgData name="문 주성" userId="202646a90de89a20" providerId="LiveId" clId="{1DA3131F-A2A7-734B-9BD7-DA5F3FC1AF34}" dt="2022-08-18T03:23:54.251" v="3408"/>
        <pc:sldMkLst>
          <pc:docMk/>
          <pc:sldMk cId="2546651024" sldId="258"/>
        </pc:sldMkLst>
        <pc:spChg chg="mod">
          <ac:chgData name="문 주성" userId="202646a90de89a20" providerId="LiveId" clId="{1DA3131F-A2A7-734B-9BD7-DA5F3FC1AF34}" dt="2022-08-17T03:58:39.463" v="2865" actId="20577"/>
          <ac:spMkLst>
            <pc:docMk/>
            <pc:sldMk cId="2546651024" sldId="258"/>
            <ac:spMk id="4097" creationId="{00000000-0000-0000-0000-000000000000}"/>
          </ac:spMkLst>
        </pc:spChg>
        <pc:spChg chg="mod">
          <ac:chgData name="문 주성" userId="202646a90de89a20" providerId="LiveId" clId="{1DA3131F-A2A7-734B-9BD7-DA5F3FC1AF34}" dt="2022-08-17T04:01:43.822" v="2959" actId="20577"/>
          <ac:spMkLst>
            <pc:docMk/>
            <pc:sldMk cId="2546651024" sldId="258"/>
            <ac:spMk id="4098" creationId="{00000000-0000-0000-0000-000000000000}"/>
          </ac:spMkLst>
        </pc:spChg>
      </pc:sldChg>
      <pc:sldChg chg="del">
        <pc:chgData name="문 주성" userId="202646a90de89a20" providerId="LiveId" clId="{1DA3131F-A2A7-734B-9BD7-DA5F3FC1AF34}" dt="2022-08-17T03:28:48.694" v="278" actId="2696"/>
        <pc:sldMkLst>
          <pc:docMk/>
          <pc:sldMk cId="234076859" sldId="259"/>
        </pc:sldMkLst>
      </pc:sldChg>
      <pc:sldChg chg="del">
        <pc:chgData name="문 주성" userId="202646a90de89a20" providerId="LiveId" clId="{1DA3131F-A2A7-734B-9BD7-DA5F3FC1AF34}" dt="2022-08-17T03:28:45.377" v="277" actId="2696"/>
        <pc:sldMkLst>
          <pc:docMk/>
          <pc:sldMk cId="3490681167" sldId="260"/>
        </pc:sldMkLst>
      </pc:sldChg>
      <pc:sldChg chg="del">
        <pc:chgData name="문 주성" userId="202646a90de89a20" providerId="LiveId" clId="{1DA3131F-A2A7-734B-9BD7-DA5F3FC1AF34}" dt="2022-08-17T03:33:58.769" v="850" actId="2696"/>
        <pc:sldMkLst>
          <pc:docMk/>
          <pc:sldMk cId="2001159791" sldId="261"/>
        </pc:sldMkLst>
      </pc:sldChg>
      <pc:sldChg chg="del">
        <pc:chgData name="문 주성" userId="202646a90de89a20" providerId="LiveId" clId="{1DA3131F-A2A7-734B-9BD7-DA5F3FC1AF34}" dt="2022-08-17T03:28:41.432" v="276" actId="2696"/>
        <pc:sldMkLst>
          <pc:docMk/>
          <pc:sldMk cId="2995430270" sldId="394"/>
        </pc:sldMkLst>
      </pc:sldChg>
      <pc:sldChg chg="modSp mod">
        <pc:chgData name="문 주성" userId="202646a90de89a20" providerId="LiveId" clId="{1DA3131F-A2A7-734B-9BD7-DA5F3FC1AF34}" dt="2022-08-17T04:12:17.127" v="3406" actId="20577"/>
        <pc:sldMkLst>
          <pc:docMk/>
          <pc:sldMk cId="1553760526" sldId="395"/>
        </pc:sldMkLst>
        <pc:spChg chg="mod">
          <ac:chgData name="문 주성" userId="202646a90de89a20" providerId="LiveId" clId="{1DA3131F-A2A7-734B-9BD7-DA5F3FC1AF34}" dt="2022-08-17T04:12:17.127" v="3406" actId="20577"/>
          <ac:spMkLst>
            <pc:docMk/>
            <pc:sldMk cId="1553760526" sldId="395"/>
            <ac:spMk id="3" creationId="{A771C652-96DC-9221-C460-4BA991308FB9}"/>
          </ac:spMkLst>
        </pc:spChg>
      </pc:sldChg>
      <pc:sldChg chg="addSp delSp modSp add mod addCm delCm modCm">
        <pc:chgData name="문 주성" userId="202646a90de89a20" providerId="LiveId" clId="{1DA3131F-A2A7-734B-9BD7-DA5F3FC1AF34}" dt="2022-08-19T05:14:57.160" v="3579"/>
        <pc:sldMkLst>
          <pc:docMk/>
          <pc:sldMk cId="668495990" sldId="398"/>
        </pc:sldMkLst>
        <pc:spChg chg="add del mod">
          <ac:chgData name="문 주성" userId="202646a90de89a20" providerId="LiveId" clId="{1DA3131F-A2A7-734B-9BD7-DA5F3FC1AF34}" dt="2022-08-18T03:27:51.275" v="3569"/>
          <ac:spMkLst>
            <pc:docMk/>
            <pc:sldMk cId="668495990" sldId="398"/>
            <ac:spMk id="2" creationId="{ABAB454A-1D90-B1CD-DCB2-A03B1F961EE3}"/>
          </ac:spMkLst>
        </pc:spChg>
        <pc:spChg chg="mod">
          <ac:chgData name="문 주성" userId="202646a90de89a20" providerId="LiveId" clId="{1DA3131F-A2A7-734B-9BD7-DA5F3FC1AF34}" dt="2022-08-17T04:02:14.563" v="2962" actId="20577"/>
          <ac:spMkLst>
            <pc:docMk/>
            <pc:sldMk cId="668495990" sldId="398"/>
            <ac:spMk id="4097" creationId="{00000000-0000-0000-0000-000000000000}"/>
          </ac:spMkLst>
        </pc:spChg>
        <pc:spChg chg="mod">
          <ac:chgData name="문 주성" userId="202646a90de89a20" providerId="LiveId" clId="{1DA3131F-A2A7-734B-9BD7-DA5F3FC1AF34}" dt="2022-08-18T03:27:46.601" v="3566" actId="20577"/>
          <ac:spMkLst>
            <pc:docMk/>
            <pc:sldMk cId="668495990" sldId="398"/>
            <ac:spMk id="4098" creationId="{00000000-0000-0000-0000-000000000000}"/>
          </ac:spMkLst>
        </pc:spChg>
      </pc:sldChg>
      <pc:sldChg chg="modSp new mod">
        <pc:chgData name="문 주성" userId="202646a90de89a20" providerId="LiveId" clId="{1DA3131F-A2A7-734B-9BD7-DA5F3FC1AF34}" dt="2022-08-18T03:28:40.335" v="3578" actId="20577"/>
        <pc:sldMkLst>
          <pc:docMk/>
          <pc:sldMk cId="11751593" sldId="399"/>
        </pc:sldMkLst>
        <pc:spChg chg="mod">
          <ac:chgData name="문 주성" userId="202646a90de89a20" providerId="LiveId" clId="{1DA3131F-A2A7-734B-9BD7-DA5F3FC1AF34}" dt="2022-08-18T03:27:29.487" v="3550" actId="20577"/>
          <ac:spMkLst>
            <pc:docMk/>
            <pc:sldMk cId="11751593" sldId="399"/>
            <ac:spMk id="2" creationId="{44787148-974D-BF6B-8096-73785E863A37}"/>
          </ac:spMkLst>
        </pc:spChg>
        <pc:spChg chg="mod">
          <ac:chgData name="문 주성" userId="202646a90de89a20" providerId="LiveId" clId="{1DA3131F-A2A7-734B-9BD7-DA5F3FC1AF34}" dt="2022-08-18T03:28:40.335" v="3578" actId="20577"/>
          <ac:spMkLst>
            <pc:docMk/>
            <pc:sldMk cId="11751593" sldId="399"/>
            <ac:spMk id="3" creationId="{628CC123-0503-8976-4114-DC8B6995A61F}"/>
          </ac:spMkLst>
        </pc:spChg>
      </pc:sldChg>
      <pc:sldChg chg="add del">
        <pc:chgData name="문 주성" userId="202646a90de89a20" providerId="LiveId" clId="{1DA3131F-A2A7-734B-9BD7-DA5F3FC1AF34}" dt="2022-08-17T04:02:47.049" v="2965" actId="2696"/>
        <pc:sldMkLst>
          <pc:docMk/>
          <pc:sldMk cId="3085537276" sldId="399"/>
        </pc:sldMkLst>
      </pc:sldChg>
      <pc:sldChg chg="addSp delSp modSp add mod">
        <pc:chgData name="문 주성" userId="202646a90de89a20" providerId="LiveId" clId="{1DA3131F-A2A7-734B-9BD7-DA5F3FC1AF34}" dt="2022-08-19T07:00:52.848" v="3602" actId="14100"/>
        <pc:sldMkLst>
          <pc:docMk/>
          <pc:sldMk cId="133229518" sldId="400"/>
        </pc:sldMkLst>
        <pc:spChg chg="add mod">
          <ac:chgData name="문 주성" userId="202646a90de89a20" providerId="LiveId" clId="{1DA3131F-A2A7-734B-9BD7-DA5F3FC1AF34}" dt="2022-08-19T07:00:52.848" v="3602" actId="14100"/>
          <ac:spMkLst>
            <pc:docMk/>
            <pc:sldMk cId="133229518" sldId="400"/>
            <ac:spMk id="3" creationId="{3A10C9E1-F46C-BF2F-9BDC-F6DD291E2A8D}"/>
          </ac:spMkLst>
        </pc:spChg>
        <pc:spChg chg="mod">
          <ac:chgData name="문 주성" userId="202646a90de89a20" providerId="LiveId" clId="{1DA3131F-A2A7-734B-9BD7-DA5F3FC1AF34}" dt="2022-08-19T07:00:46.117" v="3600" actId="20577"/>
          <ac:spMkLst>
            <pc:docMk/>
            <pc:sldMk cId="133229518" sldId="400"/>
            <ac:spMk id="4097" creationId="{00000000-0000-0000-0000-000000000000}"/>
          </ac:spMkLst>
        </pc:spChg>
        <pc:spChg chg="del">
          <ac:chgData name="문 주성" userId="202646a90de89a20" providerId="LiveId" clId="{1DA3131F-A2A7-734B-9BD7-DA5F3FC1AF34}" dt="2022-08-19T07:00:49.702" v="3601" actId="478"/>
          <ac:spMkLst>
            <pc:docMk/>
            <pc:sldMk cId="133229518" sldId="400"/>
            <ac:spMk id="4098" creationId="{00000000-0000-0000-0000-000000000000}"/>
          </ac:spMkLst>
        </pc:spChg>
      </pc:sldChg>
      <pc:sldChg chg="addSp delSp modSp add del mod">
        <pc:chgData name="문 주성" userId="202646a90de89a20" providerId="LiveId" clId="{1DA3131F-A2A7-734B-9BD7-DA5F3FC1AF34}" dt="2022-08-17T04:02:28.232" v="2964" actId="2696"/>
        <pc:sldMkLst>
          <pc:docMk/>
          <pc:sldMk cId="3471501973" sldId="400"/>
        </pc:sldMkLst>
        <pc:spChg chg="add del mod">
          <ac:chgData name="문 주성" userId="202646a90de89a20" providerId="LiveId" clId="{1DA3131F-A2A7-734B-9BD7-DA5F3FC1AF34}" dt="2022-08-17T03:49:59.319" v="2076"/>
          <ac:spMkLst>
            <pc:docMk/>
            <pc:sldMk cId="3471501973" sldId="400"/>
            <ac:spMk id="2" creationId="{154DFB14-1A82-61BA-A8C0-D8F3DDA79B1A}"/>
          </ac:spMkLst>
        </pc:spChg>
        <pc:spChg chg="mod">
          <ac:chgData name="문 주성" userId="202646a90de89a20" providerId="LiveId" clId="{1DA3131F-A2A7-734B-9BD7-DA5F3FC1AF34}" dt="2022-08-17T04:02:20.142" v="2963"/>
          <ac:spMkLst>
            <pc:docMk/>
            <pc:sldMk cId="3471501973" sldId="400"/>
            <ac:spMk id="4097" creationId="{00000000-0000-0000-0000-000000000000}"/>
          </ac:spMkLst>
        </pc:spChg>
      </pc:sldChg>
      <pc:sldChg chg="addSp delSp modSp mod">
        <pc:chgData name="문 주성" userId="202646a90de89a20" providerId="LiveId" clId="{1DA3131F-A2A7-734B-9BD7-DA5F3FC1AF34}" dt="2022-08-19T12:04:55.394" v="3606"/>
        <pc:sldMkLst>
          <pc:docMk/>
          <pc:sldMk cId="4049699479" sldId="402"/>
        </pc:sldMkLst>
        <pc:spChg chg="add del mod">
          <ac:chgData name="문 주성" userId="202646a90de89a20" providerId="LiveId" clId="{1DA3131F-A2A7-734B-9BD7-DA5F3FC1AF34}" dt="2022-08-19T12:04:55.394" v="3606"/>
          <ac:spMkLst>
            <pc:docMk/>
            <pc:sldMk cId="4049699479" sldId="402"/>
            <ac:spMk id="2" creationId="{54904651-C390-1EE5-E7C5-C98FD4203B27}"/>
          </ac:spMkLst>
        </pc:spChg>
        <pc:spChg chg="mod">
          <ac:chgData name="문 주성" userId="202646a90de89a20" providerId="LiveId" clId="{1DA3131F-A2A7-734B-9BD7-DA5F3FC1AF34}" dt="2022-08-19T12:04:50.282" v="3603" actId="113"/>
          <ac:spMkLst>
            <pc:docMk/>
            <pc:sldMk cId="4049699479" sldId="402"/>
            <ac:spMk id="3" creationId="{3A10C9E1-F46C-BF2F-9BDC-F6DD291E2A8D}"/>
          </ac:spMkLst>
        </pc:spChg>
      </pc:sldChg>
    </pc:docChg>
  </pc:docChgLst>
  <pc:docChgLst>
    <pc:chgData name="문 주성" userId="202646a90de89a20" providerId="LiveId" clId="{CF2E5040-AFA0-BC4D-BBFB-9A108264F7C9}"/>
    <pc:docChg chg="undo redo custSel modSld">
      <pc:chgData name="문 주성" userId="202646a90de89a20" providerId="LiveId" clId="{CF2E5040-AFA0-BC4D-BBFB-9A108264F7C9}" dt="2022-09-15T21:01:20.943" v="105" actId="14100"/>
      <pc:docMkLst>
        <pc:docMk/>
      </pc:docMkLst>
      <pc:sldChg chg="modSp mod">
        <pc:chgData name="문 주성" userId="202646a90de89a20" providerId="LiveId" clId="{CF2E5040-AFA0-BC4D-BBFB-9A108264F7C9}" dt="2022-09-15T21:01:00.461" v="99" actId="20577"/>
        <pc:sldMkLst>
          <pc:docMk/>
          <pc:sldMk cId="1553760526" sldId="395"/>
        </pc:sldMkLst>
        <pc:spChg chg="mod">
          <ac:chgData name="문 주성" userId="202646a90de89a20" providerId="LiveId" clId="{CF2E5040-AFA0-BC4D-BBFB-9A108264F7C9}" dt="2022-09-15T21:01:00.461" v="99" actId="20577"/>
          <ac:spMkLst>
            <pc:docMk/>
            <pc:sldMk cId="1553760526" sldId="395"/>
            <ac:spMk id="3" creationId="{A771C652-96DC-9221-C460-4BA991308FB9}"/>
          </ac:spMkLst>
        </pc:spChg>
      </pc:sldChg>
      <pc:sldChg chg="modSp mod">
        <pc:chgData name="문 주성" userId="202646a90de89a20" providerId="LiveId" clId="{CF2E5040-AFA0-BC4D-BBFB-9A108264F7C9}" dt="2022-09-15T20:54:32.196" v="44" actId="113"/>
        <pc:sldMkLst>
          <pc:docMk/>
          <pc:sldMk cId="4049699479" sldId="402"/>
        </pc:sldMkLst>
        <pc:spChg chg="mod">
          <ac:chgData name="문 주성" userId="202646a90de89a20" providerId="LiveId" clId="{CF2E5040-AFA0-BC4D-BBFB-9A108264F7C9}" dt="2022-09-15T20:54:32.196" v="44" actId="113"/>
          <ac:spMkLst>
            <pc:docMk/>
            <pc:sldMk cId="4049699479" sldId="402"/>
            <ac:spMk id="3" creationId="{3A10C9E1-F46C-BF2F-9BDC-F6DD291E2A8D}"/>
          </ac:spMkLst>
        </pc:spChg>
      </pc:sldChg>
      <pc:sldChg chg="modSp mod">
        <pc:chgData name="문 주성" userId="202646a90de89a20" providerId="LiveId" clId="{CF2E5040-AFA0-BC4D-BBFB-9A108264F7C9}" dt="2022-09-15T21:01:20.943" v="105" actId="14100"/>
        <pc:sldMkLst>
          <pc:docMk/>
          <pc:sldMk cId="1634762848" sldId="403"/>
        </pc:sldMkLst>
        <pc:graphicFrameChg chg="mod modGraphic">
          <ac:chgData name="문 주성" userId="202646a90de89a20" providerId="LiveId" clId="{CF2E5040-AFA0-BC4D-BBFB-9A108264F7C9}" dt="2022-09-15T21:01:20.943" v="105" actId="14100"/>
          <ac:graphicFrameMkLst>
            <pc:docMk/>
            <pc:sldMk cId="1634762848" sldId="403"/>
            <ac:graphicFrameMk id="3" creationId="{5D9E312B-B6BF-370E-4580-478B797D9757}"/>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24509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ltLang="ko-Kore-KR" dirty="0"/>
          </a:p>
        </p:txBody>
      </p:sp>
    </p:spTree>
    <p:extLst>
      <p:ext uri="{BB962C8B-B14F-4D97-AF65-F5344CB8AC3E}">
        <p14:creationId xmlns:p14="http://schemas.microsoft.com/office/powerpoint/2010/main" val="1863912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56204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228575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58628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7599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kumimoji="1" lang="en-US" altLang="ko-Kore-KR" dirty="0"/>
          </a:p>
        </p:txBody>
      </p:sp>
      <p:sp>
        <p:nvSpPr>
          <p:cNvPr id="4" name="머리글 개체 틀 3"/>
          <p:cNvSpPr>
            <a:spLocks noGrp="1"/>
          </p:cNvSpPr>
          <p:nvPr>
            <p:ph type="hdr"/>
          </p:nvPr>
        </p:nvSpPr>
        <p:spPr/>
        <p:txBody>
          <a:bodyPr/>
          <a:lstStyle/>
          <a:p>
            <a:r>
              <a:rPr lang="en-US"/>
              <a:t>doc.: IEEE 802.11-yy/xxxxr0</a:t>
            </a:r>
          </a:p>
        </p:txBody>
      </p:sp>
      <p:sp>
        <p:nvSpPr>
          <p:cNvPr id="5" name="날짜 개체 틀 4"/>
          <p:cNvSpPr>
            <a:spLocks noGrp="1"/>
          </p:cNvSpPr>
          <p:nvPr>
            <p:ph type="dt"/>
          </p:nvPr>
        </p:nvSpPr>
        <p:spPr/>
        <p:txBody>
          <a:bodyPr/>
          <a:lstStyle/>
          <a:p>
            <a:r>
              <a:rPr lang="en-US"/>
              <a:t>Month Year</a:t>
            </a:r>
          </a:p>
        </p:txBody>
      </p:sp>
      <p:sp>
        <p:nvSpPr>
          <p:cNvPr id="6" name="바닥글 개체 틀 5"/>
          <p:cNvSpPr>
            <a:spLocks noGrp="1"/>
          </p:cNvSpPr>
          <p:nvPr>
            <p:ph type="ftr"/>
          </p:nvPr>
        </p:nvSpPr>
        <p:spPr/>
        <p:txBody>
          <a:bodyPr/>
          <a:lstStyle/>
          <a:p>
            <a:r>
              <a:rPr lang="en-US"/>
              <a:t>John Doe, Some Company</a:t>
            </a:r>
          </a:p>
        </p:txBody>
      </p:sp>
      <p:sp>
        <p:nvSpPr>
          <p:cNvPr id="7" name="슬라이드 번호 개체 틀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210148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ore-KR" dirty="0"/>
              <a:t>September 2022</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dirty="0" err="1"/>
              <a:t>Juseong</a:t>
            </a:r>
            <a:r>
              <a:rPr lang="en-GB" altLang="ko-Kore-KR" dirty="0"/>
              <a:t> Moon, KNUT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4873625" y="6475413"/>
            <a:ext cx="3668713" cy="19394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ore-KR" dirty="0" err="1"/>
              <a:t>Juseong</a:t>
            </a:r>
            <a:r>
              <a:rPr lang="en-GB" altLang="ko-Kore-KR" dirty="0"/>
              <a:t> Moon, KNUT</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ore-KR" dirty="0"/>
              <a:t>September 2022</a:t>
            </a:r>
            <a:endParaRPr lang="en-GB" altLang="ko-Kore-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ko-Kore-KR" dirty="0" err="1"/>
              <a:t>Juseong</a:t>
            </a:r>
            <a:r>
              <a:rPr lang="en-GB" altLang="ko-Kore-KR" dirty="0"/>
              <a:t> Moon, KNUT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ltLang="ko-Kore-KR" dirty="0" err="1"/>
              <a:t>Juseong</a:t>
            </a:r>
            <a:r>
              <a:rPr lang="en-GB" altLang="ko-Kore-KR" dirty="0"/>
              <a:t> Moon, KNUT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ore-KR" dirty="0"/>
              <a:t>Ronny </a:t>
            </a:r>
            <a:r>
              <a:rPr lang="en-GB" altLang="ko-Kore-KR" dirty="0" err="1"/>
              <a:t>Yongho</a:t>
            </a:r>
            <a:r>
              <a:rPr lang="en-GB" altLang="ko-Kore-KR" dirty="0"/>
              <a:t> Kim, KNUT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4873625" y="6475413"/>
            <a:ext cx="3668713"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ore-KR" dirty="0" err="1"/>
              <a:t>Juseong</a:t>
            </a:r>
            <a:r>
              <a:rPr lang="en-GB" altLang="ko-Kore-KR" dirty="0"/>
              <a:t> Moon, KNUT</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802.11-22/1536r0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4873625" y="6475413"/>
            <a:ext cx="3668713" cy="180975"/>
          </a:xfrm>
        </p:spPr>
        <p:txBody>
          <a:bodyPr/>
          <a:lstStyle/>
          <a:p>
            <a:r>
              <a:rPr lang="en-GB" dirty="0" err="1"/>
              <a:t>Juseong</a:t>
            </a:r>
            <a:r>
              <a:rPr lang="en-GB" dirty="0"/>
              <a:t> Moon, KNUT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51520" y="685800"/>
            <a:ext cx="864096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000" dirty="0"/>
              <a:t>EDCAF Selection Issue on Start Time Sync Access</a:t>
            </a:r>
          </a:p>
        </p:txBody>
      </p:sp>
      <p:sp>
        <p:nvSpPr>
          <p:cNvPr id="3074" name="Rectangle 2"/>
          <p:cNvSpPr>
            <a:spLocks noGrp="1" noChangeArrowheads="1"/>
          </p:cNvSpPr>
          <p:nvPr>
            <p:ph type="body" idx="1"/>
          </p:nvPr>
        </p:nvSpPr>
        <p:spPr>
          <a:xfrm>
            <a:off x="685800" y="1784076"/>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2022-09-12</a:t>
            </a:r>
          </a:p>
        </p:txBody>
      </p:sp>
      <p:sp>
        <p:nvSpPr>
          <p:cNvPr id="3076" name="Rectangle 4"/>
          <p:cNvSpPr>
            <a:spLocks noChangeArrowheads="1"/>
          </p:cNvSpPr>
          <p:nvPr/>
        </p:nvSpPr>
        <p:spPr bwMode="auto">
          <a:xfrm>
            <a:off x="533400" y="220000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0" name="Table 12">
            <a:extLst>
              <a:ext uri="{FF2B5EF4-FFF2-40B4-BE49-F238E27FC236}">
                <a16:creationId xmlns:a16="http://schemas.microsoft.com/office/drawing/2014/main" id="{DF1F7519-AA98-4C47-8DE5-74B086FF87E8}"/>
              </a:ext>
            </a:extLst>
          </p:cNvPr>
          <p:cNvGraphicFramePr>
            <a:graphicFrameLocks noGrp="1"/>
          </p:cNvGraphicFramePr>
          <p:nvPr>
            <p:extLst>
              <p:ext uri="{D42A27DB-BD31-4B8C-83A1-F6EECF244321}">
                <p14:modId xmlns:p14="http://schemas.microsoft.com/office/powerpoint/2010/main" val="2090877753"/>
              </p:ext>
            </p:extLst>
          </p:nvPr>
        </p:nvGraphicFramePr>
        <p:xfrm>
          <a:off x="990600" y="2974592"/>
          <a:ext cx="7467600" cy="1822560"/>
        </p:xfrm>
        <a:graphic>
          <a:graphicData uri="http://schemas.openxmlformats.org/drawingml/2006/table">
            <a:tbl>
              <a:tblPr firstRow="1" bandRow="1"/>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lvl1pPr marL="0" algn="l" defTabSz="914400" rtl="0" eaLnBrk="1" latinLnBrk="1" hangingPunct="1">
                        <a:defRPr sz="1800" b="1" kern="1200">
                          <a:solidFill>
                            <a:schemeClr val="lt1"/>
                          </a:solidFill>
                          <a:latin typeface="Times New Roman"/>
                        </a:defRPr>
                      </a:lvl1pPr>
                      <a:lvl2pPr marL="457200" algn="l" defTabSz="914400" rtl="0" eaLnBrk="1" latinLnBrk="1" hangingPunct="1">
                        <a:defRPr sz="1800" b="1" kern="1200">
                          <a:solidFill>
                            <a:schemeClr val="lt1"/>
                          </a:solidFill>
                          <a:latin typeface="Times New Roman"/>
                        </a:defRPr>
                      </a:lvl2pPr>
                      <a:lvl3pPr marL="914400" algn="l" defTabSz="914400" rtl="0" eaLnBrk="1" latinLnBrk="1" hangingPunct="1">
                        <a:defRPr sz="1800" b="1" kern="1200">
                          <a:solidFill>
                            <a:schemeClr val="lt1"/>
                          </a:solidFill>
                          <a:latin typeface="Times New Roman"/>
                        </a:defRPr>
                      </a:lvl3pPr>
                      <a:lvl4pPr marL="1371600" algn="l" defTabSz="914400" rtl="0" eaLnBrk="1" latinLnBrk="1" hangingPunct="1">
                        <a:defRPr sz="1800" b="1" kern="1200">
                          <a:solidFill>
                            <a:schemeClr val="lt1"/>
                          </a:solidFill>
                          <a:latin typeface="Times New Roman"/>
                        </a:defRPr>
                      </a:lvl4pPr>
                      <a:lvl5pPr marL="1828800" algn="l" defTabSz="914400" rtl="0" eaLnBrk="1" latinLnBrk="1" hangingPunct="1">
                        <a:defRPr sz="1800" b="1" kern="1200">
                          <a:solidFill>
                            <a:schemeClr val="lt1"/>
                          </a:solidFill>
                          <a:latin typeface="Times New Roman"/>
                        </a:defRPr>
                      </a:lvl5pPr>
                      <a:lvl6pPr marL="2286000" algn="l" defTabSz="914400" rtl="0" eaLnBrk="1" latinLnBrk="1" hangingPunct="1">
                        <a:defRPr sz="1800" b="1" kern="1200">
                          <a:solidFill>
                            <a:schemeClr val="lt1"/>
                          </a:solidFill>
                          <a:latin typeface="Times New Roman"/>
                        </a:defRPr>
                      </a:lvl6pPr>
                      <a:lvl7pPr marL="2743200" algn="l" defTabSz="914400" rtl="0" eaLnBrk="1" latinLnBrk="1" hangingPunct="1">
                        <a:defRPr sz="1800" b="1" kern="1200">
                          <a:solidFill>
                            <a:schemeClr val="lt1"/>
                          </a:solidFill>
                          <a:latin typeface="Times New Roman"/>
                        </a:defRPr>
                      </a:lvl7pPr>
                      <a:lvl8pPr marL="3200400" algn="l" defTabSz="914400" rtl="0" eaLnBrk="1" latinLnBrk="1" hangingPunct="1">
                        <a:defRPr sz="1800" b="1" kern="1200">
                          <a:solidFill>
                            <a:schemeClr val="lt1"/>
                          </a:solidFill>
                          <a:latin typeface="Times New Roman"/>
                        </a:defRPr>
                      </a:lvl8pPr>
                      <a:lvl9pPr marL="3657600" algn="l" defTabSz="914400" rtl="0" eaLnBrk="1" latinLnBrk="1" hangingPunct="1">
                        <a:defRPr sz="1800" b="1" kern="1200">
                          <a:solidFill>
                            <a:schemeClr val="lt1"/>
                          </a:solidFill>
                          <a:latin typeface="Times New Roman"/>
                        </a:defRPr>
                      </a:lvl9pPr>
                    </a:lstStyle>
                    <a:p>
                      <a:pPr algn="ctr"/>
                      <a:r>
                        <a:rPr lang="en-US" sz="14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1" hangingPunct="1">
                        <a:defRPr sz="1800" b="1" kern="1200">
                          <a:solidFill>
                            <a:schemeClr val="lt1"/>
                          </a:solidFill>
                          <a:latin typeface="Times New Roman"/>
                        </a:defRPr>
                      </a:lvl1pPr>
                      <a:lvl2pPr marL="457200" algn="l" defTabSz="914400" rtl="0" eaLnBrk="1" latinLnBrk="1" hangingPunct="1">
                        <a:defRPr sz="1800" b="1" kern="1200">
                          <a:solidFill>
                            <a:schemeClr val="lt1"/>
                          </a:solidFill>
                          <a:latin typeface="Times New Roman"/>
                        </a:defRPr>
                      </a:lvl2pPr>
                      <a:lvl3pPr marL="914400" algn="l" defTabSz="914400" rtl="0" eaLnBrk="1" latinLnBrk="1" hangingPunct="1">
                        <a:defRPr sz="1800" b="1" kern="1200">
                          <a:solidFill>
                            <a:schemeClr val="lt1"/>
                          </a:solidFill>
                          <a:latin typeface="Times New Roman"/>
                        </a:defRPr>
                      </a:lvl3pPr>
                      <a:lvl4pPr marL="1371600" algn="l" defTabSz="914400" rtl="0" eaLnBrk="1" latinLnBrk="1" hangingPunct="1">
                        <a:defRPr sz="1800" b="1" kern="1200">
                          <a:solidFill>
                            <a:schemeClr val="lt1"/>
                          </a:solidFill>
                          <a:latin typeface="Times New Roman"/>
                        </a:defRPr>
                      </a:lvl4pPr>
                      <a:lvl5pPr marL="1828800" algn="l" defTabSz="914400" rtl="0" eaLnBrk="1" latinLnBrk="1" hangingPunct="1">
                        <a:defRPr sz="1800" b="1" kern="1200">
                          <a:solidFill>
                            <a:schemeClr val="lt1"/>
                          </a:solidFill>
                          <a:latin typeface="Times New Roman"/>
                        </a:defRPr>
                      </a:lvl5pPr>
                      <a:lvl6pPr marL="2286000" algn="l" defTabSz="914400" rtl="0" eaLnBrk="1" latinLnBrk="1" hangingPunct="1">
                        <a:defRPr sz="1800" b="1" kern="1200">
                          <a:solidFill>
                            <a:schemeClr val="lt1"/>
                          </a:solidFill>
                          <a:latin typeface="Times New Roman"/>
                        </a:defRPr>
                      </a:lvl6pPr>
                      <a:lvl7pPr marL="2743200" algn="l" defTabSz="914400" rtl="0" eaLnBrk="1" latinLnBrk="1" hangingPunct="1">
                        <a:defRPr sz="1800" b="1" kern="1200">
                          <a:solidFill>
                            <a:schemeClr val="lt1"/>
                          </a:solidFill>
                          <a:latin typeface="Times New Roman"/>
                        </a:defRPr>
                      </a:lvl7pPr>
                      <a:lvl8pPr marL="3200400" algn="l" defTabSz="914400" rtl="0" eaLnBrk="1" latinLnBrk="1" hangingPunct="1">
                        <a:defRPr sz="1800" b="1" kern="1200">
                          <a:solidFill>
                            <a:schemeClr val="lt1"/>
                          </a:solidFill>
                          <a:latin typeface="Times New Roman"/>
                        </a:defRPr>
                      </a:lvl8pPr>
                      <a:lvl9pPr marL="3657600" algn="l" defTabSz="914400" rtl="0" eaLnBrk="1" latinLnBrk="1" hangingPunct="1">
                        <a:defRPr sz="1800" b="1" kern="1200">
                          <a:solidFill>
                            <a:schemeClr val="lt1"/>
                          </a:solidFill>
                          <a:latin typeface="Times New Roman"/>
                        </a:defRPr>
                      </a:lvl9pPr>
                    </a:lstStyle>
                    <a:p>
                      <a:pPr algn="ctr"/>
                      <a:r>
                        <a:rPr lang="en-US" sz="14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1" hangingPunct="1">
                        <a:defRPr sz="1800" b="1" kern="1200">
                          <a:solidFill>
                            <a:schemeClr val="lt1"/>
                          </a:solidFill>
                          <a:latin typeface="Times New Roman"/>
                        </a:defRPr>
                      </a:lvl1pPr>
                      <a:lvl2pPr marL="457200" algn="l" defTabSz="914400" rtl="0" eaLnBrk="1" latinLnBrk="1" hangingPunct="1">
                        <a:defRPr sz="1800" b="1" kern="1200">
                          <a:solidFill>
                            <a:schemeClr val="lt1"/>
                          </a:solidFill>
                          <a:latin typeface="Times New Roman"/>
                        </a:defRPr>
                      </a:lvl2pPr>
                      <a:lvl3pPr marL="914400" algn="l" defTabSz="914400" rtl="0" eaLnBrk="1" latinLnBrk="1" hangingPunct="1">
                        <a:defRPr sz="1800" b="1" kern="1200">
                          <a:solidFill>
                            <a:schemeClr val="lt1"/>
                          </a:solidFill>
                          <a:latin typeface="Times New Roman"/>
                        </a:defRPr>
                      </a:lvl3pPr>
                      <a:lvl4pPr marL="1371600" algn="l" defTabSz="914400" rtl="0" eaLnBrk="1" latinLnBrk="1" hangingPunct="1">
                        <a:defRPr sz="1800" b="1" kern="1200">
                          <a:solidFill>
                            <a:schemeClr val="lt1"/>
                          </a:solidFill>
                          <a:latin typeface="Times New Roman"/>
                        </a:defRPr>
                      </a:lvl4pPr>
                      <a:lvl5pPr marL="1828800" algn="l" defTabSz="914400" rtl="0" eaLnBrk="1" latinLnBrk="1" hangingPunct="1">
                        <a:defRPr sz="1800" b="1" kern="1200">
                          <a:solidFill>
                            <a:schemeClr val="lt1"/>
                          </a:solidFill>
                          <a:latin typeface="Times New Roman"/>
                        </a:defRPr>
                      </a:lvl5pPr>
                      <a:lvl6pPr marL="2286000" algn="l" defTabSz="914400" rtl="0" eaLnBrk="1" latinLnBrk="1" hangingPunct="1">
                        <a:defRPr sz="1800" b="1" kern="1200">
                          <a:solidFill>
                            <a:schemeClr val="lt1"/>
                          </a:solidFill>
                          <a:latin typeface="Times New Roman"/>
                        </a:defRPr>
                      </a:lvl6pPr>
                      <a:lvl7pPr marL="2743200" algn="l" defTabSz="914400" rtl="0" eaLnBrk="1" latinLnBrk="1" hangingPunct="1">
                        <a:defRPr sz="1800" b="1" kern="1200">
                          <a:solidFill>
                            <a:schemeClr val="lt1"/>
                          </a:solidFill>
                          <a:latin typeface="Times New Roman"/>
                        </a:defRPr>
                      </a:lvl7pPr>
                      <a:lvl8pPr marL="3200400" algn="l" defTabSz="914400" rtl="0" eaLnBrk="1" latinLnBrk="1" hangingPunct="1">
                        <a:defRPr sz="1800" b="1" kern="1200">
                          <a:solidFill>
                            <a:schemeClr val="lt1"/>
                          </a:solidFill>
                          <a:latin typeface="Times New Roman"/>
                        </a:defRPr>
                      </a:lvl8pPr>
                      <a:lvl9pPr marL="3657600" algn="l" defTabSz="914400" rtl="0" eaLnBrk="1" latinLnBrk="1" hangingPunct="1">
                        <a:defRPr sz="1800" b="1" kern="1200">
                          <a:solidFill>
                            <a:schemeClr val="lt1"/>
                          </a:solidFill>
                          <a:latin typeface="Times New Roman"/>
                        </a:defRPr>
                      </a:lvl9pPr>
                    </a:lstStyle>
                    <a:p>
                      <a:pPr algn="ctr"/>
                      <a:r>
                        <a:rPr lang="en-US" sz="14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1" hangingPunct="1">
                        <a:defRPr sz="1800" b="1" kern="1200">
                          <a:solidFill>
                            <a:schemeClr val="lt1"/>
                          </a:solidFill>
                          <a:latin typeface="Times New Roman"/>
                        </a:defRPr>
                      </a:lvl1pPr>
                      <a:lvl2pPr marL="457200" algn="l" defTabSz="914400" rtl="0" eaLnBrk="1" latinLnBrk="1" hangingPunct="1">
                        <a:defRPr sz="1800" b="1" kern="1200">
                          <a:solidFill>
                            <a:schemeClr val="lt1"/>
                          </a:solidFill>
                          <a:latin typeface="Times New Roman"/>
                        </a:defRPr>
                      </a:lvl2pPr>
                      <a:lvl3pPr marL="914400" algn="l" defTabSz="914400" rtl="0" eaLnBrk="1" latinLnBrk="1" hangingPunct="1">
                        <a:defRPr sz="1800" b="1" kern="1200">
                          <a:solidFill>
                            <a:schemeClr val="lt1"/>
                          </a:solidFill>
                          <a:latin typeface="Times New Roman"/>
                        </a:defRPr>
                      </a:lvl3pPr>
                      <a:lvl4pPr marL="1371600" algn="l" defTabSz="914400" rtl="0" eaLnBrk="1" latinLnBrk="1" hangingPunct="1">
                        <a:defRPr sz="1800" b="1" kern="1200">
                          <a:solidFill>
                            <a:schemeClr val="lt1"/>
                          </a:solidFill>
                          <a:latin typeface="Times New Roman"/>
                        </a:defRPr>
                      </a:lvl4pPr>
                      <a:lvl5pPr marL="1828800" algn="l" defTabSz="914400" rtl="0" eaLnBrk="1" latinLnBrk="1" hangingPunct="1">
                        <a:defRPr sz="1800" b="1" kern="1200">
                          <a:solidFill>
                            <a:schemeClr val="lt1"/>
                          </a:solidFill>
                          <a:latin typeface="Times New Roman"/>
                        </a:defRPr>
                      </a:lvl5pPr>
                      <a:lvl6pPr marL="2286000" algn="l" defTabSz="914400" rtl="0" eaLnBrk="1" latinLnBrk="1" hangingPunct="1">
                        <a:defRPr sz="1800" b="1" kern="1200">
                          <a:solidFill>
                            <a:schemeClr val="lt1"/>
                          </a:solidFill>
                          <a:latin typeface="Times New Roman"/>
                        </a:defRPr>
                      </a:lvl6pPr>
                      <a:lvl7pPr marL="2743200" algn="l" defTabSz="914400" rtl="0" eaLnBrk="1" latinLnBrk="1" hangingPunct="1">
                        <a:defRPr sz="1800" b="1" kern="1200">
                          <a:solidFill>
                            <a:schemeClr val="lt1"/>
                          </a:solidFill>
                          <a:latin typeface="Times New Roman"/>
                        </a:defRPr>
                      </a:lvl7pPr>
                      <a:lvl8pPr marL="3200400" algn="l" defTabSz="914400" rtl="0" eaLnBrk="1" latinLnBrk="1" hangingPunct="1">
                        <a:defRPr sz="1800" b="1" kern="1200">
                          <a:solidFill>
                            <a:schemeClr val="lt1"/>
                          </a:solidFill>
                          <a:latin typeface="Times New Roman"/>
                        </a:defRPr>
                      </a:lvl8pPr>
                      <a:lvl9pPr marL="3657600" algn="l" defTabSz="914400" rtl="0" eaLnBrk="1" latinLnBrk="1" hangingPunct="1">
                        <a:defRPr sz="1800" b="1" kern="1200">
                          <a:solidFill>
                            <a:schemeClr val="lt1"/>
                          </a:solidFill>
                          <a:latin typeface="Times New Roman"/>
                        </a:defRPr>
                      </a:lvl9pPr>
                    </a:lstStyle>
                    <a:p>
                      <a:pPr algn="ctr"/>
                      <a:r>
                        <a:rPr lang="en-US" sz="14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1" hangingPunct="1">
                        <a:defRPr sz="1800" b="1" kern="1200">
                          <a:solidFill>
                            <a:schemeClr val="lt1"/>
                          </a:solidFill>
                          <a:latin typeface="Times New Roman"/>
                        </a:defRPr>
                      </a:lvl1pPr>
                      <a:lvl2pPr marL="457200" algn="l" defTabSz="914400" rtl="0" eaLnBrk="1" latinLnBrk="1" hangingPunct="1">
                        <a:defRPr sz="1800" b="1" kern="1200">
                          <a:solidFill>
                            <a:schemeClr val="lt1"/>
                          </a:solidFill>
                          <a:latin typeface="Times New Roman"/>
                        </a:defRPr>
                      </a:lvl2pPr>
                      <a:lvl3pPr marL="914400" algn="l" defTabSz="914400" rtl="0" eaLnBrk="1" latinLnBrk="1" hangingPunct="1">
                        <a:defRPr sz="1800" b="1" kern="1200">
                          <a:solidFill>
                            <a:schemeClr val="lt1"/>
                          </a:solidFill>
                          <a:latin typeface="Times New Roman"/>
                        </a:defRPr>
                      </a:lvl3pPr>
                      <a:lvl4pPr marL="1371600" algn="l" defTabSz="914400" rtl="0" eaLnBrk="1" latinLnBrk="1" hangingPunct="1">
                        <a:defRPr sz="1800" b="1" kern="1200">
                          <a:solidFill>
                            <a:schemeClr val="lt1"/>
                          </a:solidFill>
                          <a:latin typeface="Times New Roman"/>
                        </a:defRPr>
                      </a:lvl4pPr>
                      <a:lvl5pPr marL="1828800" algn="l" defTabSz="914400" rtl="0" eaLnBrk="1" latinLnBrk="1" hangingPunct="1">
                        <a:defRPr sz="1800" b="1" kern="1200">
                          <a:solidFill>
                            <a:schemeClr val="lt1"/>
                          </a:solidFill>
                          <a:latin typeface="Times New Roman"/>
                        </a:defRPr>
                      </a:lvl5pPr>
                      <a:lvl6pPr marL="2286000" algn="l" defTabSz="914400" rtl="0" eaLnBrk="1" latinLnBrk="1" hangingPunct="1">
                        <a:defRPr sz="1800" b="1" kern="1200">
                          <a:solidFill>
                            <a:schemeClr val="lt1"/>
                          </a:solidFill>
                          <a:latin typeface="Times New Roman"/>
                        </a:defRPr>
                      </a:lvl6pPr>
                      <a:lvl7pPr marL="2743200" algn="l" defTabSz="914400" rtl="0" eaLnBrk="1" latinLnBrk="1" hangingPunct="1">
                        <a:defRPr sz="1800" b="1" kern="1200">
                          <a:solidFill>
                            <a:schemeClr val="lt1"/>
                          </a:solidFill>
                          <a:latin typeface="Times New Roman"/>
                        </a:defRPr>
                      </a:lvl7pPr>
                      <a:lvl8pPr marL="3200400" algn="l" defTabSz="914400" rtl="0" eaLnBrk="1" latinLnBrk="1" hangingPunct="1">
                        <a:defRPr sz="1800" b="1" kern="1200">
                          <a:solidFill>
                            <a:schemeClr val="lt1"/>
                          </a:solidFill>
                          <a:latin typeface="Times New Roman"/>
                        </a:defRPr>
                      </a:lvl8pPr>
                      <a:lvl9pPr marL="3657600" algn="l" defTabSz="914400" rtl="0" eaLnBrk="1" latinLnBrk="1" hangingPunct="1">
                        <a:defRPr sz="1800" b="1" kern="1200">
                          <a:solidFill>
                            <a:schemeClr val="lt1"/>
                          </a:solidFill>
                          <a:latin typeface="Times New Roman"/>
                        </a:defRPr>
                      </a:lvl9pPr>
                    </a:lstStyle>
                    <a:p>
                      <a:pPr algn="ctr"/>
                      <a:r>
                        <a:rPr lang="en-US" sz="14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88000">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altLang="ko-Kore-KR" sz="1200" dirty="0" err="1">
                          <a:latin typeface="Times New Roman" panose="02020603050405020304" pitchFamily="18" charset="0"/>
                          <a:ea typeface="Times New Roman"/>
                          <a:cs typeface="Times New Roman" panose="02020603050405020304" pitchFamily="18" charset="0"/>
                        </a:rPr>
                        <a:t>Juseong</a:t>
                      </a:r>
                      <a:r>
                        <a:rPr lang="en-US" altLang="ko-Kore-KR" sz="1200" dirty="0">
                          <a:latin typeface="Times New Roman" panose="02020603050405020304" pitchFamily="18" charset="0"/>
                          <a:ea typeface="Times New Roman"/>
                          <a:cs typeface="Times New Roman" panose="02020603050405020304" pitchFamily="18" charset="0"/>
                        </a:rPr>
                        <a:t> Moon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200" dirty="0">
                          <a:latin typeface="Times New Roman" panose="02020603050405020304" pitchFamily="18" charset="0"/>
                          <a:ea typeface="Times New Roman"/>
                          <a:cs typeface="Times New Roman" panose="02020603050405020304" pitchFamily="18" charset="0"/>
                        </a:rPr>
                        <a:t>KNUT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000" dirty="0">
                          <a:solidFill>
                            <a:srgbClr val="000000"/>
                          </a:solidFill>
                          <a:latin typeface="Times New Roman" panose="02020603050405020304" pitchFamily="18" charset="0"/>
                          <a:ea typeface="Times New Roman"/>
                          <a:cs typeface="Times New Roman" panose="02020603050405020304" pitchFamily="18" charset="0"/>
                        </a:rPr>
                        <a:t> </a:t>
                      </a:r>
                      <a:endParaRPr lang="en-US" sz="11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100" dirty="0">
                          <a:latin typeface="Times New Roman" panose="02020603050405020304" pitchFamily="18" charset="0"/>
                          <a:ea typeface="Times New Roman"/>
                          <a:cs typeface="Times New Roman" panose="02020603050405020304" pitchFamily="18" charset="0"/>
                        </a:rPr>
                        <a:t>jsmoon0211@ut.ac.kr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10001"/>
                  </a:ext>
                </a:extLst>
              </a:tr>
              <a:tr h="288000">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200" dirty="0">
                          <a:latin typeface="Times New Roman" panose="02020603050405020304" pitchFamily="18" charset="0"/>
                          <a:ea typeface="Times New Roman"/>
                          <a:cs typeface="Times New Roman" panose="02020603050405020304" pitchFamily="18" charset="0"/>
                        </a:rPr>
                        <a:t>Ronny </a:t>
                      </a:r>
                      <a:r>
                        <a:rPr lang="en-US" sz="1200" dirty="0" err="1">
                          <a:latin typeface="Times New Roman" panose="02020603050405020304" pitchFamily="18" charset="0"/>
                          <a:ea typeface="Times New Roman"/>
                          <a:cs typeface="Times New Roman" panose="02020603050405020304" pitchFamily="18" charset="0"/>
                        </a:rPr>
                        <a:t>Yongho</a:t>
                      </a:r>
                      <a:r>
                        <a:rPr lang="en-US" sz="1200" dirty="0">
                          <a:latin typeface="Times New Roman" panose="02020603050405020304" pitchFamily="18" charset="0"/>
                          <a:ea typeface="Times New Roman"/>
                          <a:cs typeface="Times New Roman" panose="02020603050405020304" pitchFamily="18" charset="0"/>
                        </a:rPr>
                        <a:t> Kim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Times New Roman"/>
                          <a:cs typeface="Times New Roman" panose="02020603050405020304" pitchFamily="18" charset="0"/>
                        </a:rPr>
                        <a:t>KNUT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ore-KR" sz="1100" dirty="0" err="1">
                          <a:latin typeface="Times New Roman" panose="02020603050405020304" pitchFamily="18" charset="0"/>
                          <a:ea typeface="Times New Roman"/>
                          <a:cs typeface="Times New Roman" panose="02020603050405020304" pitchFamily="18" charset="0"/>
                        </a:rPr>
                        <a:t>ronnykim@ut.ac.kr</a:t>
                      </a:r>
                      <a:endParaRPr lang="en-US" altLang="ko-Kore-KR" sz="11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0003"/>
                  </a:ext>
                </a:extLst>
              </a:tr>
              <a:tr h="288000">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200" dirty="0" err="1">
                          <a:latin typeface="Times New Roman"/>
                          <a:ea typeface="Times New Roman"/>
                          <a:cs typeface="Arial"/>
                        </a:rPr>
                        <a:t>Hyojin</a:t>
                      </a:r>
                      <a:r>
                        <a:rPr lang="ko-KR" altLang="en-US" sz="1200" dirty="0">
                          <a:latin typeface="Times New Roman"/>
                          <a:ea typeface="Times New Roman"/>
                          <a:cs typeface="Arial"/>
                        </a:rPr>
                        <a:t> </a:t>
                      </a:r>
                      <a:r>
                        <a:rPr lang="en-US" altLang="ko-KR" sz="1200" dirty="0">
                          <a:latin typeface="Times New Roman"/>
                          <a:ea typeface="Times New Roman"/>
                          <a:cs typeface="Arial"/>
                        </a:rPr>
                        <a:t>Jung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200" dirty="0">
                          <a:latin typeface="Times New Roman"/>
                          <a:ea typeface="Times New Roman"/>
                          <a:cs typeface="Arial"/>
                        </a:rPr>
                        <a:t>Hyundai Motor Company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r>
                        <a:rPr lang="en-US" sz="1100" dirty="0">
                          <a:latin typeface="Times New Roman"/>
                          <a:ea typeface="Times New Roman"/>
                          <a:cs typeface="Arial"/>
                        </a:rPr>
                        <a:t>hyojin@hyundai.com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10008"/>
                  </a:ext>
                </a:extLst>
              </a:tr>
              <a:tr h="288000">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2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2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panose="02020603050405020304" pitchFamily="18" charset="0"/>
                        <a:ea typeface="Times New Roman"/>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0009"/>
                  </a:ext>
                </a:extLst>
              </a:tr>
              <a:tr h="288000">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914400" rtl="0" eaLnBrk="1" latinLnBrk="1" hangingPunct="1">
                        <a:defRPr sz="1800" kern="1200">
                          <a:solidFill>
                            <a:schemeClr val="dk1"/>
                          </a:solidFill>
                          <a:latin typeface="Times New Roman"/>
                        </a:defRPr>
                      </a:lvl1pPr>
                      <a:lvl2pPr marL="457200" algn="l" defTabSz="914400" rtl="0" eaLnBrk="1" latinLnBrk="1" hangingPunct="1">
                        <a:defRPr sz="1800" kern="1200">
                          <a:solidFill>
                            <a:schemeClr val="dk1"/>
                          </a:solidFill>
                          <a:latin typeface="Times New Roman"/>
                        </a:defRPr>
                      </a:lvl2pPr>
                      <a:lvl3pPr marL="914400" algn="l" defTabSz="914400" rtl="0" eaLnBrk="1" latinLnBrk="1" hangingPunct="1">
                        <a:defRPr sz="1800" kern="1200">
                          <a:solidFill>
                            <a:schemeClr val="dk1"/>
                          </a:solidFill>
                          <a:latin typeface="Times New Roman"/>
                        </a:defRPr>
                      </a:lvl3pPr>
                      <a:lvl4pPr marL="1371600" algn="l" defTabSz="914400" rtl="0" eaLnBrk="1" latinLnBrk="1" hangingPunct="1">
                        <a:defRPr sz="1800" kern="1200">
                          <a:solidFill>
                            <a:schemeClr val="dk1"/>
                          </a:solidFill>
                          <a:latin typeface="Times New Roman"/>
                        </a:defRPr>
                      </a:lvl4pPr>
                      <a:lvl5pPr marL="1828800" algn="l" defTabSz="914400" rtl="0" eaLnBrk="1" latinLnBrk="1" hangingPunct="1">
                        <a:defRPr sz="1800" kern="1200">
                          <a:solidFill>
                            <a:schemeClr val="dk1"/>
                          </a:solidFill>
                          <a:latin typeface="Times New Roman"/>
                        </a:defRPr>
                      </a:lvl5pPr>
                      <a:lvl6pPr marL="2286000" algn="l" defTabSz="914400" rtl="0" eaLnBrk="1" latinLnBrk="1" hangingPunct="1">
                        <a:defRPr sz="1800" kern="1200">
                          <a:solidFill>
                            <a:schemeClr val="dk1"/>
                          </a:solidFill>
                          <a:latin typeface="Times New Roman"/>
                        </a:defRPr>
                      </a:lvl6pPr>
                      <a:lvl7pPr marL="2743200" algn="l" defTabSz="914400" rtl="0" eaLnBrk="1" latinLnBrk="1" hangingPunct="1">
                        <a:defRPr sz="1800" kern="1200">
                          <a:solidFill>
                            <a:schemeClr val="dk1"/>
                          </a:solidFill>
                          <a:latin typeface="Times New Roman"/>
                        </a:defRPr>
                      </a:lvl7pPr>
                      <a:lvl8pPr marL="3200400" algn="l" defTabSz="914400" rtl="0" eaLnBrk="1" latinLnBrk="1" hangingPunct="1">
                        <a:defRPr sz="1800" kern="1200">
                          <a:solidFill>
                            <a:schemeClr val="dk1"/>
                          </a:solidFill>
                          <a:latin typeface="Times New Roman"/>
                        </a:defRPr>
                      </a:lvl8pPr>
                      <a:lvl9pPr marL="3657600" algn="l" defTabSz="914400" rtl="0" eaLnBrk="1" latinLnBrk="1" hangingPunct="1">
                        <a:defRPr sz="1800" kern="1200">
                          <a:solidFill>
                            <a:schemeClr val="dk1"/>
                          </a:solidFill>
                          <a:latin typeface="Times New Roman"/>
                        </a:defRPr>
                      </a:lvl9p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1001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6615097-8CD3-21F8-63B0-50C2AC3654D3}"/>
              </a:ext>
            </a:extLst>
          </p:cNvPr>
          <p:cNvSpPr>
            <a:spLocks noGrp="1"/>
          </p:cNvSpPr>
          <p:nvPr>
            <p:ph type="title"/>
          </p:nvPr>
        </p:nvSpPr>
        <p:spPr/>
        <p:txBody>
          <a:bodyPr/>
          <a:lstStyle/>
          <a:p>
            <a:r>
              <a:rPr kumimoji="1" lang="en-US" altLang="ko-Kore-KR" dirty="0"/>
              <a:t>Conclusion</a:t>
            </a:r>
            <a:endParaRPr kumimoji="1" lang="ko-Kore-KR" altLang="en-US" dirty="0"/>
          </a:p>
        </p:txBody>
      </p:sp>
      <p:sp>
        <p:nvSpPr>
          <p:cNvPr id="3" name="내용 개체 틀 2">
            <a:extLst>
              <a:ext uri="{FF2B5EF4-FFF2-40B4-BE49-F238E27FC236}">
                <a16:creationId xmlns:a16="http://schemas.microsoft.com/office/drawing/2014/main" id="{A771C652-96DC-9221-C460-4BA991308FB9}"/>
              </a:ext>
            </a:extLst>
          </p:cNvPr>
          <p:cNvSpPr>
            <a:spLocks noGrp="1"/>
          </p:cNvSpPr>
          <p:nvPr>
            <p:ph idx="1"/>
          </p:nvPr>
        </p:nvSpPr>
        <p:spPr/>
        <p:txBody>
          <a:bodyPr/>
          <a:lstStyle/>
          <a:p>
            <a:pPr>
              <a:buFont typeface="Arial" panose="020B0604020202020204" pitchFamily="34" charset="0"/>
              <a:buChar char="•"/>
            </a:pPr>
            <a:r>
              <a:rPr lang="en-US" altLang="ko-KR" dirty="0"/>
              <a:t>Not-chosen ACs in start time sync PPDUs access was discussed</a:t>
            </a:r>
          </a:p>
          <a:p>
            <a:pPr>
              <a:buFont typeface="Arial" panose="020B0604020202020204" pitchFamily="34" charset="0"/>
              <a:buChar char="•"/>
            </a:pPr>
            <a:r>
              <a:rPr lang="en-US" altLang="ko-KR" dirty="0"/>
              <a:t>It is preferred to keep CW[AC] and QSRC parameters of not-chosen ACs unchanged in start time sync PPDUs access</a:t>
            </a:r>
          </a:p>
          <a:p>
            <a:pPr lvl="1">
              <a:buFont typeface="Arial" panose="020B0604020202020204" pitchFamily="34" charset="0"/>
              <a:buChar char="•"/>
            </a:pPr>
            <a:r>
              <a:rPr lang="en-US" altLang="ko-KR" dirty="0"/>
              <a:t>If CW[AC] is doubled, it may degrade the performance of EDCAFs that are not chosen in NSTR link pair</a:t>
            </a:r>
          </a:p>
          <a:p>
            <a:endParaRPr kumimoji="1" lang="ko-Kore-KR" altLang="en-US" dirty="0"/>
          </a:p>
        </p:txBody>
      </p:sp>
      <p:sp>
        <p:nvSpPr>
          <p:cNvPr id="4" name="슬라이드 번호 개체 틀 3">
            <a:extLst>
              <a:ext uri="{FF2B5EF4-FFF2-40B4-BE49-F238E27FC236}">
                <a16:creationId xmlns:a16="http://schemas.microsoft.com/office/drawing/2014/main" id="{C5DF3CB0-C8BE-85B2-8920-28F3A74D04C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바닥글 개체 틀 4">
            <a:extLst>
              <a:ext uri="{FF2B5EF4-FFF2-40B4-BE49-F238E27FC236}">
                <a16:creationId xmlns:a16="http://schemas.microsoft.com/office/drawing/2014/main" id="{7CCBF900-4690-D801-9649-BE4987047E77}"/>
              </a:ext>
            </a:extLst>
          </p:cNvPr>
          <p:cNvSpPr>
            <a:spLocks noGrp="1"/>
          </p:cNvSpPr>
          <p:nvPr>
            <p:ph type="ftr" idx="14"/>
          </p:nvPr>
        </p:nvSpPr>
        <p:spPr/>
        <p:txBody>
          <a:bodyPr/>
          <a:lstStyle/>
          <a:p>
            <a:r>
              <a:rPr lang="en-GB" altLang="ko-Kore-KR" dirty="0" err="1"/>
              <a:t>Juseong</a:t>
            </a:r>
            <a:r>
              <a:rPr lang="en-GB" altLang="ko-Kore-KR" dirty="0"/>
              <a:t> Moon, KNUT</a:t>
            </a:r>
          </a:p>
        </p:txBody>
      </p:sp>
      <p:sp>
        <p:nvSpPr>
          <p:cNvPr id="6" name="날짜 개체 틀 5">
            <a:extLst>
              <a:ext uri="{FF2B5EF4-FFF2-40B4-BE49-F238E27FC236}">
                <a16:creationId xmlns:a16="http://schemas.microsoft.com/office/drawing/2014/main" id="{4409DB96-865B-5196-15B1-B8977673E45E}"/>
              </a:ext>
            </a:extLst>
          </p:cNvPr>
          <p:cNvSpPr>
            <a:spLocks noGrp="1"/>
          </p:cNvSpPr>
          <p:nvPr>
            <p:ph type="dt" idx="15"/>
          </p:nvPr>
        </p:nvSpPr>
        <p:spPr/>
        <p:txBody>
          <a:bodyPr/>
          <a:lstStyle/>
          <a:p>
            <a:r>
              <a:rPr lang="en-US" altLang="ko-Kore-KR" dirty="0"/>
              <a:t>September 2022</a:t>
            </a:r>
            <a:endParaRPr lang="en-GB" altLang="ko-Kore-KR" dirty="0"/>
          </a:p>
        </p:txBody>
      </p:sp>
    </p:spTree>
    <p:extLst>
      <p:ext uri="{BB962C8B-B14F-4D97-AF65-F5344CB8AC3E}">
        <p14:creationId xmlns:p14="http://schemas.microsoft.com/office/powerpoint/2010/main" val="155376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ko-Kore-KR" dirty="0"/>
              <a:t>September 2022</a:t>
            </a:r>
            <a:endParaRPr lang="en-GB" altLang="ko-Kore-KR" dirty="0"/>
          </a:p>
        </p:txBody>
      </p:sp>
      <p:sp>
        <p:nvSpPr>
          <p:cNvPr id="5" name="Footer Placeholder 4"/>
          <p:cNvSpPr>
            <a:spLocks noGrp="1"/>
          </p:cNvSpPr>
          <p:nvPr>
            <p:ph type="ftr" idx="14"/>
          </p:nvPr>
        </p:nvSpPr>
        <p:spPr>
          <a:xfrm>
            <a:off x="5500694" y="6475413"/>
            <a:ext cx="3041644" cy="180975"/>
          </a:xfrm>
        </p:spPr>
        <p:txBody>
          <a:bodyPr/>
          <a:lstStyle/>
          <a:p>
            <a:r>
              <a:rPr lang="en-GB" altLang="ko-Kore-KR" dirty="0" err="1"/>
              <a:t>Juseong</a:t>
            </a:r>
            <a:r>
              <a:rPr lang="en-GB" altLang="ko-Kore-KR" dirty="0"/>
              <a:t> Moon, KNUT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normAutofit fontScale="92500" lnSpcReduction="10000"/>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With start time sync PPDUs access defined in 802.11be Draft 2.1.1, a STA can select only one EDCAF among multiple EDCAFs with backoff counter 0 for a link</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It’s needed to clarify the </a:t>
            </a:r>
            <a:r>
              <a:rPr lang="en-US" dirty="0"/>
              <a:t>case of a STA with multiple EDCAFs whose backoff counter are 0 in start time sync access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the case of transmitting from the selected one EDCAFs among EDCAFs with backoff counter 0, there are two possible cases for the not selected EDCAFs: 1. keeping backoff counter 0 and 2. invoke new backoff counter</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this contribution, start time sync PPDUs access for unselected EDCAFs is discussed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ko-Kore-KR" dirty="0"/>
              <a:t>September 2022</a:t>
            </a:r>
            <a:endParaRPr lang="en-GB" altLang="ko-Kore-KR" dirty="0"/>
          </a:p>
        </p:txBody>
      </p:sp>
      <p:sp>
        <p:nvSpPr>
          <p:cNvPr id="5" name="Footer Placeholder 4"/>
          <p:cNvSpPr>
            <a:spLocks noGrp="1"/>
          </p:cNvSpPr>
          <p:nvPr>
            <p:ph type="ftr" idx="14"/>
          </p:nvPr>
        </p:nvSpPr>
        <p:spPr>
          <a:xfrm>
            <a:off x="5500694" y="6475413"/>
            <a:ext cx="3041644" cy="180975"/>
          </a:xfrm>
        </p:spPr>
        <p:txBody>
          <a:bodyPr/>
          <a:lstStyle/>
          <a:p>
            <a:r>
              <a:rPr lang="en-GB" altLang="ko-Kore-KR" dirty="0" err="1"/>
              <a:t>Juseong</a:t>
            </a:r>
            <a:r>
              <a:rPr lang="en-GB" altLang="ko-Kore-KR" dirty="0"/>
              <a:t> Moon, KNUT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Start time sync PPDUs access - Issue</a:t>
            </a:r>
          </a:p>
        </p:txBody>
      </p:sp>
      <p:graphicFrame>
        <p:nvGraphicFramePr>
          <p:cNvPr id="3" name="표 2">
            <a:extLst>
              <a:ext uri="{FF2B5EF4-FFF2-40B4-BE49-F238E27FC236}">
                <a16:creationId xmlns:a16="http://schemas.microsoft.com/office/drawing/2014/main" id="{5D9E312B-B6BF-370E-4580-478B797D9757}"/>
              </a:ext>
            </a:extLst>
          </p:cNvPr>
          <p:cNvGraphicFramePr>
            <a:graphicFrameLocks noGrp="1"/>
          </p:cNvGraphicFramePr>
          <p:nvPr>
            <p:extLst>
              <p:ext uri="{D42A27DB-BD31-4B8C-83A1-F6EECF244321}">
                <p14:modId xmlns:p14="http://schemas.microsoft.com/office/powerpoint/2010/main" val="1950009409"/>
              </p:ext>
            </p:extLst>
          </p:nvPr>
        </p:nvGraphicFramePr>
        <p:xfrm>
          <a:off x="539552" y="1981201"/>
          <a:ext cx="8208912" cy="1663824"/>
        </p:xfrm>
        <a:graphic>
          <a:graphicData uri="http://schemas.openxmlformats.org/drawingml/2006/table">
            <a:tbl>
              <a:tblPr/>
              <a:tblGrid>
                <a:gridCol w="542257">
                  <a:extLst>
                    <a:ext uri="{9D8B030D-6E8A-4147-A177-3AD203B41FA5}">
                      <a16:colId xmlns:a16="http://schemas.microsoft.com/office/drawing/2014/main" val="1089703982"/>
                    </a:ext>
                  </a:extLst>
                </a:gridCol>
                <a:gridCol w="929583">
                  <a:extLst>
                    <a:ext uri="{9D8B030D-6E8A-4147-A177-3AD203B41FA5}">
                      <a16:colId xmlns:a16="http://schemas.microsoft.com/office/drawing/2014/main" val="3929015173"/>
                    </a:ext>
                  </a:extLst>
                </a:gridCol>
                <a:gridCol w="852118">
                  <a:extLst>
                    <a:ext uri="{9D8B030D-6E8A-4147-A177-3AD203B41FA5}">
                      <a16:colId xmlns:a16="http://schemas.microsoft.com/office/drawing/2014/main" val="2954106717"/>
                    </a:ext>
                  </a:extLst>
                </a:gridCol>
                <a:gridCol w="1007048">
                  <a:extLst>
                    <a:ext uri="{9D8B030D-6E8A-4147-A177-3AD203B41FA5}">
                      <a16:colId xmlns:a16="http://schemas.microsoft.com/office/drawing/2014/main" val="2893986450"/>
                    </a:ext>
                  </a:extLst>
                </a:gridCol>
                <a:gridCol w="697187">
                  <a:extLst>
                    <a:ext uri="{9D8B030D-6E8A-4147-A177-3AD203B41FA5}">
                      <a16:colId xmlns:a16="http://schemas.microsoft.com/office/drawing/2014/main" val="399178649"/>
                    </a:ext>
                  </a:extLst>
                </a:gridCol>
                <a:gridCol w="4180719">
                  <a:extLst>
                    <a:ext uri="{9D8B030D-6E8A-4147-A177-3AD203B41FA5}">
                      <a16:colId xmlns:a16="http://schemas.microsoft.com/office/drawing/2014/main" val="318789176"/>
                    </a:ext>
                  </a:extLst>
                </a:gridCol>
              </a:tblGrid>
              <a:tr h="1663824">
                <a:tc>
                  <a:txBody>
                    <a:bodyPr/>
                    <a:lstStyle/>
                    <a:p>
                      <a:pPr algn="r" fontAlgn="t"/>
                      <a:r>
                        <a:rPr lang="en-US" altLang="ko-Kore-KR" sz="1000" b="0" i="0" u="none" strike="noStrike">
                          <a:solidFill>
                            <a:srgbClr val="000000"/>
                          </a:solidFill>
                          <a:effectLst/>
                          <a:latin typeface="Arial" panose="020B0604020202020204" pitchFamily="34" charset="0"/>
                          <a:ea typeface="맑은 고딕" panose="020B0503020000020004" pitchFamily="34" charset="-127"/>
                        </a:rPr>
                        <a:t>12414</a:t>
                      </a:r>
                    </a:p>
                  </a:txBody>
                  <a:tcPr marL="7532" marR="7532" marT="7532"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l" fontAlgn="t"/>
                      <a:r>
                        <a:rPr lang="en" sz="1000" b="0" i="0" u="none" strike="noStrike">
                          <a:solidFill>
                            <a:srgbClr val="000000"/>
                          </a:solidFill>
                          <a:effectLst/>
                          <a:latin typeface="Arial" panose="020B0604020202020204" pitchFamily="34" charset="0"/>
                          <a:ea typeface="맑은 고딕" panose="020B0503020000020004" pitchFamily="34" charset="-127"/>
                        </a:rPr>
                        <a:t>Juseong Moon</a:t>
                      </a:r>
                    </a:p>
                  </a:txBody>
                  <a:tcPr marL="7532" marR="7532" marT="7532"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l" fontAlgn="t"/>
                      <a:r>
                        <a:rPr lang="en" sz="1000" b="0" i="0" u="none" strike="noStrike">
                          <a:solidFill>
                            <a:srgbClr val="000000"/>
                          </a:solidFill>
                          <a:effectLst/>
                          <a:latin typeface="Arial" panose="020B0604020202020204" pitchFamily="34" charset="0"/>
                          <a:ea typeface="맑은 고딕" panose="020B0503020000020004" pitchFamily="34" charset="-127"/>
                        </a:rPr>
                        <a:t>Yes</a:t>
                      </a:r>
                    </a:p>
                  </a:txBody>
                  <a:tcPr marL="7532" marR="7532" marT="7532"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l" fontAlgn="t"/>
                      <a:r>
                        <a:rPr lang="en-US" altLang="ko-Kore-KR" sz="1000" b="0" i="0" u="none" strike="noStrike">
                          <a:solidFill>
                            <a:srgbClr val="000000"/>
                          </a:solidFill>
                          <a:effectLst/>
                          <a:latin typeface="Arial" panose="020B0604020202020204" pitchFamily="34" charset="0"/>
                          <a:ea typeface="맑은 고딕" panose="020B0503020000020004" pitchFamily="34" charset="-127"/>
                        </a:rPr>
                        <a:t>35.3.16.6</a:t>
                      </a:r>
                    </a:p>
                  </a:txBody>
                  <a:tcPr marL="7532" marR="7532" marT="7532"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l" fontAlgn="t"/>
                      <a:r>
                        <a:rPr lang="en-US" altLang="ko-Kore-KR" sz="1000" b="0" i="0" u="none" strike="noStrike">
                          <a:solidFill>
                            <a:srgbClr val="000000"/>
                          </a:solidFill>
                          <a:effectLst/>
                          <a:latin typeface="Arial" panose="020B0604020202020204" pitchFamily="34" charset="0"/>
                          <a:ea typeface="맑은 고딕" panose="020B0503020000020004" pitchFamily="34" charset="-127"/>
                        </a:rPr>
                        <a:t>458.14</a:t>
                      </a:r>
                    </a:p>
                  </a:txBody>
                  <a:tcPr marL="7532" marR="7532" marT="7532"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tc>
                  <a:txBody>
                    <a:bodyPr/>
                    <a:lstStyle/>
                    <a:p>
                      <a:pPr algn="l" fontAlgn="t"/>
                      <a:r>
                        <a:rPr lang="en" sz="1200" b="0" i="0" u="none" strike="noStrike" dirty="0">
                          <a:solidFill>
                            <a:srgbClr val="000000"/>
                          </a:solidFill>
                          <a:effectLst/>
                          <a:latin typeface="Arial" panose="020B0604020202020204" pitchFamily="34" charset="0"/>
                          <a:ea typeface="맑은 고딕" panose="020B0503020000020004" pitchFamily="34" charset="-127"/>
                        </a:rPr>
                        <a:t>When there are multiple EDCAF backoff counters that already reached zero and one EDCAF is chosen with implementation specific method, it is not clear what the expected behavior for the rest of EDCAFs with zero backoff counter. Do they re-invoke the backoff procedure with doubled CW value assuming an internal collision? Clear description on the post procedure of implementation specific one EDCAF selection is required.</a:t>
                      </a:r>
                    </a:p>
                  </a:txBody>
                  <a:tcPr marL="7532" marR="7532" marT="7532" marB="0">
                    <a:lnL w="6350" cap="flat" cmpd="sng" algn="ctr">
                      <a:solidFill>
                        <a:srgbClr val="333300"/>
                      </a:solidFill>
                      <a:prstDash val="solid"/>
                      <a:round/>
                      <a:headEnd type="none" w="med" len="med"/>
                      <a:tailEnd type="none" w="med" len="med"/>
                    </a:lnL>
                    <a:lnR w="6350" cap="flat" cmpd="sng" algn="ctr">
                      <a:solidFill>
                        <a:srgbClr val="333300"/>
                      </a:solidFill>
                      <a:prstDash val="solid"/>
                      <a:round/>
                      <a:headEnd type="none" w="med" len="med"/>
                      <a:tailEnd type="none" w="med" len="med"/>
                    </a:lnR>
                    <a:lnT w="6350" cap="flat" cmpd="sng" algn="ctr">
                      <a:solidFill>
                        <a:srgbClr val="333300"/>
                      </a:solidFill>
                      <a:prstDash val="solid"/>
                      <a:round/>
                      <a:headEnd type="none" w="med" len="med"/>
                      <a:tailEnd type="none" w="med" len="med"/>
                    </a:lnT>
                    <a:lnB w="6350" cap="flat" cmpd="sng" algn="ctr">
                      <a:solidFill>
                        <a:srgbClr val="333300"/>
                      </a:solidFill>
                      <a:prstDash val="solid"/>
                      <a:round/>
                      <a:headEnd type="none" w="med" len="med"/>
                      <a:tailEnd type="none" w="med" len="med"/>
                    </a:lnB>
                  </a:tcPr>
                </a:tc>
                <a:extLst>
                  <a:ext uri="{0D108BD9-81ED-4DB2-BD59-A6C34878D82A}">
                    <a16:rowId xmlns:a16="http://schemas.microsoft.com/office/drawing/2014/main" val="2987581579"/>
                  </a:ext>
                </a:extLst>
              </a:tr>
            </a:tbl>
          </a:graphicData>
        </a:graphic>
      </p:graphicFrame>
    </p:spTree>
    <p:extLst>
      <p:ext uri="{BB962C8B-B14F-4D97-AF65-F5344CB8AC3E}">
        <p14:creationId xmlns:p14="http://schemas.microsoft.com/office/powerpoint/2010/main" val="16347628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ko-Kore-KR" dirty="0"/>
              <a:t>September 2022</a:t>
            </a:r>
            <a:endParaRPr lang="en-GB" altLang="ko-Kore-KR" dirty="0"/>
          </a:p>
        </p:txBody>
      </p:sp>
      <p:sp>
        <p:nvSpPr>
          <p:cNvPr id="5" name="Footer Placeholder 4"/>
          <p:cNvSpPr>
            <a:spLocks noGrp="1"/>
          </p:cNvSpPr>
          <p:nvPr>
            <p:ph type="ftr" idx="14"/>
          </p:nvPr>
        </p:nvSpPr>
        <p:spPr>
          <a:xfrm>
            <a:off x="5500694" y="6475413"/>
            <a:ext cx="3041644" cy="180975"/>
          </a:xfrm>
        </p:spPr>
        <p:txBody>
          <a:bodyPr/>
          <a:lstStyle/>
          <a:p>
            <a:r>
              <a:rPr lang="en-GB" altLang="ko-Kore-KR" dirty="0" err="1"/>
              <a:t>Juseong</a:t>
            </a:r>
            <a:r>
              <a:rPr lang="en-GB" altLang="ko-Kore-KR" dirty="0"/>
              <a:t> Moon, KNUT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Start time sync PPDUs access - Issue</a:t>
            </a:r>
          </a:p>
        </p:txBody>
      </p:sp>
      <p:sp>
        <p:nvSpPr>
          <p:cNvPr id="4098" name="Rectangle 2"/>
          <p:cNvSpPr>
            <a:spLocks noGrp="1" noChangeArrowheads="1"/>
          </p:cNvSpPr>
          <p:nvPr>
            <p:ph type="body" idx="1"/>
          </p:nvPr>
        </p:nvSpPr>
        <p:spPr>
          <a:xfrm>
            <a:off x="685800" y="1981200"/>
            <a:ext cx="7772400" cy="4400128"/>
          </a:xfrm>
          <a:ln/>
        </p:spPr>
        <p:txBody>
          <a:bodyPr>
            <a:normAutofit/>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802.11be draft 2.1.1, subclause 35.3.16.6, page 473</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 STA that chooses not to transmit after the backoff counter reached zero on a link of NSTR link pair may have one or more EDCAF backoff counters with value zero on that link. The STA that initiates transmission on that link following condition a) or b), and has </a:t>
            </a:r>
            <a:r>
              <a:rPr lang="en-GB" dirty="0">
                <a:highlight>
                  <a:srgbClr val="FFFF00"/>
                </a:highlight>
              </a:rPr>
              <a:t>one or more EDCAF backoff counters that already reached zero shall choose only one implementation specific EDCAF for the transmission.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There are no following actions for not-chosen EDCAFs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keeping backoff counter 0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invoke new backoff counter</a:t>
            </a:r>
            <a:endParaRPr lang="en-GB" dirty="0"/>
          </a:p>
        </p:txBody>
      </p:sp>
    </p:spTree>
    <p:extLst>
      <p:ext uri="{BB962C8B-B14F-4D97-AF65-F5344CB8AC3E}">
        <p14:creationId xmlns:p14="http://schemas.microsoft.com/office/powerpoint/2010/main" val="25466510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5D5C421-C738-AF7F-E919-1F0AE81D8177}"/>
              </a:ext>
            </a:extLst>
          </p:cNvPr>
          <p:cNvSpPr>
            <a:spLocks noGrp="1"/>
          </p:cNvSpPr>
          <p:nvPr>
            <p:ph type="title"/>
          </p:nvPr>
        </p:nvSpPr>
        <p:spPr/>
        <p:txBody>
          <a:bodyPr/>
          <a:lstStyle/>
          <a:p>
            <a:r>
              <a:rPr lang="en-GB" altLang="ko-KR" dirty="0"/>
              <a:t>Start time sync PPDUs access – </a:t>
            </a:r>
            <a:r>
              <a:rPr lang="en-US" altLang="ko-KR" dirty="0"/>
              <a:t>Keeping backoff counter 0</a:t>
            </a:r>
            <a:endParaRPr lang="ko-KR" altLang="en-US" dirty="0"/>
          </a:p>
        </p:txBody>
      </p:sp>
      <p:sp>
        <p:nvSpPr>
          <p:cNvPr id="3" name="내용 개체 틀 2">
            <a:extLst>
              <a:ext uri="{FF2B5EF4-FFF2-40B4-BE49-F238E27FC236}">
                <a16:creationId xmlns:a16="http://schemas.microsoft.com/office/drawing/2014/main" id="{F29C303A-727F-5B82-A466-5B7982C7C21C}"/>
              </a:ext>
            </a:extLst>
          </p:cNvPr>
          <p:cNvSpPr>
            <a:spLocks noGrp="1"/>
          </p:cNvSpPr>
          <p:nvPr>
            <p:ph idx="1"/>
          </p:nvPr>
        </p:nvSpPr>
        <p:spPr/>
        <p:txBody>
          <a:bodyPr/>
          <a:lstStyle/>
          <a:p>
            <a:pPr>
              <a:buFont typeface="Arial" panose="020B0604020202020204" pitchFamily="34" charset="0"/>
              <a:buChar char="•"/>
            </a:pPr>
            <a:r>
              <a:rPr lang="en-US" altLang="ko-KR" dirty="0"/>
              <a:t>A paragraph on line 17 may be applied. </a:t>
            </a:r>
          </a:p>
          <a:p>
            <a:pPr lvl="1">
              <a:buFont typeface="Arial" panose="020B0604020202020204" pitchFamily="34" charset="0"/>
              <a:buChar char="•"/>
            </a:pPr>
            <a:r>
              <a:rPr lang="en-US" altLang="ko-KR" dirty="0"/>
              <a:t>A STA with backoff counter that has already reached zero on a link and has a frame available for transmission shall follow channel access procedures described in 10.23.2.4 (Obtaining an EDCA TXOP) after it detect medium transition from busy to idle. </a:t>
            </a:r>
          </a:p>
          <a:p>
            <a:pPr>
              <a:buFont typeface="Arial" panose="020B0604020202020204" pitchFamily="34" charset="0"/>
              <a:buChar char="•"/>
            </a:pPr>
            <a:r>
              <a:rPr lang="en-US" altLang="ko-KR" dirty="0"/>
              <a:t>"A STA with backoff counter that has already reached zero" may have more than two EDCAFs with backoff counter 0. </a:t>
            </a:r>
          </a:p>
          <a:p>
            <a:pPr>
              <a:buFont typeface="Arial" panose="020B0604020202020204" pitchFamily="34" charset="0"/>
              <a:buChar char="•"/>
            </a:pPr>
            <a:r>
              <a:rPr lang="en-US" altLang="ko-KR" dirty="0"/>
              <a:t>Then, a STA needs to choose one EDCAF. </a:t>
            </a:r>
          </a:p>
          <a:p>
            <a:pPr>
              <a:buFont typeface="Arial" panose="020B0604020202020204" pitchFamily="34" charset="0"/>
              <a:buChar char="•"/>
            </a:pPr>
            <a:r>
              <a:rPr lang="en-US" altLang="ko-KR" dirty="0"/>
              <a:t>A description on how to select one EDCAF if there are multiple EDCAFs with backoff counter 0 is required.</a:t>
            </a:r>
          </a:p>
          <a:p>
            <a:endParaRPr lang="ko-KR" altLang="en-US" dirty="0"/>
          </a:p>
        </p:txBody>
      </p:sp>
      <p:sp>
        <p:nvSpPr>
          <p:cNvPr id="4" name="슬라이드 번호 개체 틀 3">
            <a:extLst>
              <a:ext uri="{FF2B5EF4-FFF2-40B4-BE49-F238E27FC236}">
                <a16:creationId xmlns:a16="http://schemas.microsoft.com/office/drawing/2014/main" id="{3D7D99AF-83F3-1BDE-C541-2953AB4E345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바닥글 개체 틀 4">
            <a:extLst>
              <a:ext uri="{FF2B5EF4-FFF2-40B4-BE49-F238E27FC236}">
                <a16:creationId xmlns:a16="http://schemas.microsoft.com/office/drawing/2014/main" id="{99262D99-9F18-1A0A-ABFD-DAC39EDF4CE0}"/>
              </a:ext>
            </a:extLst>
          </p:cNvPr>
          <p:cNvSpPr>
            <a:spLocks noGrp="1"/>
          </p:cNvSpPr>
          <p:nvPr>
            <p:ph type="ftr" idx="14"/>
          </p:nvPr>
        </p:nvSpPr>
        <p:spPr/>
        <p:txBody>
          <a:bodyPr/>
          <a:lstStyle/>
          <a:p>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5EF28D62-7262-8F94-D168-4A59659713EE}"/>
              </a:ext>
            </a:extLst>
          </p:cNvPr>
          <p:cNvSpPr>
            <a:spLocks noGrp="1"/>
          </p:cNvSpPr>
          <p:nvPr>
            <p:ph type="dt" idx="15"/>
          </p:nvPr>
        </p:nvSpPr>
        <p:spPr/>
        <p:txBody>
          <a:bodyPr/>
          <a:lstStyle/>
          <a:p>
            <a:r>
              <a:rPr lang="en-US" altLang="ko-Kore-KR"/>
              <a:t>September 2022</a:t>
            </a:r>
            <a:endParaRPr lang="en-GB" altLang="ko-Kore-KR" dirty="0"/>
          </a:p>
        </p:txBody>
      </p:sp>
    </p:spTree>
    <p:extLst>
      <p:ext uri="{BB962C8B-B14F-4D97-AF65-F5344CB8AC3E}">
        <p14:creationId xmlns:p14="http://schemas.microsoft.com/office/powerpoint/2010/main" val="4069752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ko-Kore-KR" dirty="0"/>
              <a:t>September 2022</a:t>
            </a:r>
            <a:endParaRPr lang="en-GB" altLang="ko-Kore-KR" dirty="0"/>
          </a:p>
        </p:txBody>
      </p:sp>
      <p:sp>
        <p:nvSpPr>
          <p:cNvPr id="5" name="Footer Placeholder 4"/>
          <p:cNvSpPr>
            <a:spLocks noGrp="1"/>
          </p:cNvSpPr>
          <p:nvPr>
            <p:ph type="ftr" idx="14"/>
          </p:nvPr>
        </p:nvSpPr>
        <p:spPr>
          <a:xfrm>
            <a:off x="5500694" y="6475413"/>
            <a:ext cx="3041644" cy="180975"/>
          </a:xfrm>
        </p:spPr>
        <p:txBody>
          <a:bodyPr/>
          <a:lstStyle/>
          <a:p>
            <a:r>
              <a:rPr lang="en-GB" altLang="ko-Kore-KR" dirty="0" err="1"/>
              <a:t>Juseong</a:t>
            </a:r>
            <a:r>
              <a:rPr lang="en-GB" altLang="ko-Kore-KR" dirty="0"/>
              <a:t> Moon, KNUT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Start time sync PPDUs access – </a:t>
            </a:r>
            <a:r>
              <a:rPr lang="en-US" altLang="ko-KR" dirty="0"/>
              <a:t>invoke new backoff counter</a:t>
            </a:r>
            <a:endParaRPr lang="en-GB" dirty="0"/>
          </a:p>
        </p:txBody>
      </p:sp>
      <p:sp>
        <p:nvSpPr>
          <p:cNvPr id="3" name="내용 개체 틀 2">
            <a:extLst>
              <a:ext uri="{FF2B5EF4-FFF2-40B4-BE49-F238E27FC236}">
                <a16:creationId xmlns:a16="http://schemas.microsoft.com/office/drawing/2014/main" id="{3A10C9E1-F46C-BF2F-9BDC-F6DD291E2A8D}"/>
              </a:ext>
            </a:extLst>
          </p:cNvPr>
          <p:cNvSpPr>
            <a:spLocks noGrp="1"/>
          </p:cNvSpPr>
          <p:nvPr>
            <p:ph idx="1"/>
          </p:nvPr>
        </p:nvSpPr>
        <p:spPr>
          <a:xfrm>
            <a:off x="685800" y="4968596"/>
            <a:ext cx="7770813" cy="1412732"/>
          </a:xfrm>
        </p:spPr>
        <p:txBody>
          <a:bodyPr/>
          <a:lstStyle/>
          <a:p>
            <a:pPr>
              <a:buFont typeface="Arial" panose="020B0604020202020204" pitchFamily="34" charset="0"/>
              <a:buChar char="•"/>
            </a:pPr>
            <a:r>
              <a:rPr lang="en-US" altLang="en-US" dirty="0"/>
              <a:t>For Not-chosen AC(s) and EDCAFs</a:t>
            </a:r>
          </a:p>
          <a:p>
            <a:pPr lvl="1">
              <a:buFont typeface="Arial" panose="020B0604020202020204" pitchFamily="34" charset="0"/>
              <a:buChar char="•"/>
            </a:pPr>
            <a:r>
              <a:rPr lang="en-US" altLang="en-US" dirty="0"/>
              <a:t>Do they invoke backoff with previous CW[AC] and QSRC[AC]?</a:t>
            </a:r>
          </a:p>
          <a:p>
            <a:pPr lvl="1">
              <a:buFont typeface="Arial" panose="020B0604020202020204" pitchFamily="34" charset="0"/>
              <a:buChar char="•"/>
            </a:pPr>
            <a:r>
              <a:rPr lang="en-US" altLang="en-US" dirty="0"/>
              <a:t>Do they invoke backoff with increased CW[AC] and QSRC[AC]?</a:t>
            </a:r>
          </a:p>
          <a:p>
            <a:pPr>
              <a:buFont typeface="Arial" panose="020B0604020202020204" pitchFamily="34" charset="0"/>
              <a:buChar char="•"/>
            </a:pPr>
            <a:endParaRPr lang="ko-Kore-KR" altLang="en-US" dirty="0"/>
          </a:p>
        </p:txBody>
      </p:sp>
      <p:pic>
        <p:nvPicPr>
          <p:cNvPr id="9" name="그림 8">
            <a:extLst>
              <a:ext uri="{FF2B5EF4-FFF2-40B4-BE49-F238E27FC236}">
                <a16:creationId xmlns:a16="http://schemas.microsoft.com/office/drawing/2014/main" id="{9A8AE509-D9B7-4C4D-8236-674A361517BE}"/>
              </a:ext>
            </a:extLst>
          </p:cNvPr>
          <p:cNvPicPr>
            <a:picLocks noChangeAspect="1"/>
          </p:cNvPicPr>
          <p:nvPr/>
        </p:nvPicPr>
        <p:blipFill>
          <a:blip r:embed="rId3"/>
          <a:stretch>
            <a:fillRect/>
          </a:stretch>
        </p:blipFill>
        <p:spPr>
          <a:xfrm>
            <a:off x="0" y="1889403"/>
            <a:ext cx="9144000" cy="3079193"/>
          </a:xfrm>
          <a:prstGeom prst="rect">
            <a:avLst/>
          </a:prstGeom>
        </p:spPr>
      </p:pic>
    </p:spTree>
    <p:extLst>
      <p:ext uri="{BB962C8B-B14F-4D97-AF65-F5344CB8AC3E}">
        <p14:creationId xmlns:p14="http://schemas.microsoft.com/office/powerpoint/2010/main" val="1332295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ko-Kore-KR" dirty="0"/>
              <a:t>September 2022</a:t>
            </a:r>
            <a:endParaRPr lang="en-GB" altLang="ko-Kore-KR" dirty="0"/>
          </a:p>
        </p:txBody>
      </p:sp>
      <p:sp>
        <p:nvSpPr>
          <p:cNvPr id="5" name="Footer Placeholder 4"/>
          <p:cNvSpPr>
            <a:spLocks noGrp="1"/>
          </p:cNvSpPr>
          <p:nvPr>
            <p:ph type="ftr" idx="14"/>
          </p:nvPr>
        </p:nvSpPr>
        <p:spPr>
          <a:xfrm>
            <a:off x="5500694" y="6475413"/>
            <a:ext cx="3041644" cy="180975"/>
          </a:xfrm>
        </p:spPr>
        <p:txBody>
          <a:bodyPr/>
          <a:lstStyle/>
          <a:p>
            <a:r>
              <a:rPr lang="en-GB" altLang="ko-Kore-KR" dirty="0" err="1"/>
              <a:t>Juseong</a:t>
            </a:r>
            <a:r>
              <a:rPr lang="en-GB" altLang="ko-Kore-KR" dirty="0"/>
              <a:t> Moon, KNUT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ko-Kore-KR" dirty="0"/>
              <a:t>Start time sync PPDUs access </a:t>
            </a:r>
            <a:r>
              <a:rPr lang="en-GB" dirty="0"/>
              <a:t>– </a:t>
            </a:r>
            <a:r>
              <a:rPr lang="en-US" altLang="ko-KR" dirty="0"/>
              <a:t>invoke new backoff counter</a:t>
            </a:r>
            <a:endParaRPr lang="en-GB" dirty="0"/>
          </a:p>
        </p:txBody>
      </p:sp>
      <p:sp>
        <p:nvSpPr>
          <p:cNvPr id="4098" name="Rectangle 2"/>
          <p:cNvSpPr>
            <a:spLocks noGrp="1" noChangeArrowheads="1"/>
          </p:cNvSpPr>
          <p:nvPr>
            <p:ph type="body" idx="1"/>
          </p:nvPr>
        </p:nvSpPr>
        <p:spPr>
          <a:xfrm>
            <a:off x="685800" y="1628800"/>
            <a:ext cx="7772400" cy="468052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EDCAFs that has not been chosen can invoke new backoff, and there are some cases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Case 1: CW[AC] and QSRC[AC] are left unchanged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Case 2: CW[AC] is doubled</a:t>
            </a:r>
            <a:r>
              <a:rPr lang="en-US" altLang="ko-KR" dirty="0"/>
              <a:t>,</a:t>
            </a:r>
            <a:r>
              <a:rPr lang="ko-KR" altLang="en-US" dirty="0"/>
              <a:t> </a:t>
            </a:r>
            <a:r>
              <a:rPr lang="en-US" altLang="ko-KR" dirty="0"/>
              <a:t>and QSRC[AC] is increased</a:t>
            </a: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If Case 2 is selected, backoff period for not-chosen EDCAFs will increased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Since channel access operation for NSTR operation doesn’t have </a:t>
            </a:r>
            <a:r>
              <a:rPr lang="en-US" altLang="ko-KR" dirty="0"/>
              <a:t>priority than STR or single-link channel access, Case 2 should not be selected, but Case 1 should be selected</a:t>
            </a:r>
            <a:endParaRPr lang="en-GB" dirty="0"/>
          </a:p>
        </p:txBody>
      </p:sp>
    </p:spTree>
    <p:extLst>
      <p:ext uri="{BB962C8B-B14F-4D97-AF65-F5344CB8AC3E}">
        <p14:creationId xmlns:p14="http://schemas.microsoft.com/office/powerpoint/2010/main" val="6684959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ko-Kore-KR" dirty="0"/>
              <a:t>September 2022</a:t>
            </a:r>
            <a:endParaRPr lang="en-GB" altLang="ko-Kore-KR" dirty="0"/>
          </a:p>
        </p:txBody>
      </p:sp>
      <p:sp>
        <p:nvSpPr>
          <p:cNvPr id="5" name="Footer Placeholder 4"/>
          <p:cNvSpPr>
            <a:spLocks noGrp="1"/>
          </p:cNvSpPr>
          <p:nvPr>
            <p:ph type="ftr" idx="14"/>
          </p:nvPr>
        </p:nvSpPr>
        <p:spPr>
          <a:xfrm>
            <a:off x="5500694" y="6475413"/>
            <a:ext cx="3041644" cy="180975"/>
          </a:xfrm>
        </p:spPr>
        <p:txBody>
          <a:bodyPr/>
          <a:lstStyle/>
          <a:p>
            <a:r>
              <a:rPr lang="en-GB" altLang="ko-Kore-KR" dirty="0" err="1"/>
              <a:t>Juseong</a:t>
            </a:r>
            <a:r>
              <a:rPr lang="en-GB" altLang="ko-Kore-KR" dirty="0"/>
              <a:t> Moon, KNUT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Start time sync PPDUs access – </a:t>
            </a:r>
            <a:r>
              <a:rPr lang="en-US" altLang="ko-KR" dirty="0"/>
              <a:t>invoke new backoff counter</a:t>
            </a:r>
            <a:endParaRPr lang="en-GB" dirty="0"/>
          </a:p>
        </p:txBody>
      </p:sp>
      <p:sp>
        <p:nvSpPr>
          <p:cNvPr id="3" name="내용 개체 틀 2">
            <a:extLst>
              <a:ext uri="{FF2B5EF4-FFF2-40B4-BE49-F238E27FC236}">
                <a16:creationId xmlns:a16="http://schemas.microsoft.com/office/drawing/2014/main" id="{3A10C9E1-F46C-BF2F-9BDC-F6DD291E2A8D}"/>
              </a:ext>
            </a:extLst>
          </p:cNvPr>
          <p:cNvSpPr>
            <a:spLocks noGrp="1"/>
          </p:cNvSpPr>
          <p:nvPr>
            <p:ph idx="1"/>
          </p:nvPr>
        </p:nvSpPr>
        <p:spPr>
          <a:xfrm>
            <a:off x="685800" y="4968596"/>
            <a:ext cx="7770813" cy="1412732"/>
          </a:xfrm>
        </p:spPr>
        <p:txBody>
          <a:bodyPr/>
          <a:lstStyle/>
          <a:p>
            <a:pPr>
              <a:buFont typeface="Arial" panose="020B0604020202020204" pitchFamily="34" charset="0"/>
              <a:buChar char="•"/>
            </a:pPr>
            <a:r>
              <a:rPr lang="en-US" altLang="en-US" dirty="0"/>
              <a:t>Case 1</a:t>
            </a:r>
          </a:p>
          <a:p>
            <a:pPr lvl="1">
              <a:buFont typeface="Arial" panose="020B0604020202020204" pitchFamily="34" charset="0"/>
              <a:buChar char="•"/>
            </a:pPr>
            <a:r>
              <a:rPr lang="en-US" altLang="en-US" dirty="0"/>
              <a:t>CW[AC] and QSRC[AC] are left unchanged</a:t>
            </a:r>
          </a:p>
        </p:txBody>
      </p:sp>
      <p:pic>
        <p:nvPicPr>
          <p:cNvPr id="12" name="그림 11">
            <a:extLst>
              <a:ext uri="{FF2B5EF4-FFF2-40B4-BE49-F238E27FC236}">
                <a16:creationId xmlns:a16="http://schemas.microsoft.com/office/drawing/2014/main" id="{391837CE-AA9B-4395-8714-03B667E9374A}"/>
              </a:ext>
            </a:extLst>
          </p:cNvPr>
          <p:cNvPicPr>
            <a:picLocks noChangeAspect="1"/>
          </p:cNvPicPr>
          <p:nvPr/>
        </p:nvPicPr>
        <p:blipFill>
          <a:blip r:embed="rId3"/>
          <a:stretch>
            <a:fillRect/>
          </a:stretch>
        </p:blipFill>
        <p:spPr>
          <a:xfrm>
            <a:off x="0" y="1954780"/>
            <a:ext cx="9144000" cy="2948439"/>
          </a:xfrm>
          <a:prstGeom prst="rect">
            <a:avLst/>
          </a:prstGeom>
        </p:spPr>
      </p:pic>
    </p:spTree>
    <p:extLst>
      <p:ext uri="{BB962C8B-B14F-4D97-AF65-F5344CB8AC3E}">
        <p14:creationId xmlns:p14="http://schemas.microsoft.com/office/powerpoint/2010/main" val="26051347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ko-Kore-KR" dirty="0"/>
              <a:t>September 2022</a:t>
            </a:r>
            <a:endParaRPr lang="en-GB" altLang="ko-Kore-KR" dirty="0"/>
          </a:p>
        </p:txBody>
      </p:sp>
      <p:sp>
        <p:nvSpPr>
          <p:cNvPr id="5" name="Footer Placeholder 4"/>
          <p:cNvSpPr>
            <a:spLocks noGrp="1"/>
          </p:cNvSpPr>
          <p:nvPr>
            <p:ph type="ftr" idx="14"/>
          </p:nvPr>
        </p:nvSpPr>
        <p:spPr>
          <a:xfrm>
            <a:off x="5500694" y="6475413"/>
            <a:ext cx="3041644" cy="180975"/>
          </a:xfrm>
        </p:spPr>
        <p:txBody>
          <a:bodyPr/>
          <a:lstStyle/>
          <a:p>
            <a:r>
              <a:rPr lang="en-GB" altLang="ko-Kore-KR" dirty="0" err="1"/>
              <a:t>Juseong</a:t>
            </a:r>
            <a:r>
              <a:rPr lang="en-GB" altLang="ko-Kore-KR" dirty="0"/>
              <a:t> Moon, KNUT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Start time sync PPDUs access – </a:t>
            </a:r>
            <a:r>
              <a:rPr lang="en-US" altLang="ko-KR" dirty="0"/>
              <a:t>invoke new backoff counter</a:t>
            </a:r>
            <a:endParaRPr lang="en-GB" dirty="0"/>
          </a:p>
        </p:txBody>
      </p:sp>
      <p:sp>
        <p:nvSpPr>
          <p:cNvPr id="3" name="내용 개체 틀 2">
            <a:extLst>
              <a:ext uri="{FF2B5EF4-FFF2-40B4-BE49-F238E27FC236}">
                <a16:creationId xmlns:a16="http://schemas.microsoft.com/office/drawing/2014/main" id="{3A10C9E1-F46C-BF2F-9BDC-F6DD291E2A8D}"/>
              </a:ext>
            </a:extLst>
          </p:cNvPr>
          <p:cNvSpPr>
            <a:spLocks noGrp="1"/>
          </p:cNvSpPr>
          <p:nvPr>
            <p:ph idx="1"/>
          </p:nvPr>
        </p:nvSpPr>
        <p:spPr>
          <a:xfrm>
            <a:off x="685800" y="4968596"/>
            <a:ext cx="7770813" cy="1412732"/>
          </a:xfrm>
        </p:spPr>
        <p:txBody>
          <a:bodyPr/>
          <a:lstStyle/>
          <a:p>
            <a:pPr>
              <a:buFont typeface="Arial" panose="020B0604020202020204" pitchFamily="34" charset="0"/>
              <a:buChar char="•"/>
            </a:pPr>
            <a:r>
              <a:rPr lang="en-US" altLang="en-US" dirty="0"/>
              <a:t>Case 2</a:t>
            </a:r>
          </a:p>
          <a:p>
            <a:pPr lvl="1">
              <a:buFont typeface="Arial" panose="020B0604020202020204" pitchFamily="34" charset="0"/>
              <a:buChar char="•"/>
            </a:pPr>
            <a:r>
              <a:rPr lang="en-US" altLang="en-US" dirty="0"/>
              <a:t>CW[AC] and QSRC[AC] are increased</a:t>
            </a:r>
          </a:p>
          <a:p>
            <a:pPr lvl="1">
              <a:buFont typeface="Arial" panose="020B0604020202020204" pitchFamily="34" charset="0"/>
              <a:buChar char="•"/>
            </a:pPr>
            <a:r>
              <a:rPr lang="en-US" altLang="en-US" dirty="0"/>
              <a:t>Decreased performance for NSTR non-AP MLD</a:t>
            </a:r>
          </a:p>
        </p:txBody>
      </p:sp>
      <p:pic>
        <p:nvPicPr>
          <p:cNvPr id="10" name="그림 9">
            <a:extLst>
              <a:ext uri="{FF2B5EF4-FFF2-40B4-BE49-F238E27FC236}">
                <a16:creationId xmlns:a16="http://schemas.microsoft.com/office/drawing/2014/main" id="{4336E67A-04AC-4208-9F3B-7A3189605566}"/>
              </a:ext>
            </a:extLst>
          </p:cNvPr>
          <p:cNvPicPr>
            <a:picLocks noChangeAspect="1"/>
          </p:cNvPicPr>
          <p:nvPr/>
        </p:nvPicPr>
        <p:blipFill>
          <a:blip r:embed="rId3"/>
          <a:stretch>
            <a:fillRect/>
          </a:stretch>
        </p:blipFill>
        <p:spPr>
          <a:xfrm>
            <a:off x="0" y="1919562"/>
            <a:ext cx="9144000" cy="3018875"/>
          </a:xfrm>
          <a:prstGeom prst="rect">
            <a:avLst/>
          </a:prstGeom>
        </p:spPr>
      </p:pic>
    </p:spTree>
    <p:extLst>
      <p:ext uri="{BB962C8B-B14F-4D97-AF65-F5344CB8AC3E}">
        <p14:creationId xmlns:p14="http://schemas.microsoft.com/office/powerpoint/2010/main" val="4049699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테마</Template>
  <TotalTime>252</TotalTime>
  <Words>934</Words>
  <Application>Microsoft Macintosh PowerPoint</Application>
  <PresentationFormat>화면 슬라이드 쇼(4:3)</PresentationFormat>
  <Paragraphs>129</Paragraphs>
  <Slides>10</Slides>
  <Notes>9</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10</vt:i4>
      </vt:variant>
    </vt:vector>
  </HeadingPairs>
  <TitlesOfParts>
    <vt:vector size="13" baseType="lpstr">
      <vt:lpstr>Arial</vt:lpstr>
      <vt:lpstr>Times New Roman</vt:lpstr>
      <vt:lpstr>Office 테마</vt:lpstr>
      <vt:lpstr>EDCAF Selection Issue on Start Time Sync Access</vt:lpstr>
      <vt:lpstr>Abstract</vt:lpstr>
      <vt:lpstr>Start time sync PPDUs access - Issue</vt:lpstr>
      <vt:lpstr>Start time sync PPDUs access - Issue</vt:lpstr>
      <vt:lpstr>Start time sync PPDUs access – Keeping backoff counter 0</vt:lpstr>
      <vt:lpstr>Start time sync PPDUs access – invoke new backoff counter</vt:lpstr>
      <vt:lpstr>Start time sync PPDUs access – invoke new backoff counter</vt:lpstr>
      <vt:lpstr>Start time sync PPDUs access – invoke new backoff counter</vt:lpstr>
      <vt:lpstr>Start time sync PPDUs access – invoke new backoff counter</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문주성</dc:creator>
  <cp:lastModifiedBy>문주성</cp:lastModifiedBy>
  <cp:revision>15</cp:revision>
  <cp:lastPrinted>1601-01-01T00:00:00Z</cp:lastPrinted>
  <dcterms:created xsi:type="dcterms:W3CDTF">2022-08-16T13:32:48Z</dcterms:created>
  <dcterms:modified xsi:type="dcterms:W3CDTF">2022-09-15T21:01:22Z</dcterms:modified>
</cp:coreProperties>
</file>