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99" r:id="rId4"/>
    <p:sldId id="258" r:id="rId5"/>
    <p:sldId id="398" r:id="rId6"/>
    <p:sldId id="259" r:id="rId7"/>
    <p:sldId id="260" r:id="rId8"/>
    <p:sldId id="394" r:id="rId9"/>
    <p:sldId id="395" r:id="rId10"/>
    <p:sldId id="40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83100316-BB08-D944-84F1-B75EEC433C5F}">
          <p14:sldIdLst>
            <p14:sldId id="256"/>
            <p14:sldId id="257"/>
            <p14:sldId id="399"/>
            <p14:sldId id="258"/>
            <p14:sldId id="398"/>
            <p14:sldId id="259"/>
            <p14:sldId id="260"/>
            <p14:sldId id="394"/>
            <p14:sldId id="395"/>
            <p14:sldId id="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문 주성" initials="문주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9F087-C0FB-644F-9377-4C10F18EF6E1}" v="15" dt="2022-09-15T19:40:38.999"/>
    <p1510:client id="{F43A1A19-292E-4551-BF39-6379EEEE0D78}" v="7" dt="2022-09-15T19:25:25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7" autoAdjust="0"/>
    <p:restoredTop sz="94694"/>
  </p:normalViewPr>
  <p:slideViewPr>
    <p:cSldViewPr>
      <p:cViewPr varScale="1">
        <p:scale>
          <a:sx n="121" d="100"/>
          <a:sy n="121" d="100"/>
        </p:scale>
        <p:origin x="15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문 주성" userId="202646a90de89a20" providerId="LiveId" clId="{6B29F087-C0FB-644F-9377-4C10F18EF6E1}"/>
    <pc:docChg chg="undo custSel addSld modSld modSection">
      <pc:chgData name="문 주성" userId="202646a90de89a20" providerId="LiveId" clId="{6B29F087-C0FB-644F-9377-4C10F18EF6E1}" dt="2022-09-15T19:41:40.412" v="70" actId="14734"/>
      <pc:docMkLst>
        <pc:docMk/>
      </pc:docMkLst>
      <pc:sldChg chg="delCm">
        <pc:chgData name="문 주성" userId="202646a90de89a20" providerId="LiveId" clId="{6B29F087-C0FB-644F-9377-4C10F18EF6E1}" dt="2022-09-15T19:29:25.555" v="0"/>
        <pc:sldMkLst>
          <pc:docMk/>
          <pc:sldMk cId="234076859" sldId="259"/>
        </pc:sldMkLst>
      </pc:sldChg>
      <pc:sldChg chg="delCm">
        <pc:chgData name="문 주성" userId="202646a90de89a20" providerId="LiveId" clId="{6B29F087-C0FB-644F-9377-4C10F18EF6E1}" dt="2022-09-15T19:29:31.321" v="1"/>
        <pc:sldMkLst>
          <pc:docMk/>
          <pc:sldMk cId="3490681167" sldId="260"/>
        </pc:sldMkLst>
      </pc:sldChg>
      <pc:sldChg chg="addSp delSp modSp new mod">
        <pc:chgData name="문 주성" userId="202646a90de89a20" providerId="LiveId" clId="{6B29F087-C0FB-644F-9377-4C10F18EF6E1}" dt="2022-09-15T19:41:40.412" v="70" actId="14734"/>
        <pc:sldMkLst>
          <pc:docMk/>
          <pc:sldMk cId="3641270053" sldId="399"/>
        </pc:sldMkLst>
        <pc:spChg chg="mod">
          <ac:chgData name="문 주성" userId="202646a90de89a20" providerId="LiveId" clId="{6B29F087-C0FB-644F-9377-4C10F18EF6E1}" dt="2022-09-15T19:36:32.032" v="26" actId="20577"/>
          <ac:spMkLst>
            <pc:docMk/>
            <pc:sldMk cId="3641270053" sldId="399"/>
            <ac:spMk id="2" creationId="{A3045867-B5C4-2BC5-F2E5-0D332D93B1B3}"/>
          </ac:spMkLst>
        </pc:spChg>
        <pc:spChg chg="add del mod">
          <ac:chgData name="문 주성" userId="202646a90de89a20" providerId="LiveId" clId="{6B29F087-C0FB-644F-9377-4C10F18EF6E1}" dt="2022-09-15T19:40:55.850" v="59" actId="478"/>
          <ac:spMkLst>
            <pc:docMk/>
            <pc:sldMk cId="3641270053" sldId="399"/>
            <ac:spMk id="3" creationId="{05A95EE8-11A3-A35A-3945-53ECFCCB5AFB}"/>
          </ac:spMkLst>
        </pc:spChg>
        <pc:spChg chg="add del mod">
          <ac:chgData name="문 주성" userId="202646a90de89a20" providerId="LiveId" clId="{6B29F087-C0FB-644F-9377-4C10F18EF6E1}" dt="2022-09-15T19:40:59.161" v="60" actId="478"/>
          <ac:spMkLst>
            <pc:docMk/>
            <pc:sldMk cId="3641270053" sldId="399"/>
            <ac:spMk id="16" creationId="{2BAFF045-E530-6E83-B834-B99181E3C200}"/>
          </ac:spMkLst>
        </pc:spChg>
        <pc:graphicFrameChg chg="add del mod">
          <ac:chgData name="문 주성" userId="202646a90de89a20" providerId="LiveId" clId="{6B29F087-C0FB-644F-9377-4C10F18EF6E1}" dt="2022-09-15T19:38:00.539" v="29"/>
          <ac:graphicFrameMkLst>
            <pc:docMk/>
            <pc:sldMk cId="3641270053" sldId="399"/>
            <ac:graphicFrameMk id="7" creationId="{8774BB41-8C57-B8A1-C770-7ECDC916BB9F}"/>
          </ac:graphicFrameMkLst>
        </pc:graphicFrameChg>
        <pc:graphicFrameChg chg="add del mod">
          <ac:chgData name="문 주성" userId="202646a90de89a20" providerId="LiveId" clId="{6B29F087-C0FB-644F-9377-4C10F18EF6E1}" dt="2022-09-15T19:38:32.657" v="33"/>
          <ac:graphicFrameMkLst>
            <pc:docMk/>
            <pc:sldMk cId="3641270053" sldId="399"/>
            <ac:graphicFrameMk id="8" creationId="{95B51299-DD9E-52EF-0B7E-CF276B4CA69F}"/>
          </ac:graphicFrameMkLst>
        </pc:graphicFrameChg>
        <pc:graphicFrameChg chg="add del mod">
          <ac:chgData name="문 주성" userId="202646a90de89a20" providerId="LiveId" clId="{6B29F087-C0FB-644F-9377-4C10F18EF6E1}" dt="2022-09-15T19:38:39.234" v="37"/>
          <ac:graphicFrameMkLst>
            <pc:docMk/>
            <pc:sldMk cId="3641270053" sldId="399"/>
            <ac:graphicFrameMk id="9" creationId="{5CB8D15F-9F03-1B07-8487-01D0CEE74307}"/>
          </ac:graphicFrameMkLst>
        </pc:graphicFrameChg>
        <pc:graphicFrameChg chg="add del mod modGraphic">
          <ac:chgData name="문 주성" userId="202646a90de89a20" providerId="LiveId" clId="{6B29F087-C0FB-644F-9377-4C10F18EF6E1}" dt="2022-09-15T19:39:24.341" v="45"/>
          <ac:graphicFrameMkLst>
            <pc:docMk/>
            <pc:sldMk cId="3641270053" sldId="399"/>
            <ac:graphicFrameMk id="10" creationId="{D00F9571-E58F-C0F8-A878-9802E6A785F9}"/>
          </ac:graphicFrameMkLst>
        </pc:graphicFrameChg>
        <pc:graphicFrameChg chg="add del mod">
          <ac:chgData name="문 주성" userId="202646a90de89a20" providerId="LiveId" clId="{6B29F087-C0FB-644F-9377-4C10F18EF6E1}" dt="2022-09-15T19:39:45.037" v="47"/>
          <ac:graphicFrameMkLst>
            <pc:docMk/>
            <pc:sldMk cId="3641270053" sldId="399"/>
            <ac:graphicFrameMk id="11" creationId="{0DC67869-97BF-F339-D95C-55DEB5755F2A}"/>
          </ac:graphicFrameMkLst>
        </pc:graphicFrameChg>
        <pc:graphicFrameChg chg="add del mod modGraphic">
          <ac:chgData name="문 주성" userId="202646a90de89a20" providerId="LiveId" clId="{6B29F087-C0FB-644F-9377-4C10F18EF6E1}" dt="2022-09-15T19:39:50.415" v="51"/>
          <ac:graphicFrameMkLst>
            <pc:docMk/>
            <pc:sldMk cId="3641270053" sldId="399"/>
            <ac:graphicFrameMk id="12" creationId="{9640E5D8-2A8F-487E-DF9D-2B2204D52F1A}"/>
          </ac:graphicFrameMkLst>
        </pc:graphicFrameChg>
        <pc:graphicFrameChg chg="add del mod">
          <ac:chgData name="문 주성" userId="202646a90de89a20" providerId="LiveId" clId="{6B29F087-C0FB-644F-9377-4C10F18EF6E1}" dt="2022-09-15T19:40:38.947" v="53"/>
          <ac:graphicFrameMkLst>
            <pc:docMk/>
            <pc:sldMk cId="3641270053" sldId="399"/>
            <ac:graphicFrameMk id="13" creationId="{1A4182C0-469E-0B43-B1CF-FFAA7E33DD1C}"/>
          </ac:graphicFrameMkLst>
        </pc:graphicFrameChg>
        <pc:graphicFrameChg chg="add mod modGraphic">
          <ac:chgData name="문 주성" userId="202646a90de89a20" providerId="LiveId" clId="{6B29F087-C0FB-644F-9377-4C10F18EF6E1}" dt="2022-09-15T19:41:40.412" v="70" actId="14734"/>
          <ac:graphicFrameMkLst>
            <pc:docMk/>
            <pc:sldMk cId="3641270053" sldId="399"/>
            <ac:graphicFrameMk id="14" creationId="{AC1B00D0-3B90-B7FF-10F8-BABC5D54A1EE}"/>
          </ac:graphicFrameMkLst>
        </pc:graphicFrameChg>
      </pc:sldChg>
    </pc:docChg>
  </pc:docChgLst>
  <pc:docChgLst>
    <pc:chgData name="문 주성" userId="202646a90de89a20" providerId="LiveId" clId="{F0D55458-40B3-0A47-B732-83DE45230E11}"/>
    <pc:docChg chg="custSel addSld modSld sldOrd modSection">
      <pc:chgData name="문 주성" userId="202646a90de89a20" providerId="LiveId" clId="{F0D55458-40B3-0A47-B732-83DE45230E11}" dt="2022-08-19T12:03:03.292" v="165" actId="20577"/>
      <pc:docMkLst>
        <pc:docMk/>
      </pc:docMkLst>
      <pc:sldChg chg="addCm">
        <pc:chgData name="문 주성" userId="202646a90de89a20" providerId="LiveId" clId="{F0D55458-40B3-0A47-B732-83DE45230E11}" dt="2022-08-19T05:14:08.892" v="103"/>
        <pc:sldMkLst>
          <pc:docMk/>
          <pc:sldMk cId="0" sldId="256"/>
        </pc:sldMkLst>
      </pc:sldChg>
      <pc:sldChg chg="modSp mod">
        <pc:chgData name="문 주성" userId="202646a90de89a20" providerId="LiveId" clId="{F0D55458-40B3-0A47-B732-83DE45230E11}" dt="2022-08-19T12:01:16.124" v="147" actId="20577"/>
        <pc:sldMkLst>
          <pc:docMk/>
          <pc:sldMk cId="0" sldId="257"/>
        </pc:sldMkLst>
        <pc:spChg chg="mod">
          <ac:chgData name="문 주성" userId="202646a90de89a20" providerId="LiveId" clId="{F0D55458-40B3-0A47-B732-83DE45230E11}" dt="2022-08-19T12:01:16.124" v="14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문 주성" userId="202646a90de89a20" providerId="LiveId" clId="{F0D55458-40B3-0A47-B732-83DE45230E11}" dt="2022-08-19T12:02:35.004" v="149" actId="20577"/>
        <pc:sldMkLst>
          <pc:docMk/>
          <pc:sldMk cId="2546651024" sldId="258"/>
        </pc:sldMkLst>
        <pc:spChg chg="mod">
          <ac:chgData name="문 주성" userId="202646a90de89a20" providerId="LiveId" clId="{F0D55458-40B3-0A47-B732-83DE45230E11}" dt="2022-08-19T12:02:35.004" v="149" actId="20577"/>
          <ac:spMkLst>
            <pc:docMk/>
            <pc:sldMk cId="2546651024" sldId="258"/>
            <ac:spMk id="4098" creationId="{00000000-0000-0000-0000-000000000000}"/>
          </ac:spMkLst>
        </pc:spChg>
      </pc:sldChg>
      <pc:sldChg chg="delSp modSp add mod ord">
        <pc:chgData name="문 주성" userId="202646a90de89a20" providerId="LiveId" clId="{F0D55458-40B3-0A47-B732-83DE45230E11}" dt="2022-08-19T12:03:03.292" v="165" actId="20577"/>
        <pc:sldMkLst>
          <pc:docMk/>
          <pc:sldMk cId="1013716818" sldId="398"/>
        </pc:sldMkLst>
        <pc:spChg chg="mod">
          <ac:chgData name="문 주성" userId="202646a90de89a20" providerId="LiveId" clId="{F0D55458-40B3-0A47-B732-83DE45230E11}" dt="2022-08-19T12:03:03.292" v="165" actId="20577"/>
          <ac:spMkLst>
            <pc:docMk/>
            <pc:sldMk cId="1013716818" sldId="398"/>
            <ac:spMk id="4098" creationId="{00000000-0000-0000-0000-000000000000}"/>
          </ac:spMkLst>
        </pc:spChg>
        <pc:picChg chg="del">
          <ac:chgData name="문 주성" userId="202646a90de89a20" providerId="LiveId" clId="{F0D55458-40B3-0A47-B732-83DE45230E11}" dt="2022-08-18T03:30:56.715" v="2" actId="478"/>
          <ac:picMkLst>
            <pc:docMk/>
            <pc:sldMk cId="1013716818" sldId="398"/>
            <ac:picMk id="3" creationId="{90B35280-8FC9-6D08-DC94-ACBA507F2405}"/>
          </ac:picMkLst>
        </pc:picChg>
      </pc:sldChg>
    </pc:docChg>
  </pc:docChgLst>
  <pc:docChgLst>
    <pc:chgData name="문 주성" userId="202646a90de89a20" providerId="LiveId" clId="{0E819450-661A-0C42-B0AC-3569C1A55B1F}"/>
    <pc:docChg chg="modSld">
      <pc:chgData name="문 주성" userId="202646a90de89a20" providerId="LiveId" clId="{0E819450-661A-0C42-B0AC-3569C1A55B1F}" dt="2022-09-15T20:14:04.093" v="1" actId="20577"/>
      <pc:docMkLst>
        <pc:docMk/>
      </pc:docMkLst>
      <pc:sldChg chg="modSp mod">
        <pc:chgData name="문 주성" userId="202646a90de89a20" providerId="LiveId" clId="{0E819450-661A-0C42-B0AC-3569C1A55B1F}" dt="2022-09-15T20:14:04.093" v="1" actId="20577"/>
        <pc:sldMkLst>
          <pc:docMk/>
          <pc:sldMk cId="0" sldId="256"/>
        </pc:sldMkLst>
        <pc:spChg chg="mod">
          <ac:chgData name="문 주성" userId="202646a90de89a20" providerId="LiveId" clId="{0E819450-661A-0C42-B0AC-3569C1A55B1F}" dt="2022-09-15T20:14:04.093" v="1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문 주성" userId="202646a90de89a20" providerId="LiveId" clId="{86564622-03EF-FA49-A185-D3DE308AB817}"/>
    <pc:docChg chg="undo custSel delSld modSld modSection">
      <pc:chgData name="문 주성" userId="202646a90de89a20" providerId="LiveId" clId="{86564622-03EF-FA49-A185-D3DE308AB817}" dt="2022-09-08T06:34:12.899" v="101" actId="1036"/>
      <pc:docMkLst>
        <pc:docMk/>
      </pc:docMkLst>
      <pc:sldChg chg="modSp mod">
        <pc:chgData name="문 주성" userId="202646a90de89a20" providerId="LiveId" clId="{86564622-03EF-FA49-A185-D3DE308AB817}" dt="2022-09-08T06:34:12.899" v="101" actId="1036"/>
        <pc:sldMkLst>
          <pc:docMk/>
          <pc:sldMk cId="0" sldId="256"/>
        </pc:sldMkLst>
        <pc:spChg chg="mod">
          <ac:chgData name="문 주성" userId="202646a90de89a20" providerId="LiveId" clId="{86564622-03EF-FA49-A185-D3DE308AB817}" dt="2022-09-08T06:33:55.601" v="8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문 주성" userId="202646a90de89a20" providerId="LiveId" clId="{86564622-03EF-FA49-A185-D3DE308AB817}" dt="2022-09-08T06:34:04.505" v="92" actId="1036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문 주성" userId="202646a90de89a20" providerId="LiveId" clId="{86564622-03EF-FA49-A185-D3DE308AB817}" dt="2022-09-08T06:34:12.899" v="101" actId="1036"/>
          <ac:spMkLst>
            <pc:docMk/>
            <pc:sldMk cId="0" sldId="256"/>
            <ac:spMk id="3076" creationId="{00000000-0000-0000-0000-000000000000}"/>
          </ac:spMkLst>
        </pc:spChg>
        <pc:graphicFrameChg chg="modGraphic">
          <ac:chgData name="문 주성" userId="202646a90de89a20" providerId="LiveId" clId="{86564622-03EF-FA49-A185-D3DE308AB817}" dt="2022-09-08T02:26:24.801" v="0" actId="6549"/>
          <ac:graphicFrameMkLst>
            <pc:docMk/>
            <pc:sldMk cId="0" sldId="256"/>
            <ac:graphicFrameMk id="9" creationId="{A185F3DA-1106-4F49-A099-C57BAECDA92D}"/>
          </ac:graphicFrameMkLst>
        </pc:graphicFrameChg>
      </pc:sldChg>
      <pc:sldChg chg="del">
        <pc:chgData name="문 주성" userId="202646a90de89a20" providerId="LiveId" clId="{86564622-03EF-FA49-A185-D3DE308AB817}" dt="2022-09-08T06:30:18.391" v="1" actId="2696"/>
        <pc:sldMkLst>
          <pc:docMk/>
          <pc:sldMk cId="143012619" sldId="396"/>
        </pc:sldMkLst>
      </pc:sldChg>
      <pc:sldChg chg="del">
        <pc:chgData name="문 주성" userId="202646a90de89a20" providerId="LiveId" clId="{86564622-03EF-FA49-A185-D3DE308AB817}" dt="2022-09-08T06:30:18.391" v="1" actId="2696"/>
        <pc:sldMkLst>
          <pc:docMk/>
          <pc:sldMk cId="2366466239" sldId="397"/>
        </pc:sldMkLst>
      </pc:sldChg>
    </pc:docChg>
  </pc:docChgLst>
  <pc:docChgLst>
    <pc:chgData name="문 주성" userId="202646a90de89a20" providerId="LiveId" clId="{8A16079F-BC7C-CB43-85C3-3DD76DE0F59D}"/>
    <pc:docChg chg="undo custSel addSld modSld modSection">
      <pc:chgData name="문 주성" userId="202646a90de89a20" providerId="LiveId" clId="{8A16079F-BC7C-CB43-85C3-3DD76DE0F59D}" dt="2022-09-15T20:04:11.850" v="681" actId="20577"/>
      <pc:docMkLst>
        <pc:docMk/>
      </pc:docMkLst>
      <pc:sldChg chg="modSp mod">
        <pc:chgData name="문 주성" userId="202646a90de89a20" providerId="LiveId" clId="{8A16079F-BC7C-CB43-85C3-3DD76DE0F59D}" dt="2022-09-15T19:59:22.349" v="550" actId="20577"/>
        <pc:sldMkLst>
          <pc:docMk/>
          <pc:sldMk cId="3641270053" sldId="399"/>
        </pc:sldMkLst>
        <pc:spChg chg="mod">
          <ac:chgData name="문 주성" userId="202646a90de89a20" providerId="LiveId" clId="{8A16079F-BC7C-CB43-85C3-3DD76DE0F59D}" dt="2022-09-15T19:59:22.349" v="550" actId="20577"/>
          <ac:spMkLst>
            <pc:docMk/>
            <pc:sldMk cId="3641270053" sldId="399"/>
            <ac:spMk id="6" creationId="{41602243-A223-8227-CBA9-336319B3BBFE}"/>
          </ac:spMkLst>
        </pc:spChg>
      </pc:sldChg>
      <pc:sldChg chg="modSp new mod">
        <pc:chgData name="문 주성" userId="202646a90de89a20" providerId="LiveId" clId="{8A16079F-BC7C-CB43-85C3-3DD76DE0F59D}" dt="2022-09-15T20:04:11.850" v="681" actId="20577"/>
        <pc:sldMkLst>
          <pc:docMk/>
          <pc:sldMk cId="3126184266" sldId="400"/>
        </pc:sldMkLst>
        <pc:spChg chg="mod">
          <ac:chgData name="문 주성" userId="202646a90de89a20" providerId="LiveId" clId="{8A16079F-BC7C-CB43-85C3-3DD76DE0F59D}" dt="2022-09-15T19:48:32.910" v="267" actId="20577"/>
          <ac:spMkLst>
            <pc:docMk/>
            <pc:sldMk cId="3126184266" sldId="400"/>
            <ac:spMk id="2" creationId="{3CFC4252-C664-8984-AF41-4B932876DB2C}"/>
          </ac:spMkLst>
        </pc:spChg>
        <pc:spChg chg="mod">
          <ac:chgData name="문 주성" userId="202646a90de89a20" providerId="LiveId" clId="{8A16079F-BC7C-CB43-85C3-3DD76DE0F59D}" dt="2022-09-15T20:04:11.850" v="681" actId="20577"/>
          <ac:spMkLst>
            <pc:docMk/>
            <pc:sldMk cId="3126184266" sldId="400"/>
            <ac:spMk id="3" creationId="{D989FD0A-A94B-7C2E-C43E-6893B4C3EE0B}"/>
          </ac:spMkLst>
        </pc:spChg>
        <pc:spChg chg="mod">
          <ac:chgData name="문 주성" userId="202646a90de89a20" providerId="LiveId" clId="{8A16079F-BC7C-CB43-85C3-3DD76DE0F59D}" dt="2022-09-15T19:45:04.331" v="1"/>
          <ac:spMkLst>
            <pc:docMk/>
            <pc:sldMk cId="3126184266" sldId="400"/>
            <ac:spMk id="6" creationId="{BDAE71E8-77D3-6A44-307C-BBDCD508D888}"/>
          </ac:spMkLst>
        </pc:spChg>
      </pc:sldChg>
    </pc:docChg>
  </pc:docChgLst>
  <pc:docChgLst>
    <pc:chgData name="김 용호" userId="ca7f1c2ee546dcc2" providerId="LiveId" clId="{F43A1A19-292E-4551-BF39-6379EEEE0D78}"/>
    <pc:docChg chg="undo custSel addSld delSld modSld modMainMaster modSection">
      <pc:chgData name="김 용호" userId="ca7f1c2ee546dcc2" providerId="LiveId" clId="{F43A1A19-292E-4551-BF39-6379EEEE0D78}" dt="2022-09-15T19:26:54.407" v="925" actId="47"/>
      <pc:docMkLst>
        <pc:docMk/>
      </pc:docMkLst>
      <pc:sldChg chg="modSp mod">
        <pc:chgData name="김 용호" userId="ca7f1c2ee546dcc2" providerId="LiveId" clId="{F43A1A19-292E-4551-BF39-6379EEEE0D78}" dt="2022-09-13T01:16:54.471" v="12" actId="20577"/>
        <pc:sldMkLst>
          <pc:docMk/>
          <pc:sldMk cId="0" sldId="256"/>
        </pc:sldMkLst>
        <pc:spChg chg="mod">
          <ac:chgData name="김 용호" userId="ca7f1c2ee546dcc2" providerId="LiveId" clId="{F43A1A19-292E-4551-BF39-6379EEEE0D78}" dt="2022-09-13T01:16:54.471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김 용호" userId="ca7f1c2ee546dcc2" providerId="LiveId" clId="{F43A1A19-292E-4551-BF39-6379EEEE0D78}" dt="2022-09-15T19:24:22.021" v="880" actId="20577"/>
        <pc:sldMkLst>
          <pc:docMk/>
          <pc:sldMk cId="0" sldId="257"/>
        </pc:sldMkLst>
        <pc:spChg chg="mod">
          <ac:chgData name="김 용호" userId="ca7f1c2ee546dcc2" providerId="LiveId" clId="{F43A1A19-292E-4551-BF39-6379EEEE0D78}" dt="2022-09-15T19:24:22.021" v="88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김 용호" userId="ca7f1c2ee546dcc2" providerId="LiveId" clId="{F43A1A19-292E-4551-BF39-6379EEEE0D78}" dt="2022-09-15T19:15:35.675" v="612" actId="20577"/>
        <pc:sldMkLst>
          <pc:docMk/>
          <pc:sldMk cId="2546651024" sldId="258"/>
        </pc:sldMkLst>
        <pc:spChg chg="mod">
          <ac:chgData name="김 용호" userId="ca7f1c2ee546dcc2" providerId="LiveId" clId="{F43A1A19-292E-4551-BF39-6379EEEE0D78}" dt="2022-09-13T01:20:34.069" v="117" actId="14100"/>
          <ac:spMkLst>
            <pc:docMk/>
            <pc:sldMk cId="2546651024" sldId="258"/>
            <ac:spMk id="4097" creationId="{00000000-0000-0000-0000-000000000000}"/>
          </ac:spMkLst>
        </pc:spChg>
        <pc:spChg chg="mod">
          <ac:chgData name="김 용호" userId="ca7f1c2ee546dcc2" providerId="LiveId" clId="{F43A1A19-292E-4551-BF39-6379EEEE0D78}" dt="2022-09-15T19:15:35.675" v="612" actId="20577"/>
          <ac:spMkLst>
            <pc:docMk/>
            <pc:sldMk cId="2546651024" sldId="258"/>
            <ac:spMk id="4098" creationId="{00000000-0000-0000-0000-000000000000}"/>
          </ac:spMkLst>
        </pc:spChg>
      </pc:sldChg>
      <pc:sldChg chg="modSp mod">
        <pc:chgData name="김 용호" userId="ca7f1c2ee546dcc2" providerId="LiveId" clId="{F43A1A19-292E-4551-BF39-6379EEEE0D78}" dt="2022-09-15T19:21:54.692" v="835" actId="20577"/>
        <pc:sldMkLst>
          <pc:docMk/>
          <pc:sldMk cId="234076859" sldId="259"/>
        </pc:sldMkLst>
        <pc:spChg chg="mod">
          <ac:chgData name="김 용호" userId="ca7f1c2ee546dcc2" providerId="LiveId" clId="{F43A1A19-292E-4551-BF39-6379EEEE0D78}" dt="2022-09-15T19:21:20.949" v="804" actId="20577"/>
          <ac:spMkLst>
            <pc:docMk/>
            <pc:sldMk cId="234076859" sldId="259"/>
            <ac:spMk id="4097" creationId="{00000000-0000-0000-0000-000000000000}"/>
          </ac:spMkLst>
        </pc:spChg>
        <pc:spChg chg="mod">
          <ac:chgData name="김 용호" userId="ca7f1c2ee546dcc2" providerId="LiveId" clId="{F43A1A19-292E-4551-BF39-6379EEEE0D78}" dt="2022-09-15T19:21:54.692" v="835" actId="20577"/>
          <ac:spMkLst>
            <pc:docMk/>
            <pc:sldMk cId="234076859" sldId="259"/>
            <ac:spMk id="4098" creationId="{00000000-0000-0000-0000-000000000000}"/>
          </ac:spMkLst>
        </pc:spChg>
      </pc:sldChg>
      <pc:sldChg chg="modSp mod">
        <pc:chgData name="김 용호" userId="ca7f1c2ee546dcc2" providerId="LiveId" clId="{F43A1A19-292E-4551-BF39-6379EEEE0D78}" dt="2022-09-15T19:21:28.833" v="805" actId="20577"/>
        <pc:sldMkLst>
          <pc:docMk/>
          <pc:sldMk cId="3490681167" sldId="260"/>
        </pc:sldMkLst>
        <pc:spChg chg="mod">
          <ac:chgData name="김 용호" userId="ca7f1c2ee546dcc2" providerId="LiveId" clId="{F43A1A19-292E-4551-BF39-6379EEEE0D78}" dt="2022-09-15T19:21:28.833" v="805" actId="20577"/>
          <ac:spMkLst>
            <pc:docMk/>
            <pc:sldMk cId="3490681167" sldId="260"/>
            <ac:spMk id="4097" creationId="{00000000-0000-0000-0000-000000000000}"/>
          </ac:spMkLst>
        </pc:spChg>
      </pc:sldChg>
      <pc:sldChg chg="modSp mod">
        <pc:chgData name="김 용호" userId="ca7f1c2ee546dcc2" providerId="LiveId" clId="{F43A1A19-292E-4551-BF39-6379EEEE0D78}" dt="2022-09-15T19:26:37.458" v="923" actId="1076"/>
        <pc:sldMkLst>
          <pc:docMk/>
          <pc:sldMk cId="2995430270" sldId="394"/>
        </pc:sldMkLst>
        <pc:spChg chg="mod">
          <ac:chgData name="김 용호" userId="ca7f1c2ee546dcc2" providerId="LiveId" clId="{F43A1A19-292E-4551-BF39-6379EEEE0D78}" dt="2022-09-15T19:22:18.367" v="855" actId="20577"/>
          <ac:spMkLst>
            <pc:docMk/>
            <pc:sldMk cId="2995430270" sldId="394"/>
            <ac:spMk id="4097" creationId="{00000000-0000-0000-0000-000000000000}"/>
          </ac:spMkLst>
        </pc:spChg>
        <pc:spChg chg="mod">
          <ac:chgData name="김 용호" userId="ca7f1c2ee546dcc2" providerId="LiveId" clId="{F43A1A19-292E-4551-BF39-6379EEEE0D78}" dt="2022-09-15T19:23:43.662" v="865" actId="20577"/>
          <ac:spMkLst>
            <pc:docMk/>
            <pc:sldMk cId="2995430270" sldId="394"/>
            <ac:spMk id="4098" creationId="{00000000-0000-0000-0000-000000000000}"/>
          </ac:spMkLst>
        </pc:spChg>
        <pc:picChg chg="mod">
          <ac:chgData name="김 용호" userId="ca7f1c2ee546dcc2" providerId="LiveId" clId="{F43A1A19-292E-4551-BF39-6379EEEE0D78}" dt="2022-09-15T19:26:37.458" v="923" actId="1076"/>
          <ac:picMkLst>
            <pc:docMk/>
            <pc:sldMk cId="2995430270" sldId="394"/>
            <ac:picMk id="3" creationId="{9A34AD54-68A6-4716-9CBF-1C78B4AAEA52}"/>
          </ac:picMkLst>
        </pc:picChg>
      </pc:sldChg>
      <pc:sldChg chg="modSp mod">
        <pc:chgData name="김 용호" userId="ca7f1c2ee546dcc2" providerId="LiveId" clId="{F43A1A19-292E-4551-BF39-6379EEEE0D78}" dt="2022-09-15T19:25:31.759" v="922" actId="20577"/>
        <pc:sldMkLst>
          <pc:docMk/>
          <pc:sldMk cId="1553760526" sldId="395"/>
        </pc:sldMkLst>
        <pc:spChg chg="mod">
          <ac:chgData name="김 용호" userId="ca7f1c2ee546dcc2" providerId="LiveId" clId="{F43A1A19-292E-4551-BF39-6379EEEE0D78}" dt="2022-09-15T19:25:31.759" v="922" actId="20577"/>
          <ac:spMkLst>
            <pc:docMk/>
            <pc:sldMk cId="1553760526" sldId="395"/>
            <ac:spMk id="3" creationId="{A771C652-96DC-9221-C460-4BA991308FB9}"/>
          </ac:spMkLst>
        </pc:spChg>
      </pc:sldChg>
      <pc:sldChg chg="modSp mod">
        <pc:chgData name="김 용호" userId="ca7f1c2ee546dcc2" providerId="LiveId" clId="{F43A1A19-292E-4551-BF39-6379EEEE0D78}" dt="2022-09-15T19:22:11.471" v="843" actId="20577"/>
        <pc:sldMkLst>
          <pc:docMk/>
          <pc:sldMk cId="1013716818" sldId="398"/>
        </pc:sldMkLst>
        <pc:spChg chg="mod">
          <ac:chgData name="김 용호" userId="ca7f1c2ee546dcc2" providerId="LiveId" clId="{F43A1A19-292E-4551-BF39-6379EEEE0D78}" dt="2022-09-15T19:22:11.471" v="843" actId="20577"/>
          <ac:spMkLst>
            <pc:docMk/>
            <pc:sldMk cId="1013716818" sldId="398"/>
            <ac:spMk id="4098" creationId="{00000000-0000-0000-0000-000000000000}"/>
          </ac:spMkLst>
        </pc:spChg>
      </pc:sldChg>
      <pc:sldChg chg="new del">
        <pc:chgData name="김 용호" userId="ca7f1c2ee546dcc2" providerId="LiveId" clId="{F43A1A19-292E-4551-BF39-6379EEEE0D78}" dt="2022-09-15T19:26:54.407" v="925" actId="47"/>
        <pc:sldMkLst>
          <pc:docMk/>
          <pc:sldMk cId="3286795381" sldId="399"/>
        </pc:sldMkLst>
      </pc:sldChg>
      <pc:sldMasterChg chg="modSp mod">
        <pc:chgData name="김 용호" userId="ca7f1c2ee546dcc2" providerId="LiveId" clId="{F43A1A19-292E-4551-BF39-6379EEEE0D78}" dt="2022-09-13T01:15:45.696" v="5" actId="20577"/>
        <pc:sldMasterMkLst>
          <pc:docMk/>
          <pc:sldMasterMk cId="0" sldId="2147483648"/>
        </pc:sldMasterMkLst>
        <pc:spChg chg="mod">
          <ac:chgData name="김 용호" userId="ca7f1c2ee546dcc2" providerId="LiveId" clId="{F43A1A19-292E-4551-BF39-6379EEEE0D78}" dt="2022-09-13T01:15:45.69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문 주성" userId="202646a90de89a20" providerId="LiveId" clId="{D8ADDC2F-9CAD-5748-97AC-B7148E0C9B1D}"/>
    <pc:docChg chg="undo custSel delSld modSld modSection">
      <pc:chgData name="문 주성" userId="202646a90de89a20" providerId="LiveId" clId="{D8ADDC2F-9CAD-5748-97AC-B7148E0C9B1D}" dt="2022-09-12T19:02:16.349" v="61" actId="2056"/>
      <pc:docMkLst>
        <pc:docMk/>
      </pc:docMkLst>
      <pc:sldChg chg="addSp delSp modSp mod addCm modCm">
        <pc:chgData name="문 주성" userId="202646a90de89a20" providerId="LiveId" clId="{D8ADDC2F-9CAD-5748-97AC-B7148E0C9B1D}" dt="2022-09-12T19:02:16.349" v="61" actId="2056"/>
        <pc:sldMkLst>
          <pc:docMk/>
          <pc:sldMk cId="234076859" sldId="259"/>
        </pc:sldMkLst>
        <pc:picChg chg="add del mod">
          <ac:chgData name="문 주성" userId="202646a90de89a20" providerId="LiveId" clId="{D8ADDC2F-9CAD-5748-97AC-B7148E0C9B1D}" dt="2022-09-12T19:02:16.332" v="60" actId="478"/>
          <ac:picMkLst>
            <pc:docMk/>
            <pc:sldMk cId="234076859" sldId="259"/>
            <ac:picMk id="2" creationId="{F3EE6EC9-F0A0-24E3-F822-E8C57A1FBC22}"/>
          </ac:picMkLst>
        </pc:picChg>
        <pc:picChg chg="mod">
          <ac:chgData name="문 주성" userId="202646a90de89a20" providerId="LiveId" clId="{D8ADDC2F-9CAD-5748-97AC-B7148E0C9B1D}" dt="2022-09-12T07:24:18.288" v="1" actId="1076"/>
          <ac:picMkLst>
            <pc:docMk/>
            <pc:sldMk cId="234076859" sldId="259"/>
            <ac:picMk id="13" creationId="{1B6D6688-0653-47B9-A2F3-93A1382003CF}"/>
          </ac:picMkLst>
        </pc:picChg>
      </pc:sldChg>
      <pc:sldChg chg="addCm">
        <pc:chgData name="문 주성" userId="202646a90de89a20" providerId="LiveId" clId="{D8ADDC2F-9CAD-5748-97AC-B7148E0C9B1D}" dt="2022-09-12T07:25:25.178" v="6"/>
        <pc:sldMkLst>
          <pc:docMk/>
          <pc:sldMk cId="3490681167" sldId="260"/>
        </pc:sldMkLst>
      </pc:sldChg>
      <pc:sldChg chg="del">
        <pc:chgData name="문 주성" userId="202646a90de89a20" providerId="LiveId" clId="{D8ADDC2F-9CAD-5748-97AC-B7148E0C9B1D}" dt="2022-09-12T07:25:52.167" v="7" actId="2696"/>
        <pc:sldMkLst>
          <pc:docMk/>
          <pc:sldMk cId="2001159791" sldId="261"/>
        </pc:sldMkLst>
      </pc:sldChg>
      <pc:sldChg chg="modSp mod">
        <pc:chgData name="문 주성" userId="202646a90de89a20" providerId="LiveId" clId="{D8ADDC2F-9CAD-5748-97AC-B7148E0C9B1D}" dt="2022-09-12T07:26:35.036" v="59" actId="20577"/>
        <pc:sldMkLst>
          <pc:docMk/>
          <pc:sldMk cId="1553760526" sldId="395"/>
        </pc:sldMkLst>
        <pc:spChg chg="mod">
          <ac:chgData name="문 주성" userId="202646a90de89a20" providerId="LiveId" clId="{D8ADDC2F-9CAD-5748-97AC-B7148E0C9B1D}" dt="2022-09-12T07:26:35.036" v="59" actId="20577"/>
          <ac:spMkLst>
            <pc:docMk/>
            <pc:sldMk cId="1553760526" sldId="395"/>
            <ac:spMk id="3" creationId="{A771C652-96DC-9221-C460-4BA991308FB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2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0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0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14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7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873625" y="6475413"/>
            <a:ext cx="3668713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873625" y="6475413"/>
            <a:ext cx="36687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873625" y="6475413"/>
            <a:ext cx="3668713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P2P Communication with EMLSR Peer in Triggered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</a:t>
            </a:r>
            <a:r>
              <a:rPr lang="en-US" altLang="ko-KR" sz="2000" b="0"/>
              <a:t>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A185F3DA-1106-4F49-A099-C57BAECDA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603682"/>
              </p:ext>
            </p:extLst>
          </p:nvPr>
        </p:nvGraphicFramePr>
        <p:xfrm>
          <a:off x="683568" y="2923576"/>
          <a:ext cx="7467600" cy="2320800"/>
        </p:xfrm>
        <a:graphic>
          <a:graphicData uri="http://schemas.openxmlformats.org/drawingml/2006/table">
            <a:tbl>
              <a:tblPr firstRow="1" bandRow="1"/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Sunghyun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Hwang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shwnag@etri.re.kr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Kyumin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Kang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kmkang@etri.re.kr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Juseong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Moon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jsmoon0211@ut.ac.kr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 Yongho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ronnykim@ut.ac.kr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FC4252-C664-8984-AF41-4B932876D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 dirty="0"/>
              <a:t>Straw Polls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89FD0A-A94B-7C2E-C43E-6893B4C3E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5062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ore-KR" sz="2000" dirty="0"/>
              <a:t>Straw Poll #1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Do you support the Option 1, AP-Assisted EMLSR Mode Change, for P2P operation of EMLSR P2P Peer STA in 11be?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ore-KR" sz="2000" dirty="0"/>
              <a:t>Straw Poll #2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Do you support the Option 2, New TXS mode, for P2P operation of EMLSR P2P Peer STA in 11be?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ore-KR" sz="2000" dirty="0"/>
              <a:t>Straw Poll #3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Do you support the Option 3, Allowing P2P sender to transmit ICF, for P2P operation of EMLSR P2P Peer STA in 11be?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ore-KR" sz="2000" dirty="0"/>
              <a:t>Straw Poll #4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Do you not support </a:t>
            </a:r>
            <a:r>
              <a:rPr kumimoji="1" lang="en-US" altLang="ko-Kore-KR" sz="1600"/>
              <a:t>all these </a:t>
            </a:r>
            <a:r>
              <a:rPr kumimoji="1" lang="en-US" altLang="ko-Kore-KR" sz="1600" dirty="0"/>
              <a:t>options for P2P operation of EMLSR P2P Peer STA in 11be?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ore-KR" sz="1600" dirty="0"/>
              <a:t>Y / N / 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FB1B5F-1F79-CF12-334C-937390335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F309EE-C3CE-B1FB-560D-68FD1BCDC1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BDAE71E8-77D3-6A44-307C-BBDCD508D8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12618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P2P communications with EMLSR </a:t>
            </a:r>
            <a:r>
              <a:rPr lang="en-US" dirty="0"/>
              <a:t>operating</a:t>
            </a:r>
            <a:r>
              <a:rPr lang="ko-KR" altLang="en-US" dirty="0"/>
              <a:t> </a:t>
            </a:r>
            <a:r>
              <a:rPr lang="en-US" altLang="ko-KR" dirty="0"/>
              <a:t>non-AP</a:t>
            </a:r>
            <a:r>
              <a:rPr lang="ko-KR" altLang="en-US" dirty="0"/>
              <a:t> </a:t>
            </a:r>
            <a:r>
              <a:rPr lang="en-US" altLang="ko-KR" dirty="0"/>
              <a:t>STA</a:t>
            </a:r>
            <a:r>
              <a:rPr lang="ko-KR" altLang="en-US" dirty="0"/>
              <a:t> </a:t>
            </a:r>
            <a:r>
              <a:rPr lang="en-US" altLang="ko-KR" dirty="0"/>
              <a:t>MLD</a:t>
            </a:r>
            <a:r>
              <a:rPr lang="ko-KR" altLang="en-US" dirty="0"/>
              <a:t> </a:t>
            </a:r>
            <a:r>
              <a:rPr lang="en-US" altLang="ko-KR" dirty="0"/>
              <a:t>peer</a:t>
            </a:r>
            <a:r>
              <a:rPr lang="en-GB" dirty="0"/>
              <a:t> is not defined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Since </a:t>
            </a:r>
            <a:r>
              <a:rPr lang="en-GB" dirty="0"/>
              <a:t>EMLSR operating non-AP STA MLD can not receive PPDU without Initial Control Frame, a non-AP STA can not initiate P2P communication.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submission, P2P communication with </a:t>
            </a:r>
            <a:r>
              <a:rPr lang="en-GB" altLang="ko-KR" dirty="0"/>
              <a:t>EMLSR operating </a:t>
            </a:r>
            <a:r>
              <a:rPr lang="en-GB" dirty="0"/>
              <a:t>non-AP STA MLD is discussed.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045867-B5C4-2BC5-F2E5-0D332D93B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 dirty="0"/>
              <a:t>Related CID in LB266</a:t>
            </a:r>
            <a:endParaRPr kumimoji="1" lang="ko-Kore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C9067A-A111-550E-C208-A5EE7490A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AC8395-4546-6E04-9531-5BF83A5973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1602243-A223-8227-CBA9-336319B3BB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AC1B00D0-3B90-B7FF-10F8-BABC5D54A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04220"/>
              </p:ext>
            </p:extLst>
          </p:nvPr>
        </p:nvGraphicFramePr>
        <p:xfrm>
          <a:off x="685800" y="2158328"/>
          <a:ext cx="7918648" cy="2494808"/>
        </p:xfrm>
        <a:graphic>
          <a:graphicData uri="http://schemas.openxmlformats.org/drawingml/2006/table">
            <a:tbl>
              <a:tblPr/>
              <a:tblGrid>
                <a:gridCol w="581185">
                  <a:extLst>
                    <a:ext uri="{9D8B030D-6E8A-4147-A177-3AD203B41FA5}">
                      <a16:colId xmlns:a16="http://schemas.microsoft.com/office/drawing/2014/main" val="3045130802"/>
                    </a:ext>
                  </a:extLst>
                </a:gridCol>
                <a:gridCol w="810720">
                  <a:extLst>
                    <a:ext uri="{9D8B030D-6E8A-4147-A177-3AD203B41FA5}">
                      <a16:colId xmlns:a16="http://schemas.microsoft.com/office/drawing/2014/main" val="41473457"/>
                    </a:ext>
                  </a:extLst>
                </a:gridCol>
                <a:gridCol w="293512">
                  <a:extLst>
                    <a:ext uri="{9D8B030D-6E8A-4147-A177-3AD203B41FA5}">
                      <a16:colId xmlns:a16="http://schemas.microsoft.com/office/drawing/2014/main" val="3681239215"/>
                    </a:ext>
                  </a:extLst>
                </a:gridCol>
                <a:gridCol w="660401">
                  <a:extLst>
                    <a:ext uri="{9D8B030D-6E8A-4147-A177-3AD203B41FA5}">
                      <a16:colId xmlns:a16="http://schemas.microsoft.com/office/drawing/2014/main" val="2701580156"/>
                    </a:ext>
                  </a:extLst>
                </a:gridCol>
                <a:gridCol w="366889">
                  <a:extLst>
                    <a:ext uri="{9D8B030D-6E8A-4147-A177-3AD203B41FA5}">
                      <a16:colId xmlns:a16="http://schemas.microsoft.com/office/drawing/2014/main" val="3515628747"/>
                    </a:ext>
                  </a:extLst>
                </a:gridCol>
                <a:gridCol w="293512">
                  <a:extLst>
                    <a:ext uri="{9D8B030D-6E8A-4147-A177-3AD203B41FA5}">
                      <a16:colId xmlns:a16="http://schemas.microsoft.com/office/drawing/2014/main" val="2923726706"/>
                    </a:ext>
                  </a:extLst>
                </a:gridCol>
                <a:gridCol w="2896205">
                  <a:extLst>
                    <a:ext uri="{9D8B030D-6E8A-4147-A177-3AD203B41FA5}">
                      <a16:colId xmlns:a16="http://schemas.microsoft.com/office/drawing/2014/main" val="5249818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9642668"/>
                    </a:ext>
                  </a:extLst>
                </a:gridCol>
              </a:tblGrid>
              <a:tr h="2494808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ko-Kore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12422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Yongho Kim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Yes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ko-Kore-K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35.2.1.2.2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ko-Kore-K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402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ko-Kore-K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55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When EMLSR STA MLD (or STA affiliated with EMLSR STA MLD) is recipient of P2P, EMLSR operating STA can not receive PPDU from non-AP STA without initial control frame.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Please define a procedure to communication with EMLSR operating STA in triggered TXOP sharing mode 2.</a:t>
                      </a:r>
                    </a:p>
                  </a:txBody>
                  <a:tcPr marL="8911" marR="8911" marT="8911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27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27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P2P with </a:t>
            </a:r>
            <a:r>
              <a:rPr lang="en-GB" altLang="ko-KR" dirty="0"/>
              <a:t>EMLSR operating non-AP STA MLD </a:t>
            </a:r>
            <a:r>
              <a:rPr lang="en-GB" dirty="0"/>
              <a:t>- Issue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EMLSR-operating non-AP STA MLD can not receive a PPDU without the reception of the initial control frame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P2P recipient peer is an EMLSR-operating STA, how P2P transmitter change the EMLSR-operating P2P recipient STA status from listening operation to EMLSR operation?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in TXOP triggered TXOP sharing, several options for a STA to initiate P2P communication with EMLSR operating peer STA are discussed.</a:t>
            </a:r>
          </a:p>
        </p:txBody>
      </p:sp>
    </p:spTree>
    <p:extLst>
      <p:ext uri="{BB962C8B-B14F-4D97-AF65-F5344CB8AC3E}">
        <p14:creationId xmlns:p14="http://schemas.microsoft.com/office/powerpoint/2010/main" val="2546651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EMLSR Compatible Triggered TXOP Sharing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992888" cy="4328120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1. AP-Assisted EMLSR Mode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On behalf of a STA, AP transmits an Initial Control Frame to the EMLSR operating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AP’s ICF transmission can be requested by P2P peer STA to which time is allocated.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2.</a:t>
            </a:r>
            <a:r>
              <a:rPr lang="ko-KR" altLang="en-US" dirty="0"/>
              <a:t> </a:t>
            </a:r>
            <a:r>
              <a:rPr lang="en-US" altLang="ko-KR" dirty="0"/>
              <a:t>New</a:t>
            </a:r>
            <a:r>
              <a:rPr lang="ko-KR" altLang="en-US" dirty="0"/>
              <a:t> </a:t>
            </a:r>
            <a:r>
              <a:rPr lang="en-US" altLang="ko-KR" dirty="0"/>
              <a:t>TXS</a:t>
            </a:r>
            <a:r>
              <a:rPr lang="ko-KR" altLang="en-US" dirty="0"/>
              <a:t> </a:t>
            </a:r>
            <a:r>
              <a:rPr lang="en-US" altLang="ko-KR" dirty="0"/>
              <a:t>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Make new TXS mode (e.g., mode 3)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If EMLSR STA receives MU-RTS TXS frame with new mode, it should participate P2P communication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 3. Allowing P2P sender to transmit ICF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P2P sender STA transmits ICF to EMLSR operating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P2P sender can transmit P2P data to EMLSR operating STA without AP’s assistance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716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 1. AP-Assisted Mode Change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EMLSR operating STA is the recipient of P2P, AP transmits an ICF to the EMLSR operating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P2P sender STA should transmit information about recipient STA to AP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EDD665C-B73F-4CE4-8FF6-7C7799E77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13" y="3573016"/>
            <a:ext cx="8855174" cy="213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76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ko-Kore-KR" dirty="0"/>
              <a:t>Option 2. New TXS Mode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MU-RTS with new TXOP Sharing mode (e.g., TXS mode 3)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dirty="0"/>
              <a:t>P2P sender STA should transmit information about recipient STA to 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EMLSR-operating STA(s), that has set up P2P, should participate TXS if received MU-RTS TXS frame with new TXS mode 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1A27758-341D-450F-A0AB-42E028A3A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06" y="4078977"/>
            <a:ext cx="9144000" cy="220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81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ore-KR" dirty="0"/>
              <a:t>Option 3. Allow P2P sender to transmit ICF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 P2P sender STA to transmit initial control frame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AP’s assistance or information change with AP is not required</a:t>
            </a:r>
            <a:endParaRPr lang="en-GB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A34AD54-68A6-4716-9CBF-1C78B4AAE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3429000"/>
            <a:ext cx="9144000" cy="220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30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615097-8CD3-21F8-63B0-50C2AC36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 dirty="0"/>
              <a:t>Conclusion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71C652-96DC-9221-C460-4BA991308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P2P communication with EMLSR operating STA was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1: AP-Assisted EMLSR Mode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2: New TXS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3: Allowing P2P sender to transmit ICF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kumimoji="1" lang="ko-Kore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5DF3CB0-C8BE-85B2-8920-28F3A74D04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CBF900-4690-D801-9649-BE4987047E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409DB96-865B-5196-15B1-B8977673E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2022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553760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테마</Template>
  <TotalTime>190</TotalTime>
  <Words>825</Words>
  <Application>Microsoft Macintosh PowerPoint</Application>
  <PresentationFormat>화면 슬라이드 쇼(4:3)</PresentationFormat>
  <Paragraphs>134</Paragraphs>
  <Slides>10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테마</vt:lpstr>
      <vt:lpstr>P2P Communication with EMLSR Peer in Triggered TXOP Sharing</vt:lpstr>
      <vt:lpstr>Abstract</vt:lpstr>
      <vt:lpstr>Related CID in LB266</vt:lpstr>
      <vt:lpstr>P2P with EMLSR operating non-AP STA MLD - Issue</vt:lpstr>
      <vt:lpstr>EMLSR Compatible Triggered TXOP Sharing</vt:lpstr>
      <vt:lpstr>Option 1. AP-Assisted Mode Change</vt:lpstr>
      <vt:lpstr>Option 2. New TXS Mode</vt:lpstr>
      <vt:lpstr>Option 3. Allow P2P sender to transmit ICF</vt:lpstr>
      <vt:lpstr>Conclusion</vt:lpstr>
      <vt:lpstr>Straw Polls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문주성</dc:creator>
  <cp:lastModifiedBy>문주성</cp:lastModifiedBy>
  <cp:revision>8</cp:revision>
  <cp:lastPrinted>1601-01-01T00:00:00Z</cp:lastPrinted>
  <dcterms:created xsi:type="dcterms:W3CDTF">2022-08-16T13:32:48Z</dcterms:created>
  <dcterms:modified xsi:type="dcterms:W3CDTF">2022-09-15T20:14:04Z</dcterms:modified>
</cp:coreProperties>
</file>