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98" r:id="rId4"/>
    <p:sldId id="404" r:id="rId5"/>
    <p:sldId id="403" r:id="rId6"/>
    <p:sldId id="402" r:id="rId7"/>
    <p:sldId id="397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83100316-BB08-D944-84F1-B75EEC433C5F}">
          <p14:sldIdLst>
            <p14:sldId id="256"/>
            <p14:sldId id="257"/>
            <p14:sldId id="398"/>
            <p14:sldId id="404"/>
            <p14:sldId id="403"/>
            <p14:sldId id="402"/>
            <p14:sldId id="3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문 주성" initials="문주" userId="202646a90de89a20" providerId="Windows Live"/>
  <p188:author id="{92C43BDF-22E9-D669-34F9-3D752B4F9FD5}" name="김 용호" initials="김용" userId="ca7f1c2ee546dcc2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ris" initials="i" lastIdx="3" clrIdx="0">
    <p:extLst>
      <p:ext uri="{19B8F6BF-5375-455C-9EA6-DF929625EA0E}">
        <p15:presenceInfo xmlns:p15="http://schemas.microsoft.com/office/powerpoint/2012/main" userId="ir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0" autoAdjust="0"/>
    <p:restoredTop sz="94830" autoAdjust="0"/>
  </p:normalViewPr>
  <p:slideViewPr>
    <p:cSldViewPr>
      <p:cViewPr varScale="1">
        <p:scale>
          <a:sx n="121" d="100"/>
          <a:sy n="121" d="100"/>
        </p:scale>
        <p:origin x="154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문 주성" userId="202646a90de89a20" providerId="LiveId" clId="{1D661581-F1D6-D84E-8596-6E4F2A79E6C9}"/>
    <pc:docChg chg="undo custSel addSld delSld modSld modSection">
      <pc:chgData name="문 주성" userId="202646a90de89a20" providerId="LiveId" clId="{1D661581-F1D6-D84E-8596-6E4F2A79E6C9}" dt="2022-08-18T03:48:22.202" v="1550"/>
      <pc:docMkLst>
        <pc:docMk/>
      </pc:docMkLst>
      <pc:sldChg chg="modSp mod">
        <pc:chgData name="문 주성" userId="202646a90de89a20" providerId="LiveId" clId="{1D661581-F1D6-D84E-8596-6E4F2A79E6C9}" dt="2022-08-17T00:54:48.680" v="64" actId="404"/>
        <pc:sldMkLst>
          <pc:docMk/>
          <pc:sldMk cId="0" sldId="256"/>
        </pc:sldMkLst>
        <pc:spChg chg="mod">
          <ac:chgData name="문 주성" userId="202646a90de89a20" providerId="LiveId" clId="{1D661581-F1D6-D84E-8596-6E4F2A79E6C9}" dt="2022-08-17T00:54:48.680" v="64" actId="404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문 주성" userId="202646a90de89a20" providerId="LiveId" clId="{1D661581-F1D6-D84E-8596-6E4F2A79E6C9}" dt="2022-08-17T01:04:21.135" v="412" actId="20577"/>
        <pc:sldMkLst>
          <pc:docMk/>
          <pc:sldMk cId="0" sldId="257"/>
        </pc:sldMkLst>
        <pc:spChg chg="mod">
          <ac:chgData name="문 주성" userId="202646a90de89a20" providerId="LiveId" clId="{1D661581-F1D6-D84E-8596-6E4F2A79E6C9}" dt="2022-08-17T01:04:21.135" v="41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문 주성" userId="202646a90de89a20" providerId="LiveId" clId="{1D661581-F1D6-D84E-8596-6E4F2A79E6C9}" dt="2022-08-17T00:55:06.681" v="65" actId="2696"/>
        <pc:sldMkLst>
          <pc:docMk/>
          <pc:sldMk cId="2546651024" sldId="258"/>
        </pc:sldMkLst>
      </pc:sldChg>
      <pc:sldChg chg="del">
        <pc:chgData name="문 주성" userId="202646a90de89a20" providerId="LiveId" clId="{1D661581-F1D6-D84E-8596-6E4F2A79E6C9}" dt="2022-08-17T00:55:06.681" v="65" actId="2696"/>
        <pc:sldMkLst>
          <pc:docMk/>
          <pc:sldMk cId="234076859" sldId="259"/>
        </pc:sldMkLst>
      </pc:sldChg>
      <pc:sldChg chg="del">
        <pc:chgData name="문 주성" userId="202646a90de89a20" providerId="LiveId" clId="{1D661581-F1D6-D84E-8596-6E4F2A79E6C9}" dt="2022-08-17T00:55:06.681" v="65" actId="2696"/>
        <pc:sldMkLst>
          <pc:docMk/>
          <pc:sldMk cId="3490681167" sldId="260"/>
        </pc:sldMkLst>
      </pc:sldChg>
      <pc:sldChg chg="del">
        <pc:chgData name="문 주성" userId="202646a90de89a20" providerId="LiveId" clId="{1D661581-F1D6-D84E-8596-6E4F2A79E6C9}" dt="2022-08-17T00:55:06.681" v="65" actId="2696"/>
        <pc:sldMkLst>
          <pc:docMk/>
          <pc:sldMk cId="2001159791" sldId="261"/>
        </pc:sldMkLst>
      </pc:sldChg>
      <pc:sldChg chg="del">
        <pc:chgData name="문 주성" userId="202646a90de89a20" providerId="LiveId" clId="{1D661581-F1D6-D84E-8596-6E4F2A79E6C9}" dt="2022-08-17T00:55:06.681" v="65" actId="2696"/>
        <pc:sldMkLst>
          <pc:docMk/>
          <pc:sldMk cId="2995430270" sldId="394"/>
        </pc:sldMkLst>
      </pc:sldChg>
      <pc:sldChg chg="modSp mod">
        <pc:chgData name="문 주성" userId="202646a90de89a20" providerId="LiveId" clId="{1D661581-F1D6-D84E-8596-6E4F2A79E6C9}" dt="2022-08-17T02:46:33.124" v="1547" actId="20577"/>
        <pc:sldMkLst>
          <pc:docMk/>
          <pc:sldMk cId="1553760526" sldId="395"/>
        </pc:sldMkLst>
        <pc:spChg chg="mod">
          <ac:chgData name="문 주성" userId="202646a90de89a20" providerId="LiveId" clId="{1D661581-F1D6-D84E-8596-6E4F2A79E6C9}" dt="2022-08-17T02:46:33.124" v="1547" actId="20577"/>
          <ac:spMkLst>
            <pc:docMk/>
            <pc:sldMk cId="1553760526" sldId="395"/>
            <ac:spMk id="3" creationId="{A771C652-96DC-9221-C460-4BA991308FB9}"/>
          </ac:spMkLst>
        </pc:spChg>
      </pc:sldChg>
      <pc:sldChg chg="addSp delSp modSp add mod addCm">
        <pc:chgData name="문 주성" userId="202646a90de89a20" providerId="LiveId" clId="{1D661581-F1D6-D84E-8596-6E4F2A79E6C9}" dt="2022-08-18T03:48:22.202" v="1550"/>
        <pc:sldMkLst>
          <pc:docMk/>
          <pc:sldMk cId="2015298453" sldId="398"/>
        </pc:sldMkLst>
        <pc:spChg chg="add del mod">
          <ac:chgData name="문 주성" userId="202646a90de89a20" providerId="LiveId" clId="{1D661581-F1D6-D84E-8596-6E4F2A79E6C9}" dt="2022-08-17T02:46:37.433" v="1549"/>
          <ac:spMkLst>
            <pc:docMk/>
            <pc:sldMk cId="2015298453" sldId="398"/>
            <ac:spMk id="3" creationId="{F33553E9-2440-CBB4-D86F-0BEF1BE9DF7D}"/>
          </ac:spMkLst>
        </pc:spChg>
        <pc:spChg chg="mod">
          <ac:chgData name="문 주성" userId="202646a90de89a20" providerId="LiveId" clId="{1D661581-F1D6-D84E-8596-6E4F2A79E6C9}" dt="2022-08-17T02:45:25.994" v="1352" actId="20577"/>
          <ac:spMkLst>
            <pc:docMk/>
            <pc:sldMk cId="2015298453" sldId="398"/>
            <ac:spMk id="4097" creationId="{00000000-0000-0000-0000-000000000000}"/>
          </ac:spMkLst>
        </pc:spChg>
        <pc:spChg chg="mod">
          <ac:chgData name="문 주성" userId="202646a90de89a20" providerId="LiveId" clId="{1D661581-F1D6-D84E-8596-6E4F2A79E6C9}" dt="2022-08-17T02:45:05.822" v="1317" actId="14100"/>
          <ac:spMkLst>
            <pc:docMk/>
            <pc:sldMk cId="2015298453" sldId="398"/>
            <ac:spMk id="4098" creationId="{00000000-0000-0000-0000-000000000000}"/>
          </ac:spMkLst>
        </pc:spChg>
        <pc:picChg chg="add mod">
          <ac:chgData name="문 주성" userId="202646a90de89a20" providerId="LiveId" clId="{1D661581-F1D6-D84E-8596-6E4F2A79E6C9}" dt="2022-08-17T02:41:36.711" v="1238" actId="1076"/>
          <ac:picMkLst>
            <pc:docMk/>
            <pc:sldMk cId="2015298453" sldId="398"/>
            <ac:picMk id="2" creationId="{6D211A06-D4DC-CABD-F76A-F0BC8E5C19D0}"/>
          </ac:picMkLst>
        </pc:picChg>
      </pc:sldChg>
      <pc:sldChg chg="new del">
        <pc:chgData name="문 주성" userId="202646a90de89a20" providerId="LiveId" clId="{1D661581-F1D6-D84E-8596-6E4F2A79E6C9}" dt="2022-08-17T01:09:26.067" v="414" actId="680"/>
        <pc:sldMkLst>
          <pc:docMk/>
          <pc:sldMk cId="2531221801" sldId="398"/>
        </pc:sldMkLst>
      </pc:sldChg>
      <pc:sldChg chg="modSp add del mod">
        <pc:chgData name="문 주성" userId="202646a90de89a20" providerId="LiveId" clId="{1D661581-F1D6-D84E-8596-6E4F2A79E6C9}" dt="2022-08-17T01:33:43.741" v="649" actId="2696"/>
        <pc:sldMkLst>
          <pc:docMk/>
          <pc:sldMk cId="3483276698" sldId="399"/>
        </pc:sldMkLst>
        <pc:spChg chg="mod">
          <ac:chgData name="문 주성" userId="202646a90de89a20" providerId="LiveId" clId="{1D661581-F1D6-D84E-8596-6E4F2A79E6C9}" dt="2022-08-17T01:28:55.382" v="529" actId="20577"/>
          <ac:spMkLst>
            <pc:docMk/>
            <pc:sldMk cId="3483276698" sldId="399"/>
            <ac:spMk id="4097" creationId="{00000000-0000-0000-0000-000000000000}"/>
          </ac:spMkLst>
        </pc:spChg>
        <pc:spChg chg="mod">
          <ac:chgData name="문 주성" userId="202646a90de89a20" providerId="LiveId" clId="{1D661581-F1D6-D84E-8596-6E4F2A79E6C9}" dt="2022-08-17T01:30:15.363" v="648" actId="20577"/>
          <ac:spMkLst>
            <pc:docMk/>
            <pc:sldMk cId="3483276698" sldId="399"/>
            <ac:spMk id="4098" creationId="{00000000-0000-0000-0000-000000000000}"/>
          </ac:spMkLst>
        </pc:spChg>
      </pc:sldChg>
    </pc:docChg>
  </pc:docChgLst>
  <pc:docChgLst>
    <pc:chgData name="김 용호" userId="ca7f1c2ee546dcc2" providerId="LiveId" clId="{57832683-CD94-4C48-B080-2A2BFF24F7CF}"/>
    <pc:docChg chg="custSel delSld modSld modMainMaster modSection">
      <pc:chgData name="김 용호" userId="ca7f1c2ee546dcc2" providerId="LiveId" clId="{57832683-CD94-4C48-B080-2A2BFF24F7CF}" dt="2022-09-13T00:41:59.778" v="469" actId="403"/>
      <pc:docMkLst>
        <pc:docMk/>
      </pc:docMkLst>
      <pc:sldChg chg="modSp mod">
        <pc:chgData name="김 용호" userId="ca7f1c2ee546dcc2" providerId="LiveId" clId="{57832683-CD94-4C48-B080-2A2BFF24F7CF}" dt="2022-09-13T00:41:59.778" v="469" actId="403"/>
        <pc:sldMkLst>
          <pc:docMk/>
          <pc:sldMk cId="0" sldId="256"/>
        </pc:sldMkLst>
        <pc:spChg chg="mod">
          <ac:chgData name="김 용호" userId="ca7f1c2ee546dcc2" providerId="LiveId" clId="{57832683-CD94-4C48-B080-2A2BFF24F7CF}" dt="2022-09-13T00:41:59.778" v="469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김 용호" userId="ca7f1c2ee546dcc2" providerId="LiveId" clId="{57832683-CD94-4C48-B080-2A2BFF24F7CF}" dt="2022-09-13T00:00:25.859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addCm modCm">
        <pc:chgData name="김 용호" userId="ca7f1c2ee546dcc2" providerId="LiveId" clId="{57832683-CD94-4C48-B080-2A2BFF24F7CF}" dt="2022-09-13T00:40:47.346" v="446"/>
        <pc:sldMkLst>
          <pc:docMk/>
          <pc:sldMk cId="0" sldId="257"/>
        </pc:sldMkLst>
        <pc:spChg chg="mod">
          <ac:chgData name="김 용호" userId="ca7f1c2ee546dcc2" providerId="LiveId" clId="{57832683-CD94-4C48-B080-2A2BFF24F7CF}" dt="2022-09-13T00:40:08.269" v="44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김 용호" userId="ca7f1c2ee546dcc2" providerId="LiveId" clId="{57832683-CD94-4C48-B080-2A2BFF24F7CF}" dt="2022-09-13T00:39:53.322" v="439" actId="47"/>
        <pc:sldMkLst>
          <pc:docMk/>
          <pc:sldMk cId="143012619" sldId="396"/>
        </pc:sldMkLst>
      </pc:sldChg>
      <pc:sldChg chg="modSp mod">
        <pc:chgData name="김 용호" userId="ca7f1c2ee546dcc2" providerId="LiveId" clId="{57832683-CD94-4C48-B080-2A2BFF24F7CF}" dt="2022-09-13T00:22:51.611" v="82" actId="20577"/>
        <pc:sldMkLst>
          <pc:docMk/>
          <pc:sldMk cId="1377633133" sldId="398"/>
        </pc:sldMkLst>
        <pc:spChg chg="mod">
          <ac:chgData name="김 용호" userId="ca7f1c2ee546dcc2" providerId="LiveId" clId="{57832683-CD94-4C48-B080-2A2BFF24F7CF}" dt="2022-09-13T00:22:51.611" v="82" actId="20577"/>
          <ac:spMkLst>
            <pc:docMk/>
            <pc:sldMk cId="1377633133" sldId="398"/>
            <ac:spMk id="3" creationId="{2AC45FFA-2764-ED9D-F432-EC55B9552F01}"/>
          </ac:spMkLst>
        </pc:spChg>
      </pc:sldChg>
      <pc:sldChg chg="modSp mod">
        <pc:chgData name="김 용호" userId="ca7f1c2ee546dcc2" providerId="LiveId" clId="{57832683-CD94-4C48-B080-2A2BFF24F7CF}" dt="2022-09-13T00:39:44.330" v="438" actId="20577"/>
        <pc:sldMkLst>
          <pc:docMk/>
          <pc:sldMk cId="2492073929" sldId="402"/>
        </pc:sldMkLst>
        <pc:spChg chg="mod">
          <ac:chgData name="김 용호" userId="ca7f1c2ee546dcc2" providerId="LiveId" clId="{57832683-CD94-4C48-B080-2A2BFF24F7CF}" dt="2022-09-13T00:39:44.330" v="438" actId="20577"/>
          <ac:spMkLst>
            <pc:docMk/>
            <pc:sldMk cId="2492073929" sldId="402"/>
            <ac:spMk id="7" creationId="{61D8A4E2-5FDE-CA8B-DA49-DD239BE4AF7F}"/>
          </ac:spMkLst>
        </pc:spChg>
      </pc:sldChg>
      <pc:sldChg chg="modSp mod addCm">
        <pc:chgData name="김 용호" userId="ca7f1c2ee546dcc2" providerId="LiveId" clId="{57832683-CD94-4C48-B080-2A2BFF24F7CF}" dt="2022-09-13T00:41:21.868" v="467"/>
        <pc:sldMkLst>
          <pc:docMk/>
          <pc:sldMk cId="2112118278" sldId="403"/>
        </pc:sldMkLst>
        <pc:spChg chg="mod">
          <ac:chgData name="김 용호" userId="ca7f1c2ee546dcc2" providerId="LiveId" clId="{57832683-CD94-4C48-B080-2A2BFF24F7CF}" dt="2022-09-13T00:33:28.133" v="394" actId="403"/>
          <ac:spMkLst>
            <pc:docMk/>
            <pc:sldMk cId="2112118278" sldId="403"/>
            <ac:spMk id="2" creationId="{ADB7378E-4623-E670-E2BF-DB937721635C}"/>
          </ac:spMkLst>
        </pc:spChg>
        <pc:spChg chg="mod">
          <ac:chgData name="김 용호" userId="ca7f1c2ee546dcc2" providerId="LiveId" clId="{57832683-CD94-4C48-B080-2A2BFF24F7CF}" dt="2022-09-13T00:41:21.868" v="467"/>
          <ac:spMkLst>
            <pc:docMk/>
            <pc:sldMk cId="2112118278" sldId="403"/>
            <ac:spMk id="3" creationId="{2AC45FFA-2764-ED9D-F432-EC55B9552F01}"/>
          </ac:spMkLst>
        </pc:spChg>
      </pc:sldChg>
      <pc:sldChg chg="modSp mod addCm modCm">
        <pc:chgData name="김 용호" userId="ca7f1c2ee546dcc2" providerId="LiveId" clId="{57832683-CD94-4C48-B080-2A2BFF24F7CF}" dt="2022-09-13T00:30:44.634" v="392" actId="20577"/>
        <pc:sldMkLst>
          <pc:docMk/>
          <pc:sldMk cId="3346819917" sldId="404"/>
        </pc:sldMkLst>
        <pc:spChg chg="mod">
          <ac:chgData name="김 용호" userId="ca7f1c2ee546dcc2" providerId="LiveId" clId="{57832683-CD94-4C48-B080-2A2BFF24F7CF}" dt="2022-09-13T00:30:44.634" v="392" actId="20577"/>
          <ac:spMkLst>
            <pc:docMk/>
            <pc:sldMk cId="3346819917" sldId="404"/>
            <ac:spMk id="3" creationId="{2AC45FFA-2764-ED9D-F432-EC55B9552F01}"/>
          </ac:spMkLst>
        </pc:spChg>
        <pc:picChg chg="mod">
          <ac:chgData name="김 용호" userId="ca7f1c2ee546dcc2" providerId="LiveId" clId="{57832683-CD94-4C48-B080-2A2BFF24F7CF}" dt="2022-09-13T00:23:15.126" v="87" actId="1076"/>
          <ac:picMkLst>
            <pc:docMk/>
            <pc:sldMk cId="3346819917" sldId="404"/>
            <ac:picMk id="8" creationId="{31E51A16-562F-4BB3-A9E6-89E9AAF57558}"/>
          </ac:picMkLst>
        </pc:picChg>
      </pc:sldChg>
      <pc:sldMasterChg chg="modSp mod">
        <pc:chgData name="김 용호" userId="ca7f1c2ee546dcc2" providerId="LiveId" clId="{57832683-CD94-4C48-B080-2A2BFF24F7CF}" dt="2022-09-13T00:00:41.366" v="5" actId="20577"/>
        <pc:sldMasterMkLst>
          <pc:docMk/>
          <pc:sldMasterMk cId="0" sldId="2147483648"/>
        </pc:sldMasterMkLst>
        <pc:spChg chg="mod">
          <ac:chgData name="김 용호" userId="ca7f1c2ee546dcc2" providerId="LiveId" clId="{57832683-CD94-4C48-B080-2A2BFF24F7CF}" dt="2022-09-13T00:00:41.36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문 주성" userId="202646a90de89a20" providerId="LiveId" clId="{2C6B321C-11C0-B942-AEC2-DEB2ECE26340}"/>
    <pc:docChg chg="undo custSel addSld delSld modSld modMainMaster modSection">
      <pc:chgData name="문 주성" userId="202646a90de89a20" providerId="LiveId" clId="{2C6B321C-11C0-B942-AEC2-DEB2ECE26340}" dt="2022-09-08T07:16:28.107" v="495" actId="255"/>
      <pc:docMkLst>
        <pc:docMk/>
      </pc:docMkLst>
      <pc:sldChg chg="modSp mod">
        <pc:chgData name="문 주성" userId="202646a90de89a20" providerId="LiveId" clId="{2C6B321C-11C0-B942-AEC2-DEB2ECE26340}" dt="2022-09-08T06:27:33.681" v="494" actId="20577"/>
        <pc:sldMkLst>
          <pc:docMk/>
          <pc:sldMk cId="0" sldId="256"/>
        </pc:sldMkLst>
        <pc:spChg chg="mod">
          <ac:chgData name="문 주성" userId="202646a90de89a20" providerId="LiveId" clId="{2C6B321C-11C0-B942-AEC2-DEB2ECE26340}" dt="2022-09-08T02:17:59.644" v="13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문 주성" userId="202646a90de89a20" providerId="LiveId" clId="{2C6B321C-11C0-B942-AEC2-DEB2ECE26340}" dt="2022-09-08T06:27:33.681" v="494" actId="20577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문 주성" userId="202646a90de89a20" providerId="LiveId" clId="{2C6B321C-11C0-B942-AEC2-DEB2ECE26340}" dt="2022-09-08T02:16:36.976" v="91" actId="6549"/>
          <ac:graphicFrameMkLst>
            <pc:docMk/>
            <pc:sldMk cId="0" sldId="256"/>
            <ac:graphicFrameMk id="9" creationId="{86F477FE-F6D2-4D97-BC61-D01BE5DB3BF9}"/>
          </ac:graphicFrameMkLst>
        </pc:graphicFrameChg>
      </pc:sldChg>
      <pc:sldChg chg="modSp mod addCm delCm modCm">
        <pc:chgData name="문 주성" userId="202646a90de89a20" providerId="LiveId" clId="{2C6B321C-11C0-B942-AEC2-DEB2ECE26340}" dt="2022-09-08T07:16:28.107" v="495" actId="255"/>
        <pc:sldMkLst>
          <pc:docMk/>
          <pc:sldMk cId="0" sldId="257"/>
        </pc:sldMkLst>
        <pc:spChg chg="mod">
          <ac:chgData name="문 주성" userId="202646a90de89a20" providerId="LiveId" clId="{2C6B321C-11C0-B942-AEC2-DEB2ECE26340}" dt="2022-09-08T02:18:06.760" v="136"/>
          <ac:spMkLst>
            <pc:docMk/>
            <pc:sldMk cId="0" sldId="257"/>
            <ac:spMk id="5" creationId="{00000000-0000-0000-0000-000000000000}"/>
          </ac:spMkLst>
        </pc:spChg>
        <pc:spChg chg="mod">
          <ac:chgData name="문 주성" userId="202646a90de89a20" providerId="LiveId" clId="{2C6B321C-11C0-B942-AEC2-DEB2ECE26340}" dt="2022-09-08T07:16:28.107" v="495" actId="255"/>
          <ac:spMkLst>
            <pc:docMk/>
            <pc:sldMk cId="0" sldId="257"/>
            <ac:spMk id="4098" creationId="{00000000-0000-0000-0000-000000000000}"/>
          </ac:spMkLst>
        </pc:spChg>
      </pc:sldChg>
      <pc:sldChg chg="addSp delSp modSp mod addCm delCm">
        <pc:chgData name="문 주성" userId="202646a90de89a20" providerId="LiveId" clId="{2C6B321C-11C0-B942-AEC2-DEB2ECE26340}" dt="2022-09-08T05:29:40.152" v="291"/>
        <pc:sldMkLst>
          <pc:docMk/>
          <pc:sldMk cId="1377633133" sldId="398"/>
        </pc:sldMkLst>
        <pc:spChg chg="mod">
          <ac:chgData name="문 주성" userId="202646a90de89a20" providerId="LiveId" clId="{2C6B321C-11C0-B942-AEC2-DEB2ECE26340}" dt="2022-09-08T05:29:40.152" v="291"/>
          <ac:spMkLst>
            <pc:docMk/>
            <pc:sldMk cId="1377633133" sldId="398"/>
            <ac:spMk id="5" creationId="{C087FAA2-EB86-62A4-D6D8-C9F5769A62FF}"/>
          </ac:spMkLst>
        </pc:spChg>
        <pc:spChg chg="add del mod">
          <ac:chgData name="문 주성" userId="202646a90de89a20" providerId="LiveId" clId="{2C6B321C-11C0-B942-AEC2-DEB2ECE26340}" dt="2022-09-08T02:17:28.687" v="95"/>
          <ac:spMkLst>
            <pc:docMk/>
            <pc:sldMk cId="1377633133" sldId="398"/>
            <ac:spMk id="7" creationId="{A7FF2377-C95C-3B79-E6B3-5C01B40154BA}"/>
          </ac:spMkLst>
        </pc:spChg>
        <pc:spChg chg="mod">
          <ac:chgData name="문 주성" userId="202646a90de89a20" providerId="LiveId" clId="{2C6B321C-11C0-B942-AEC2-DEB2ECE26340}" dt="2022-09-08T04:37:08.303" v="259" actId="790"/>
          <ac:spMkLst>
            <pc:docMk/>
            <pc:sldMk cId="1377633133" sldId="398"/>
            <ac:spMk id="11" creationId="{748DC7AA-6667-4A36-9FDF-2014C12EA52E}"/>
          </ac:spMkLst>
        </pc:spChg>
      </pc:sldChg>
      <pc:sldChg chg="modSp mod">
        <pc:chgData name="문 주성" userId="202646a90de89a20" providerId="LiveId" clId="{2C6B321C-11C0-B942-AEC2-DEB2ECE26340}" dt="2022-09-08T05:29:46.361" v="293"/>
        <pc:sldMkLst>
          <pc:docMk/>
          <pc:sldMk cId="1999231462" sldId="399"/>
        </pc:sldMkLst>
        <pc:spChg chg="mod">
          <ac:chgData name="문 주성" userId="202646a90de89a20" providerId="LiveId" clId="{2C6B321C-11C0-B942-AEC2-DEB2ECE26340}" dt="2022-09-08T05:29:46.361" v="293"/>
          <ac:spMkLst>
            <pc:docMk/>
            <pc:sldMk cId="1999231462" sldId="399"/>
            <ac:spMk id="5" creationId="{C087FAA2-EB86-62A4-D6D8-C9F5769A62FF}"/>
          </ac:spMkLst>
        </pc:spChg>
      </pc:sldChg>
      <pc:sldChg chg="modSp mod">
        <pc:chgData name="문 주성" userId="202646a90de89a20" providerId="LiveId" clId="{2C6B321C-11C0-B942-AEC2-DEB2ECE26340}" dt="2022-09-08T05:29:50.371" v="294"/>
        <pc:sldMkLst>
          <pc:docMk/>
          <pc:sldMk cId="2836818615" sldId="400"/>
        </pc:sldMkLst>
        <pc:spChg chg="mod">
          <ac:chgData name="문 주성" userId="202646a90de89a20" providerId="LiveId" clId="{2C6B321C-11C0-B942-AEC2-DEB2ECE26340}" dt="2022-09-08T05:28:51.285" v="279" actId="20577"/>
          <ac:spMkLst>
            <pc:docMk/>
            <pc:sldMk cId="2836818615" sldId="400"/>
            <ac:spMk id="2" creationId="{F6EC886E-8D89-1C43-CFFC-ACBAA3AB7139}"/>
          </ac:spMkLst>
        </pc:spChg>
        <pc:spChg chg="mod">
          <ac:chgData name="문 주성" userId="202646a90de89a20" providerId="LiveId" clId="{2C6B321C-11C0-B942-AEC2-DEB2ECE26340}" dt="2022-09-08T05:29:50.371" v="294"/>
          <ac:spMkLst>
            <pc:docMk/>
            <pc:sldMk cId="2836818615" sldId="400"/>
            <ac:spMk id="5" creationId="{3817891E-9A6F-ADB0-F879-551590DDA70D}"/>
          </ac:spMkLst>
        </pc:spChg>
        <pc:spChg chg="mod">
          <ac:chgData name="문 주성" userId="202646a90de89a20" providerId="LiveId" clId="{2C6B321C-11C0-B942-AEC2-DEB2ECE26340}" dt="2022-09-08T05:29:29.319" v="290" actId="404"/>
          <ac:spMkLst>
            <pc:docMk/>
            <pc:sldMk cId="2836818615" sldId="400"/>
            <ac:spMk id="7" creationId="{61D8A4E2-5FDE-CA8B-DA49-DD239BE4AF7F}"/>
          </ac:spMkLst>
        </pc:spChg>
      </pc:sldChg>
      <pc:sldChg chg="modSp mod">
        <pc:chgData name="문 주성" userId="202646a90de89a20" providerId="LiveId" clId="{2C6B321C-11C0-B942-AEC2-DEB2ECE26340}" dt="2022-09-08T05:29:42.846" v="292"/>
        <pc:sldMkLst>
          <pc:docMk/>
          <pc:sldMk cId="749333043" sldId="401"/>
        </pc:sldMkLst>
        <pc:spChg chg="mod">
          <ac:chgData name="문 주성" userId="202646a90de89a20" providerId="LiveId" clId="{2C6B321C-11C0-B942-AEC2-DEB2ECE26340}" dt="2022-09-08T05:29:42.846" v="292"/>
          <ac:spMkLst>
            <pc:docMk/>
            <pc:sldMk cId="749333043" sldId="401"/>
            <ac:spMk id="5" creationId="{C087FAA2-EB86-62A4-D6D8-C9F5769A62FF}"/>
          </ac:spMkLst>
        </pc:spChg>
      </pc:sldChg>
      <pc:sldChg chg="del">
        <pc:chgData name="문 주성" userId="202646a90de89a20" providerId="LiveId" clId="{2C6B321C-11C0-B942-AEC2-DEB2ECE26340}" dt="2022-09-08T04:37:19.706" v="260" actId="2696"/>
        <pc:sldMkLst>
          <pc:docMk/>
          <pc:sldMk cId="887834139" sldId="402"/>
        </pc:sldMkLst>
      </pc:sldChg>
      <pc:sldChg chg="modSp add mod">
        <pc:chgData name="문 주성" userId="202646a90de89a20" providerId="LiveId" clId="{2C6B321C-11C0-B942-AEC2-DEB2ECE26340}" dt="2022-09-08T05:29:52.807" v="295"/>
        <pc:sldMkLst>
          <pc:docMk/>
          <pc:sldMk cId="2492073929" sldId="402"/>
        </pc:sldMkLst>
        <pc:spChg chg="mod">
          <ac:chgData name="문 주성" userId="202646a90de89a20" providerId="LiveId" clId="{2C6B321C-11C0-B942-AEC2-DEB2ECE26340}" dt="2022-09-08T05:29:52.807" v="295"/>
          <ac:spMkLst>
            <pc:docMk/>
            <pc:sldMk cId="2492073929" sldId="402"/>
            <ac:spMk id="5" creationId="{3817891E-9A6F-ADB0-F879-551590DDA70D}"/>
          </ac:spMkLst>
        </pc:spChg>
      </pc:sldChg>
      <pc:sldChg chg="del">
        <pc:chgData name="문 주성" userId="202646a90de89a20" providerId="LiveId" clId="{2C6B321C-11C0-B942-AEC2-DEB2ECE26340}" dt="2022-09-08T04:37:23.306" v="261" actId="2696"/>
        <pc:sldMkLst>
          <pc:docMk/>
          <pc:sldMk cId="2170453690" sldId="403"/>
        </pc:sldMkLst>
      </pc:sldChg>
      <pc:sldMasterChg chg="modSp mod">
        <pc:chgData name="문 주성" userId="202646a90de89a20" providerId="LiveId" clId="{2C6B321C-11C0-B942-AEC2-DEB2ECE26340}" dt="2022-09-08T02:18:19.567" v="137"/>
        <pc:sldMasterMkLst>
          <pc:docMk/>
          <pc:sldMasterMk cId="0" sldId="2147483648"/>
        </pc:sldMasterMkLst>
        <pc:spChg chg="mod">
          <ac:chgData name="문 주성" userId="202646a90de89a20" providerId="LiveId" clId="{2C6B321C-11C0-B942-AEC2-DEB2ECE26340}" dt="2022-09-08T02:18:19.567" v="13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  <pc:docChgLst>
    <pc:chgData name="문 주성" userId="202646a90de89a20" providerId="LiveId" clId="{01A6981C-3102-7E42-9128-9E294B04F4A0}"/>
    <pc:docChg chg="undo custSel addSld delSld modSld modSection">
      <pc:chgData name="문 주성" userId="202646a90de89a20" providerId="LiveId" clId="{01A6981C-3102-7E42-9128-9E294B04F4A0}" dt="2022-08-19T11:59:57.402" v="700" actId="1592"/>
      <pc:docMkLst>
        <pc:docMk/>
      </pc:docMkLst>
      <pc:sldChg chg="modSp mod delCm">
        <pc:chgData name="문 주성" userId="202646a90de89a20" providerId="LiveId" clId="{01A6981C-3102-7E42-9128-9E294B04F4A0}" dt="2022-08-19T11:59:57.402" v="700" actId="1592"/>
        <pc:sldMkLst>
          <pc:docMk/>
          <pc:sldMk cId="0" sldId="256"/>
        </pc:sldMkLst>
        <pc:spChg chg="mod">
          <ac:chgData name="문 주성" userId="202646a90de89a20" providerId="LiveId" clId="{01A6981C-3102-7E42-9128-9E294B04F4A0}" dt="2022-08-19T02:32:31.330" v="56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문 주성" userId="202646a90de89a20" providerId="LiveId" clId="{01A6981C-3102-7E42-9128-9E294B04F4A0}" dt="2022-08-19T02:32:37.924" v="568" actId="20577"/>
        <pc:sldMkLst>
          <pc:docMk/>
          <pc:sldMk cId="0" sldId="257"/>
        </pc:sldMkLst>
        <pc:spChg chg="mod">
          <ac:chgData name="문 주성" userId="202646a90de89a20" providerId="LiveId" clId="{01A6981C-3102-7E42-9128-9E294B04F4A0}" dt="2022-08-19T02:32:37.924" v="56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문 주성" userId="202646a90de89a20" providerId="LiveId" clId="{01A6981C-3102-7E42-9128-9E294B04F4A0}" dt="2022-08-19T02:32:48.162" v="570" actId="2696"/>
        <pc:sldMkLst>
          <pc:docMk/>
          <pc:sldMk cId="1553760526" sldId="395"/>
        </pc:sldMkLst>
      </pc:sldChg>
      <pc:sldChg chg="addSp delSp modSp new mod">
        <pc:chgData name="문 주성" userId="202646a90de89a20" providerId="LiveId" clId="{01A6981C-3102-7E42-9128-9E294B04F4A0}" dt="2022-08-19T06:57:49.566" v="699" actId="114"/>
        <pc:sldMkLst>
          <pc:docMk/>
          <pc:sldMk cId="1377633133" sldId="398"/>
        </pc:sldMkLst>
        <pc:spChg chg="mod">
          <ac:chgData name="문 주성" userId="202646a90de89a20" providerId="LiveId" clId="{01A6981C-3102-7E42-9128-9E294B04F4A0}" dt="2022-08-19T02:36:11.456" v="694" actId="20577"/>
          <ac:spMkLst>
            <pc:docMk/>
            <pc:sldMk cId="1377633133" sldId="398"/>
            <ac:spMk id="2" creationId="{ADB7378E-4623-E670-E2BF-DB937721635C}"/>
          </ac:spMkLst>
        </pc:spChg>
        <pc:spChg chg="mod">
          <ac:chgData name="문 주성" userId="202646a90de89a20" providerId="LiveId" clId="{01A6981C-3102-7E42-9128-9E294B04F4A0}" dt="2022-08-19T02:34:00.694" v="640" actId="14100"/>
          <ac:spMkLst>
            <pc:docMk/>
            <pc:sldMk cId="1377633133" sldId="398"/>
            <ac:spMk id="3" creationId="{2AC45FFA-2764-ED9D-F432-EC55B9552F01}"/>
          </ac:spMkLst>
        </pc:spChg>
        <pc:spChg chg="mod">
          <ac:chgData name="문 주성" userId="202646a90de89a20" providerId="LiveId" clId="{01A6981C-3102-7E42-9128-9E294B04F4A0}" dt="2022-08-19T02:33:11.116" v="595" actId="20577"/>
          <ac:spMkLst>
            <pc:docMk/>
            <pc:sldMk cId="1377633133" sldId="398"/>
            <ac:spMk id="6" creationId="{9191B1DD-63CD-283B-F785-97BFE4237F6D}"/>
          </ac:spMkLst>
        </pc:spChg>
        <pc:spChg chg="add del">
          <ac:chgData name="문 주성" userId="202646a90de89a20" providerId="LiveId" clId="{01A6981C-3102-7E42-9128-9E294B04F4A0}" dt="2022-08-19T02:35:50.880" v="684" actId="22"/>
          <ac:spMkLst>
            <pc:docMk/>
            <pc:sldMk cId="1377633133" sldId="398"/>
            <ac:spMk id="8" creationId="{E7964180-1B8F-AB38-D148-62E6D841217E}"/>
          </ac:spMkLst>
        </pc:spChg>
        <pc:spChg chg="add del mod">
          <ac:chgData name="문 주성" userId="202646a90de89a20" providerId="LiveId" clId="{01A6981C-3102-7E42-9128-9E294B04F4A0}" dt="2022-08-19T02:36:21.204" v="698" actId="22"/>
          <ac:spMkLst>
            <pc:docMk/>
            <pc:sldMk cId="1377633133" sldId="398"/>
            <ac:spMk id="10" creationId="{A40CBD2D-D2B9-6261-CB08-D68300233F15}"/>
          </ac:spMkLst>
        </pc:spChg>
        <pc:spChg chg="mod">
          <ac:chgData name="문 주성" userId="202646a90de89a20" providerId="LiveId" clId="{01A6981C-3102-7E42-9128-9E294B04F4A0}" dt="2022-08-19T06:57:49.566" v="699" actId="114"/>
          <ac:spMkLst>
            <pc:docMk/>
            <pc:sldMk cId="1377633133" sldId="398"/>
            <ac:spMk id="11" creationId="{748DC7AA-6667-4A36-9FDF-2014C12EA52E}"/>
          </ac:spMkLst>
        </pc:spChg>
      </pc:sldChg>
      <pc:sldChg chg="del">
        <pc:chgData name="문 주성" userId="202646a90de89a20" providerId="LiveId" clId="{01A6981C-3102-7E42-9128-9E294B04F4A0}" dt="2022-08-19T02:32:44.367" v="569" actId="2696"/>
        <pc:sldMkLst>
          <pc:docMk/>
          <pc:sldMk cId="2015298453" sldId="398"/>
        </pc:sldMkLst>
      </pc:sldChg>
    </pc:docChg>
  </pc:docChgLst>
  <pc:docChgLst>
    <pc:chgData name="문 주성" userId="202646a90de89a20" providerId="LiveId" clId="{CF391E0C-B39B-8349-95FF-5C791CB95299}"/>
    <pc:docChg chg="delSld modSection">
      <pc:chgData name="문 주성" userId="202646a90de89a20" providerId="LiveId" clId="{CF391E0C-B39B-8349-95FF-5C791CB95299}" dt="2022-09-15T20:05:27.295" v="3"/>
      <pc:docMkLst>
        <pc:docMk/>
      </pc:docMkLst>
      <pc:sldChg chg="delCm">
        <pc:chgData name="문 주성" userId="202646a90de89a20" providerId="LiveId" clId="{CF391E0C-B39B-8349-95FF-5C791CB95299}" dt="2022-09-15T20:05:27.295" v="3"/>
        <pc:sldMkLst>
          <pc:docMk/>
          <pc:sldMk cId="0" sldId="257"/>
        </pc:sldMkLst>
      </pc:sldChg>
      <pc:sldChg chg="del">
        <pc:chgData name="문 주성" userId="202646a90de89a20" providerId="LiveId" clId="{CF391E0C-B39B-8349-95FF-5C791CB95299}" dt="2022-09-13T01:13:54.707" v="0" actId="2696"/>
        <pc:sldMkLst>
          <pc:docMk/>
          <pc:sldMk cId="2836818615" sldId="400"/>
        </pc:sldMkLst>
      </pc:sldChg>
      <pc:sldChg chg="delCm">
        <pc:chgData name="문 주성" userId="202646a90de89a20" providerId="LiveId" clId="{CF391E0C-B39B-8349-95FF-5C791CB95299}" dt="2022-09-15T19:14:06.716" v="1"/>
        <pc:sldMkLst>
          <pc:docMk/>
          <pc:sldMk cId="2112118278" sldId="403"/>
        </pc:sldMkLst>
      </pc:sldChg>
      <pc:sldChg chg="delCm">
        <pc:chgData name="문 주성" userId="202646a90de89a20" providerId="LiveId" clId="{CF391E0C-B39B-8349-95FF-5C791CB95299}" dt="2022-09-15T19:14:11.334" v="2"/>
        <pc:sldMkLst>
          <pc:docMk/>
          <pc:sldMk cId="3346819917" sldId="404"/>
        </pc:sldMkLst>
      </pc:sldChg>
    </pc:docChg>
  </pc:docChgLst>
  <pc:docChgLst>
    <pc:chgData name="문 주성" userId="202646a90de89a20" providerId="LiveId" clId="{12370638-8760-AA41-99A3-8DC01C0B19A0}"/>
    <pc:docChg chg="modSld">
      <pc:chgData name="문 주성" userId="202646a90de89a20" providerId="LiveId" clId="{12370638-8760-AA41-99A3-8DC01C0B19A0}" dt="2022-09-13T01:10:11.786" v="21" actId="1036"/>
      <pc:docMkLst>
        <pc:docMk/>
      </pc:docMkLst>
      <pc:sldChg chg="modSp mod">
        <pc:chgData name="문 주성" userId="202646a90de89a20" providerId="LiveId" clId="{12370638-8760-AA41-99A3-8DC01C0B19A0}" dt="2022-09-13T00:55:43.492" v="15" actId="20577"/>
        <pc:sldMkLst>
          <pc:docMk/>
          <pc:sldMk cId="2366466239" sldId="397"/>
        </pc:sldMkLst>
        <pc:spChg chg="mod">
          <ac:chgData name="문 주성" userId="202646a90de89a20" providerId="LiveId" clId="{12370638-8760-AA41-99A3-8DC01C0B19A0}" dt="2022-09-13T00:55:43.492" v="15" actId="20577"/>
          <ac:spMkLst>
            <pc:docMk/>
            <pc:sldMk cId="2366466239" sldId="397"/>
            <ac:spMk id="7" creationId="{268D97F9-10EE-1B78-F08A-ECF0030CC44F}"/>
          </ac:spMkLst>
        </pc:spChg>
      </pc:sldChg>
      <pc:sldChg chg="modSp mod">
        <pc:chgData name="문 주성" userId="202646a90de89a20" providerId="LiveId" clId="{12370638-8760-AA41-99A3-8DC01C0B19A0}" dt="2022-09-13T01:10:11.786" v="21" actId="1036"/>
        <pc:sldMkLst>
          <pc:docMk/>
          <pc:sldMk cId="2112118278" sldId="403"/>
        </pc:sldMkLst>
        <pc:spChg chg="mod">
          <ac:chgData name="문 주성" userId="202646a90de89a20" providerId="LiveId" clId="{12370638-8760-AA41-99A3-8DC01C0B19A0}" dt="2022-09-13T01:10:10.278" v="18" actId="14100"/>
          <ac:spMkLst>
            <pc:docMk/>
            <pc:sldMk cId="2112118278" sldId="403"/>
            <ac:spMk id="3" creationId="{2AC45FFA-2764-ED9D-F432-EC55B9552F01}"/>
          </ac:spMkLst>
        </pc:spChg>
        <pc:picChg chg="mod">
          <ac:chgData name="문 주성" userId="202646a90de89a20" providerId="LiveId" clId="{12370638-8760-AA41-99A3-8DC01C0B19A0}" dt="2022-09-13T01:10:11.786" v="21" actId="1036"/>
          <ac:picMkLst>
            <pc:docMk/>
            <pc:sldMk cId="2112118278" sldId="403"/>
            <ac:picMk id="8" creationId="{F706800F-B8D5-4966-B744-C934FE4DE33A}"/>
          </ac:picMkLst>
        </pc:picChg>
      </pc:sldChg>
    </pc:docChg>
  </pc:docChgLst>
  <pc:docChgLst>
    <pc:chgData name="문 주성" userId="202646a90de89a20" providerId="LiveId" clId="{FB3EF647-5ED9-6E49-8F7F-6001708DB1E8}"/>
    <pc:docChg chg="modSld">
      <pc:chgData name="문 주성" userId="202646a90de89a20" providerId="LiveId" clId="{FB3EF647-5ED9-6E49-8F7F-6001708DB1E8}" dt="2022-09-15T20:11:41.997" v="1" actId="20577"/>
      <pc:docMkLst>
        <pc:docMk/>
      </pc:docMkLst>
      <pc:sldChg chg="modSp mod">
        <pc:chgData name="문 주성" userId="202646a90de89a20" providerId="LiveId" clId="{FB3EF647-5ED9-6E49-8F7F-6001708DB1E8}" dt="2022-09-15T20:11:41.997" v="1" actId="20577"/>
        <pc:sldMkLst>
          <pc:docMk/>
          <pc:sldMk cId="0" sldId="256"/>
        </pc:sldMkLst>
        <pc:spChg chg="mod">
          <ac:chgData name="문 주성" userId="202646a90de89a20" providerId="LiveId" clId="{FB3EF647-5ED9-6E49-8F7F-6001708DB1E8}" dt="2022-09-15T20:11:41.997" v="1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문 주성" userId="202646a90de89a20" providerId="LiveId" clId="{EE51DD29-5D09-524C-AF4B-AA5140E07A31}"/>
    <pc:docChg chg="modSld">
      <pc:chgData name="문 주성" userId="202646a90de89a20" providerId="LiveId" clId="{EE51DD29-5D09-524C-AF4B-AA5140E07A31}" dt="2022-09-10T08:59:18.271" v="25" actId="20577"/>
      <pc:docMkLst>
        <pc:docMk/>
      </pc:docMkLst>
      <pc:sldChg chg="modSp mod">
        <pc:chgData name="문 주성" userId="202646a90de89a20" providerId="LiveId" clId="{EE51DD29-5D09-524C-AF4B-AA5140E07A31}" dt="2022-09-10T08:59:18.271" v="25" actId="20577"/>
        <pc:sldMkLst>
          <pc:docMk/>
          <pc:sldMk cId="1377633133" sldId="398"/>
        </pc:sldMkLst>
        <pc:spChg chg="mod">
          <ac:chgData name="문 주성" userId="202646a90de89a20" providerId="LiveId" clId="{EE51DD29-5D09-524C-AF4B-AA5140E07A31}" dt="2022-09-10T08:59:18.271" v="25" actId="20577"/>
          <ac:spMkLst>
            <pc:docMk/>
            <pc:sldMk cId="1377633133" sldId="398"/>
            <ac:spMk id="3" creationId="{2AC45FFA-2764-ED9D-F432-EC55B9552F0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9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</a:t>
            </a:r>
            <a:r>
              <a:rPr lang="en-GB" altLang="ko-Kore-KR" err="1"/>
              <a:t>Yongho</a:t>
            </a:r>
            <a:r>
              <a:rPr lang="en-GB" altLang="ko-Kore-KR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873625" y="6475413"/>
            <a:ext cx="3668713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Ronny </a:t>
            </a:r>
            <a:r>
              <a:rPr lang="en-GB" altLang="ko-Kore-KR" err="1"/>
              <a:t>Yongho</a:t>
            </a:r>
            <a:r>
              <a:rPr lang="en-GB" altLang="ko-Kore-KR"/>
              <a:t> Kim, KNUT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</a:t>
            </a:r>
            <a:r>
              <a:rPr lang="en-GB" altLang="ko-Kore-KR" err="1"/>
              <a:t>Yongho</a:t>
            </a:r>
            <a:r>
              <a:rPr lang="en-GB" altLang="ko-Kore-KR"/>
              <a:t> Kim,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</a:t>
            </a:r>
            <a:r>
              <a:rPr lang="en-GB" altLang="ko-Kore-KR" err="1"/>
              <a:t>Yongho</a:t>
            </a:r>
            <a:r>
              <a:rPr lang="en-GB" altLang="ko-Kore-KR"/>
              <a:t> Kim,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</a:t>
            </a:r>
            <a:r>
              <a:rPr lang="en-GB" altLang="ko-Kore-KR" err="1"/>
              <a:t>Yongho</a:t>
            </a:r>
            <a:r>
              <a:rPr lang="en-GB" altLang="ko-Kore-KR"/>
              <a:t> Kim, KNUT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873625" y="6475413"/>
            <a:ext cx="3668713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ore-KR" err="1"/>
              <a:t>Juseong</a:t>
            </a:r>
            <a:r>
              <a:rPr lang="en-US" altLang="ko-Kore-KR"/>
              <a:t> Moon</a:t>
            </a:r>
            <a:r>
              <a:rPr lang="en-GB" altLang="ko-Kore-KR"/>
              <a:t>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873625" y="6475413"/>
            <a:ext cx="3668713" cy="180975"/>
          </a:xfrm>
        </p:spPr>
        <p:txBody>
          <a:bodyPr/>
          <a:lstStyle/>
          <a:p>
            <a:r>
              <a:rPr lang="en-US" dirty="0" err="1"/>
              <a:t>Juseong</a:t>
            </a:r>
            <a:r>
              <a:rPr lang="en-US" dirty="0"/>
              <a:t> Moon</a:t>
            </a:r>
            <a:r>
              <a:rPr lang="en-GB" dirty="0"/>
              <a:t>, KNUT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 initiated EML Operating Mode Change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2022-09-15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86F477FE-F6D2-4D97-BC61-D01BE5DB3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77960"/>
              </p:ext>
            </p:extLst>
          </p:nvPr>
        </p:nvGraphicFramePr>
        <p:xfrm>
          <a:off x="683568" y="2923576"/>
          <a:ext cx="7467600" cy="2320800"/>
        </p:xfrm>
        <a:graphic>
          <a:graphicData uri="http://schemas.openxmlformats.org/drawingml/2006/table">
            <a:tbl>
              <a:tblPr firstRow="1" bandRow="1"/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Sunghyun</a:t>
                      </a:r>
                      <a:r>
                        <a:rPr lang="en-US" altLang="zh-CN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Hwang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shwnag@etri.re.kr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Kyumin</a:t>
                      </a:r>
                      <a:r>
                        <a:rPr lang="en-US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Kang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kmkang@etri.re.kr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Juseong</a:t>
                      </a:r>
                      <a:r>
                        <a:rPr lang="en-US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Moon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jsmoon0211@ut.ac.kr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 Yongho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ronnykim@ut.ac.kr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ore-KR"/>
              <a:t>September 2022</a:t>
            </a:r>
            <a:endParaRPr lang="en-GB" altLang="ko-Kore-KR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ko-Kore-KR" err="1"/>
              <a:t>Juseong</a:t>
            </a:r>
            <a:r>
              <a:rPr lang="en-US" altLang="ko-Kore-KR"/>
              <a:t> Moon</a:t>
            </a:r>
            <a:r>
              <a:rPr lang="en-GB" altLang="ko-Kore-KR"/>
              <a:t>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ore-KR" sz="2000" dirty="0"/>
              <a:t>CID 12410, </a:t>
            </a:r>
            <a:r>
              <a:rPr lang="en-US" altLang="ko-Kore-KR" sz="2000" dirty="0"/>
              <a:t>14077, 10157, 10158: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ore-KR" sz="1400" dirty="0"/>
              <a:t>In certain cases, such as link disablement, </a:t>
            </a:r>
            <a:r>
              <a:rPr lang="en-US" altLang="ko-Kore-KR" sz="1400" dirty="0" err="1"/>
              <a:t>etc</a:t>
            </a:r>
            <a:r>
              <a:rPr lang="en-US" altLang="ko-Kore-KR" sz="1400" dirty="0"/>
              <a:t>, AP may need to change EMLSR links with EML OMN procedure.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ore-KR" sz="14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ore-KR" sz="2000" dirty="0"/>
              <a:t>TID-to-Link mapping may not match with EMLSR Links, when AP MLD changes TID-to-Link mapping (especially, group based TID-to-Link mapping)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In document 22/1023r5[1], AP Link Disablement, </a:t>
            </a:r>
            <a:r>
              <a:rPr lang="en-US" sz="1800" dirty="0" err="1"/>
              <a:t>TGbe</a:t>
            </a:r>
            <a:r>
              <a:rPr lang="en-US" sz="1800" dirty="0"/>
              <a:t> discussed about broadcast TID-to-Link mapping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IEEE 802.11be needs to define AP initiated EML Operating Mode changing method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B7378E-4623-E670-E2BF-DB937721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/>
              <a:t>Issue</a:t>
            </a:r>
            <a:endParaRPr kumimoji="1" lang="ko-Kore-KR" altLang="en-US" sz="240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C45FFA-2764-ED9D-F432-EC55B9552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7152"/>
            <a:ext cx="7770813" cy="12972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en-US" dirty="0"/>
              <a:t>If broadcast TID-to-Link mapping is applied, EMLSR Operation in relation with TID-to-Link mapping might be affected.</a:t>
            </a:r>
            <a:endParaRPr kumimoji="1" lang="ko-Kore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A45325-95EE-A6DE-E1FF-91C8047055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87FAA2-EB86-62A4-D6D8-C9F5769A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ore-KR" dirty="0" err="1"/>
              <a:t>Juseong</a:t>
            </a:r>
            <a:r>
              <a:rPr lang="en-US" altLang="ko-Kore-KR" dirty="0"/>
              <a:t> Moon</a:t>
            </a:r>
            <a:r>
              <a:rPr lang="en-GB" altLang="ko-Kore-KR" dirty="0"/>
              <a:t>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91B1DD-63CD-283B-F785-97BFE4237F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8DC7AA-6667-4A36-9FDF-2014C12EA52E}"/>
              </a:ext>
            </a:extLst>
          </p:cNvPr>
          <p:cNvSpPr txBox="1"/>
          <p:nvPr/>
        </p:nvSpPr>
        <p:spPr>
          <a:xfrm>
            <a:off x="395536" y="1472854"/>
            <a:ext cx="864096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i="1" dirty="0">
                <a:solidFill>
                  <a:schemeClr val="tx1"/>
                </a:solidFill>
              </a:rPr>
              <a:t>From 11/1023r5, Page 22 and 23:</a:t>
            </a:r>
          </a:p>
          <a:p>
            <a:endParaRPr lang="en-US" altLang="ko-KR" sz="1600" dirty="0">
              <a:solidFill>
                <a:srgbClr val="C00000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An AP MLD may advertise a mandatory TID-to-link mapping by including a TID-To-Link Mapping element in the Beacon and Probe Response frames that the APs affiliated with the AP MLD transmit. </a:t>
            </a:r>
          </a:p>
          <a:p>
            <a:endParaRPr lang="en-US" altLang="ko-KR" sz="1600" dirty="0">
              <a:solidFill>
                <a:schemeClr val="tx1"/>
              </a:solidFill>
            </a:endParaRPr>
          </a:p>
          <a:p>
            <a:endParaRPr lang="en-US" altLang="ko-KR" sz="1600" dirty="0">
              <a:solidFill>
                <a:schemeClr val="tx1"/>
              </a:solidFill>
            </a:endParaRPr>
          </a:p>
          <a:p>
            <a:r>
              <a:rPr lang="en-US" altLang="ko-KR" sz="1600" dirty="0">
                <a:solidFill>
                  <a:schemeClr val="tx1"/>
                </a:solidFill>
              </a:rPr>
              <a:t>At the time indicated by the Mapping Switch Time field of a TID-To-Link Mapping element in a Beacon or a Probe Response frame received by a STA affiliated with a non-AP MLD from an AP affiliated with its associated AP MLD, the non-AP MLD shall update its TID-to-link mapping according to the rules that establish a TID-to-link mapping in this subclause and with the consequences of the updated mapping defined in 35.3.7.1.1 (General).</a:t>
            </a:r>
          </a:p>
        </p:txBody>
      </p:sp>
    </p:spTree>
    <p:extLst>
      <p:ext uri="{BB962C8B-B14F-4D97-AF65-F5344CB8AC3E}">
        <p14:creationId xmlns:p14="http://schemas.microsoft.com/office/powerpoint/2010/main" val="137763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B7378E-4623-E670-E2BF-DB937721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 dirty="0"/>
              <a:t>Issue (Continued)</a:t>
            </a:r>
            <a:endParaRPr kumimoji="1" lang="ko-Kore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C45FFA-2764-ED9D-F432-EC55B9552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221088"/>
            <a:ext cx="8784976" cy="23401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en-US" sz="1800" dirty="0"/>
              <a:t>When TID-to-Link mapping is changed, in a certain case, EML Operating mode (EMLSR links) should be reconfigured.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en-US" sz="1800" dirty="0"/>
              <a:t>If there are many EMLSR operating non-AP STA MLDs, that are affected from changed TID-to-Link mapping, it’s inefficient for the non-AP STA MLDs to send unicast EML OMN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en-US" sz="1400" dirty="0"/>
              <a:t>Before EML OM reconfiguration, communications for some TID(s) can be blocked due to newly changed TID-to-Link mapping.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en-US" sz="1400" dirty="0"/>
              <a:t>AP initiated method is needed to enhance the inefficiency of unicast STA initiated MLD OMN procedure.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A45325-95EE-A6DE-E1FF-91C8047055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87FAA2-EB86-62A4-D6D8-C9F5769A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ore-KR" dirty="0" err="1"/>
              <a:t>Juseong</a:t>
            </a:r>
            <a:r>
              <a:rPr lang="en-US" altLang="ko-Kore-KR" dirty="0"/>
              <a:t> Moon</a:t>
            </a:r>
            <a:r>
              <a:rPr lang="en-GB" altLang="ko-Kore-KR" dirty="0"/>
              <a:t>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91B1DD-63CD-283B-F785-97BFE4237F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520880BA-CADB-493F-BA71-1222EF3DB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412776"/>
            <a:ext cx="6513861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1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B7378E-4623-E670-E2BF-DB937721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 dirty="0"/>
              <a:t>AP Initiated EML Operating Mode</a:t>
            </a:r>
            <a:endParaRPr kumimoji="1" lang="ko-Kore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C45FFA-2764-ED9D-F432-EC55B9552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13176"/>
            <a:ext cx="9144000" cy="14401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en-US" sz="2000" dirty="0"/>
              <a:t>After TID-to-Link mapping is changed via broadcast method, AP MLD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en-US" sz="1400" dirty="0"/>
              <a:t>Send unicast EML OMN frames to EMLSR operating non-AP STA MLDs to change or terminate EMLSR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en-US" sz="1400" dirty="0"/>
              <a:t>Send broadcast EML OMN frame to EMLSR operating non-AP STA MLDs to change or terminate EMLSR operation</a:t>
            </a:r>
            <a:endParaRPr kumimoji="1" lang="ko-Kore-KR" altLang="en-US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A45325-95EE-A6DE-E1FF-91C8047055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87FAA2-EB86-62A4-D6D8-C9F5769A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ore-KR" dirty="0" err="1"/>
              <a:t>Juseong</a:t>
            </a:r>
            <a:r>
              <a:rPr lang="en-US" altLang="ko-Kore-KR" dirty="0"/>
              <a:t> Moon</a:t>
            </a:r>
            <a:r>
              <a:rPr lang="en-GB" altLang="ko-Kore-KR" dirty="0"/>
              <a:t>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9191B1DD-63CD-283B-F785-97BFE4237F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706800F-B8D5-4966-B744-C934FE4DE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1596153"/>
            <a:ext cx="7727619" cy="341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1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EC886E-8D89-1C43-CFFC-ACBAA3AB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en-US"/>
              <a:t>Conclusion</a:t>
            </a:r>
            <a:endParaRPr kumimoji="1" lang="ko-Kore-KR" altLang="en-US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61D8A4E2-5FDE-CA8B-DA49-DD239BE4A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We discussed AP-initiated EML Operating Mode changing method.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When TID-to-Link mapping is changed by an AP MLD, it’s efficient that the AP MLD initiates to reconfigure EML operation.</a:t>
            </a:r>
            <a:endParaRPr lang="ko-Kore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4F3344-20C8-1F25-0A1A-513A53B1E9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17891E-9A6F-ADB0-F879-551590DDA7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ko-Kore-KR" dirty="0" err="1"/>
              <a:t>Juseong</a:t>
            </a:r>
            <a:r>
              <a:rPr lang="en-US" altLang="ko-Kore-KR" dirty="0"/>
              <a:t> Moon</a:t>
            </a:r>
            <a:r>
              <a:rPr lang="en-GB" altLang="ko-Kore-KR"/>
              <a:t>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F1FD2D08-3364-4F2B-5BB5-818F22CD09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September 2022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249207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B80331-B35C-B89B-E8A1-FE2BA7A71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KR"/>
              <a:t>References</a:t>
            </a:r>
            <a:endParaRPr kumimoji="1" lang="ko-Kore-KR" altLang="en-US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268D97F9-10EE-1B78-F08A-ECF0030CC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ore-KR" dirty="0"/>
              <a:t>[</a:t>
            </a:r>
            <a:r>
              <a:rPr lang="en-US" altLang="ko-KR" dirty="0"/>
              <a:t>1]</a:t>
            </a:r>
            <a:r>
              <a:rPr lang="ko-KR" altLang="en-US" dirty="0"/>
              <a:t> </a:t>
            </a:r>
            <a:r>
              <a:rPr lang="en-US" altLang="ko-KR" dirty="0"/>
              <a:t>802.11be, </a:t>
            </a:r>
            <a:r>
              <a:rPr lang="en-US" altLang="ko-KR" dirty="0" err="1"/>
              <a:t>Pooya</a:t>
            </a:r>
            <a:r>
              <a:rPr lang="en-US" altLang="ko-KR" dirty="0"/>
              <a:t> </a:t>
            </a:r>
            <a:r>
              <a:rPr lang="en-US" altLang="ko-KR" dirty="0" err="1"/>
              <a:t>Monajemi</a:t>
            </a:r>
            <a:r>
              <a:rPr lang="en-US" altLang="ko-KR"/>
              <a:t>, </a:t>
            </a:r>
            <a:r>
              <a:rPr lang="en-US" altLang="ko-KR" dirty="0"/>
              <a:t>22/1023r5, “AP Link Disablement” </a:t>
            </a:r>
            <a:endParaRPr lang="ko-Kore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E03CE09-3E27-4207-A7BB-0EF181E56C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260DB9-4BF3-07DC-25C3-9FF7E481DC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D0DFB5B6-272A-3DFD-B515-DE7BCA88FF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ore-KR"/>
              <a:t>September 2022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2366466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테마</Template>
  <TotalTime>717</TotalTime>
  <Words>604</Words>
  <Application>Microsoft Macintosh PowerPoint</Application>
  <PresentationFormat>화면 슬라이드 쇼(4:3)</PresentationFormat>
  <Paragraphs>91</Paragraphs>
  <Slides>7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테마</vt:lpstr>
      <vt:lpstr>AP initiated EML Operating Mode Change</vt:lpstr>
      <vt:lpstr>Abstract</vt:lpstr>
      <vt:lpstr>Issue</vt:lpstr>
      <vt:lpstr>Issue (Continued)</vt:lpstr>
      <vt:lpstr>AP Initiated EML Operating Mode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문주성</dc:creator>
  <cp:lastModifiedBy>문주성</cp:lastModifiedBy>
  <cp:revision>18</cp:revision>
  <cp:lastPrinted>1601-01-01T00:00:00Z</cp:lastPrinted>
  <dcterms:created xsi:type="dcterms:W3CDTF">2022-08-16T13:32:48Z</dcterms:created>
  <dcterms:modified xsi:type="dcterms:W3CDTF">2022-09-15T20:11:42Z</dcterms:modified>
</cp:coreProperties>
</file>