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AE152A-A1A3-428C-A32A-277804511588}" v="1" dt="2022-09-07T21:12:05.2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6" autoAdjust="0"/>
    <p:restoredTop sz="94616" autoAdjust="0"/>
  </p:normalViewPr>
  <p:slideViewPr>
    <p:cSldViewPr>
      <p:cViewPr varScale="1">
        <p:scale>
          <a:sx n="129" d="100"/>
          <a:sy n="129" d="100"/>
        </p:scale>
        <p:origin x="1104" y="1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  <a:endParaRPr lang="en-GB" altLang="en-US" sz="140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9/7/2022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9/7/2022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9/7/2022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9/7/2022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9/7/2022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9/7/2022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4197" y="6475413"/>
            <a:ext cx="13497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Carlos Cordeiro,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802.11-22/</a:t>
            </a:r>
            <a:r>
              <a:rPr 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1529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iles.fcc.gov/ecfs/download/7cfb0db5-67d7-4686-8e3b-60c880b5859b?orig=true&amp;pk=cb77b2ec-1a58-dbc6-139b-ad192cfd5d9b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September 2022</a:t>
            </a:r>
            <a:endParaRPr lang="en-GB" altLang="en-US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/>
              <a:t>Wi-Fi Alliance </a:t>
            </a:r>
            <a:r>
              <a:rPr lang="en-GB" altLang="en-US" dirty="0"/>
              <a:t>(WFA)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2022-09-07</a:t>
            </a:r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FE3B203-39B5-4261-AEA3-1A957979E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109021"/>
              </p:ext>
            </p:extLst>
          </p:nvPr>
        </p:nvGraphicFramePr>
        <p:xfrm>
          <a:off x="564679" y="2442776"/>
          <a:ext cx="774859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1097">
                  <a:extLst>
                    <a:ext uri="{9D8B030D-6E8A-4147-A177-3AD203B41FA5}">
                      <a16:colId xmlns:a16="http://schemas.microsoft.com/office/drawing/2014/main" val="88636907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00110560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8616714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984206515"/>
                    </a:ext>
                  </a:extLst>
                </a:gridCol>
                <a:gridCol w="2733157">
                  <a:extLst>
                    <a:ext uri="{9D8B030D-6E8A-4147-A177-3AD203B41FA5}">
                      <a16:colId xmlns:a16="http://schemas.microsoft.com/office/drawing/2014/main" val="7850558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813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Carlos Cordeiro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Carlos.Cordeiro@intel.com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51835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CCF86-BBBB-4DC8-80E4-8BD169856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Major updates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Autofit/>
          </a:bodyPr>
          <a:lstStyle/>
          <a:p>
            <a:r>
              <a:rPr lang="en-US" altLang="en-US" sz="1600" dirty="0"/>
              <a:t>Next F2F member meeting scheduled for Oct 18th-20th, 2022, in Lisbon, Portugal</a:t>
            </a:r>
          </a:p>
          <a:p>
            <a:r>
              <a:rPr lang="en-US" altLang="en-US" sz="1600" dirty="0"/>
              <a:t>Technical activity at WFA that has recently (since Q3/21) led to certification</a:t>
            </a:r>
          </a:p>
          <a:p>
            <a:pPr lvl="1"/>
            <a:r>
              <a:rPr lang="en-US" altLang="en-US" sz="1400" dirty="0"/>
              <a:t>Wi-Fi 6</a:t>
            </a:r>
          </a:p>
          <a:p>
            <a:pPr lvl="1"/>
            <a:r>
              <a:rPr lang="en-US" altLang="en-US" sz="1400" dirty="0" err="1"/>
              <a:t>HaLow</a:t>
            </a:r>
            <a:endParaRPr lang="en-US" altLang="en-US" sz="1400" dirty="0"/>
          </a:p>
          <a:p>
            <a:pPr lvl="1"/>
            <a:r>
              <a:rPr lang="en-US" altLang="en-US" sz="1400" dirty="0"/>
              <a:t>Location</a:t>
            </a:r>
          </a:p>
          <a:p>
            <a:pPr lvl="1"/>
            <a:r>
              <a:rPr lang="en-US" altLang="en-US" sz="1400" dirty="0"/>
              <a:t>QoS Management</a:t>
            </a:r>
          </a:p>
          <a:p>
            <a:pPr lvl="1"/>
            <a:r>
              <a:rPr lang="en-US" altLang="en-US" sz="1400" dirty="0"/>
              <a:t>Data Elements</a:t>
            </a:r>
          </a:p>
          <a:p>
            <a:pPr lvl="1"/>
            <a:r>
              <a:rPr lang="en-US" altLang="en-US" sz="1400" dirty="0" err="1"/>
              <a:t>EasyMesh</a:t>
            </a:r>
            <a:endParaRPr lang="en-US" altLang="en-US" sz="1400" dirty="0"/>
          </a:p>
          <a:p>
            <a:r>
              <a:rPr lang="en-US" altLang="en-US" sz="1600" dirty="0"/>
              <a:t>Technical activity at WFA that is expected to lead to certification</a:t>
            </a:r>
          </a:p>
          <a:p>
            <a:pPr lvl="1"/>
            <a:r>
              <a:rPr lang="en-US" altLang="en-US" sz="1400" dirty="0"/>
              <a:t>Wi-Fi 7</a:t>
            </a:r>
          </a:p>
          <a:p>
            <a:pPr lvl="1"/>
            <a:r>
              <a:rPr lang="en-US" altLang="en-US" sz="1400" dirty="0"/>
              <a:t>Wi-Fi Aware</a:t>
            </a:r>
          </a:p>
          <a:p>
            <a:pPr lvl="1"/>
            <a:r>
              <a:rPr lang="en-US" altLang="en-US" sz="1400" dirty="0"/>
              <a:t>Easy Connect</a:t>
            </a:r>
          </a:p>
          <a:p>
            <a:pPr lvl="1"/>
            <a:r>
              <a:rPr lang="en-US" altLang="en-US" sz="1400" dirty="0" err="1"/>
              <a:t>EasyMesh</a:t>
            </a:r>
            <a:endParaRPr lang="en-US" altLang="en-US" sz="1400" dirty="0"/>
          </a:p>
          <a:p>
            <a:pPr lvl="1"/>
            <a:r>
              <a:rPr lang="en-US" altLang="en-US" sz="1400" dirty="0" err="1"/>
              <a:t>Passpoint</a:t>
            </a:r>
            <a:endParaRPr lang="en-US" altLang="en-US" sz="14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September 2022</a:t>
            </a:r>
            <a:endParaRPr lang="en-GB" altLang="en-US" sz="1800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B9217D5-362A-4ADE-8770-C80CF607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7F46141-796B-4BC5-BAC2-B27D17CA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C1CBB0E-4C91-4C69-BA83-40626B376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Additional work areas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90464"/>
            <a:ext cx="8134672" cy="4114800"/>
          </a:xfrm>
        </p:spPr>
        <p:txBody>
          <a:bodyPr/>
          <a:lstStyle/>
          <a:p>
            <a:r>
              <a:rPr lang="en-US" altLang="en-US" sz="1800" dirty="0"/>
              <a:t>Examples of additional WFA technical work</a:t>
            </a:r>
          </a:p>
          <a:p>
            <a:pPr lvl="1"/>
            <a:r>
              <a:rPr lang="en-US" altLang="en-US" sz="1600" dirty="0"/>
              <a:t>Wi-Fi Direct</a:t>
            </a:r>
          </a:p>
          <a:p>
            <a:pPr lvl="1"/>
            <a:r>
              <a:rPr lang="en-US" altLang="en-US" sz="1600" dirty="0"/>
              <a:t>Automated Frequency Coordination</a:t>
            </a:r>
          </a:p>
          <a:p>
            <a:pPr lvl="2"/>
            <a:r>
              <a:rPr lang="en-US" altLang="en-US" sz="1400" dirty="0"/>
              <a:t>Preliminary AFC specifications submitted to the FCC (see </a:t>
            </a:r>
            <a:r>
              <a:rPr lang="en-US" altLang="en-US" sz="1400" dirty="0">
                <a:hlinkClick r:id="rId3"/>
              </a:rPr>
              <a:t>here</a:t>
            </a:r>
            <a:r>
              <a:rPr lang="en-US" altLang="en-US" sz="1400" dirty="0"/>
              <a:t>)</a:t>
            </a:r>
          </a:p>
          <a:p>
            <a:pPr lvl="1"/>
            <a:r>
              <a:rPr lang="en-US" altLang="en-US" sz="1600" dirty="0"/>
              <a:t>Customer Experience</a:t>
            </a:r>
          </a:p>
          <a:p>
            <a:pPr lvl="2"/>
            <a:r>
              <a:rPr lang="en-US" altLang="en-US" sz="1400" dirty="0"/>
              <a:t>Published Wi-Fi Device Metrics document containing guidelines to help customers characterize devices to determine if they meet use case requirements</a:t>
            </a:r>
          </a:p>
          <a:p>
            <a:pPr lvl="1"/>
            <a:r>
              <a:rPr lang="en-US" altLang="en-US" sz="1600" dirty="0"/>
              <a:t>Security</a:t>
            </a:r>
          </a:p>
          <a:p>
            <a:pPr lvl="1"/>
            <a:r>
              <a:rPr lang="en-US" altLang="en-US" sz="1600" dirty="0"/>
              <a:t>Miracast</a:t>
            </a:r>
          </a:p>
          <a:p>
            <a:r>
              <a:rPr lang="en-US" altLang="en-US" sz="1800" dirty="0"/>
              <a:t>Examples of additional WFA activity that may lead to technical work </a:t>
            </a:r>
          </a:p>
          <a:p>
            <a:pPr lvl="1"/>
            <a:r>
              <a:rPr lang="en-US" altLang="en-US" sz="1600" dirty="0"/>
              <a:t>XR (Augmented / Virtual / Mixed Reality)</a:t>
            </a:r>
          </a:p>
          <a:p>
            <a:pPr lvl="1"/>
            <a:r>
              <a:rPr lang="en-US" altLang="en-US" sz="1600" dirty="0"/>
              <a:t>Automotive</a:t>
            </a:r>
          </a:p>
          <a:p>
            <a:pPr lvl="1"/>
            <a:r>
              <a:rPr lang="en-US" altLang="en-US" sz="1600" dirty="0"/>
              <a:t>Healthcare</a:t>
            </a:r>
          </a:p>
          <a:p>
            <a:pPr lvl="1"/>
            <a:r>
              <a:rPr lang="en-US" altLang="en-US" sz="1600" dirty="0"/>
              <a:t>Operators</a:t>
            </a:r>
          </a:p>
          <a:p>
            <a:pPr lvl="1"/>
            <a:r>
              <a:rPr lang="en-US" altLang="en-US" sz="1600" dirty="0"/>
              <a:t>Internet of things</a:t>
            </a:r>
          </a:p>
          <a:p>
            <a:r>
              <a:rPr lang="en-GB" altLang="en-US" sz="1800" dirty="0"/>
              <a:t>Regulatory</a:t>
            </a:r>
          </a:p>
        </p:txBody>
      </p:sp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September 2022</a:t>
            </a:r>
            <a:endParaRPr lang="en-GB" altLang="en-US" sz="1800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84CE999-8009-4998-AF5F-D97D7C5E6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AD363D30-F3B0-4B86-AA3D-7B73D9694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5278733-69AD-490C-B9F0-8948BCCC5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information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en-US" dirty="0"/>
              <a:t>For more information on current areas of work, see </a:t>
            </a:r>
            <a:r>
              <a:rPr lang="en-US" altLang="en-US" dirty="0">
                <a:hlinkClick r:id="rId3"/>
              </a:rPr>
              <a:t>http://www.wi-fi.org/who-we-are/current-work-areas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If these sound like interesting topics, please plan to sign up and participate</a:t>
            </a:r>
          </a:p>
          <a:p>
            <a:endParaRPr lang="en-GB" altLang="en-US" dirty="0"/>
          </a:p>
          <a:p>
            <a:r>
              <a:rPr lang="en-GB" altLang="en-US" dirty="0"/>
              <a:t>Further general information at </a:t>
            </a:r>
            <a:r>
              <a:rPr lang="en-GB" altLang="en-US" dirty="0">
                <a:hlinkClick r:id="rId4"/>
              </a:rPr>
              <a:t>http://www.wi-fi.org/</a:t>
            </a:r>
            <a:r>
              <a:rPr lang="en-GB" altLang="en-US" dirty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September 2022</a:t>
            </a:r>
            <a:endParaRPr lang="en-GB" altLang="en-US" sz="1800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0CD4761-C037-425C-B273-F6281BEC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DFE87F7-DD82-42BB-9232-55F0F6D60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291</Words>
  <Application>Microsoft Office PowerPoint</Application>
  <PresentationFormat>On-screen Show (4:3)</PresentationFormat>
  <Paragraphs>76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802-11-Submission</vt:lpstr>
      <vt:lpstr>Custom Design</vt:lpstr>
      <vt:lpstr>Wi-Fi Alliance (WFA) Liaison Update</vt:lpstr>
      <vt:lpstr>Major updates</vt:lpstr>
      <vt:lpstr>Additional work areas</vt:lpstr>
      <vt:lpstr>Further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2022-09-07T21:16:06Z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