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7" r:id="rId8"/>
    <p:sldId id="288" r:id="rId9"/>
    <p:sldId id="289" r:id="rId10"/>
    <p:sldId id="2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4660"/>
  </p:normalViewPr>
  <p:slideViewPr>
    <p:cSldViewPr>
      <p:cViewPr varScale="1">
        <p:scale>
          <a:sx n="78" d="100"/>
          <a:sy n="78" d="100"/>
        </p:scale>
        <p:origin x="4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4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802.11-22/1521r4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</a:t>
            </a:r>
            <a:r>
              <a:rPr lang="en-US" dirty="0" smtClean="0"/>
              <a:t>on Conditional Approval to forward draft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2022-10-16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904342"/>
              </p:ext>
            </p:extLst>
          </p:nvPr>
        </p:nvGraphicFramePr>
        <p:xfrm>
          <a:off x="1420813" y="3195638"/>
          <a:ext cx="9959975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20813" y="3195638"/>
                        <a:ext cx="9959975" cy="1643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725139"/>
              </p:ext>
            </p:extLst>
          </p:nvPr>
        </p:nvGraphicFramePr>
        <p:xfrm>
          <a:off x="922066" y="1844824"/>
          <a:ext cx="9862119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97623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1998966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465530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5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4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3,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13,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802.11 WG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 to EC for conditional forwarding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802 EC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</a:t>
                      </a:r>
                      <a:r>
                        <a:rPr lang="en-US" dirty="0" smtClean="0"/>
                        <a:t>SASB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 for approval.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The document was updated after the conditional approval, to capture the last SA Ballot result 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5 SA Ballots with the first draft D4.0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</a:t>
            </a:r>
            <a:r>
              <a:rPr lang="en-US" dirty="0" err="1" smtClean="0"/>
              <a:t>RevCom</a:t>
            </a:r>
            <a:r>
              <a:rPr lang="en-US" dirty="0" smtClean="0"/>
              <a:t> approval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150 </a:t>
            </a:r>
            <a:r>
              <a:rPr lang="en-US" dirty="0"/>
              <a:t>comments received </a:t>
            </a:r>
            <a:r>
              <a:rPr lang="en-US" dirty="0" smtClean="0"/>
              <a:t>during SA Ballots for IEEE P802.11bd D4.0 </a:t>
            </a:r>
            <a:r>
              <a:rPr lang="en-US" dirty="0"/>
              <a:t>to </a:t>
            </a:r>
            <a:r>
              <a:rPr lang="en-US" dirty="0" smtClean="0"/>
              <a:t>D8.0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ea typeface="ＭＳ Ｐゴシック" pitchFamily="34" charset="-128"/>
              </a:rPr>
              <a:t>SA Ballot Results </a:t>
            </a:r>
            <a:r>
              <a:rPr lang="en-GB" altLang="zh-CN" dirty="0">
                <a:ea typeface="ＭＳ Ｐゴシック" pitchFamily="34" charset="-128"/>
              </a:rPr>
              <a:t>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622703"/>
              </p:ext>
            </p:extLst>
          </p:nvPr>
        </p:nvGraphicFramePr>
        <p:xfrm>
          <a:off x="623392" y="1844824"/>
          <a:ext cx="10868115" cy="440566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Update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Sep,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altLang="zh-CN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rd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Ballot for IEEE P802.11bd D7.0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Oct,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GB" altLang="zh-CN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Ballot for IEEE P802.11bd D8.0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SA Ballot </a:t>
            </a:r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xmlns="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4308"/>
              </p:ext>
            </p:extLst>
          </p:nvPr>
        </p:nvGraphicFramePr>
        <p:xfrm>
          <a:off x="914401" y="1917110"/>
          <a:ext cx="10361083" cy="455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 (50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 (21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(1 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Sep,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altLang="zh-CN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rd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Ballot for IEEE P802.11bd D7.0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(0 T, 1 E, 0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SA5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Oct,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GB" altLang="zh-CN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Ballot for IEEE P802.11bd D8.0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 (0 T, 0 E, 0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151 (72 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DISAPPROVE AND MBS Y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368735"/>
              </p:ext>
            </p:extLst>
          </p:nvPr>
        </p:nvGraphicFramePr>
        <p:xfrm>
          <a:off x="841917" y="2708920"/>
          <a:ext cx="10580086" cy="27424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44102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560494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560494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560494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1560494"/>
                <a:gridCol w="1560494"/>
                <a:gridCol w="933514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6040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11-22/0730r4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11-22/0983r4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11-22/1433r3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11-22/1684r1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Technical Comments by Commenters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47144"/>
              </p:ext>
            </p:extLst>
          </p:nvPr>
        </p:nvGraphicFramePr>
        <p:xfrm>
          <a:off x="877999" y="2132856"/>
          <a:ext cx="10368142" cy="2255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5617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5319159"/>
                <a:gridCol w="1007102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3167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 Topics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Lansford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Allow</a:t>
                      </a:r>
                      <a:r>
                        <a:rPr lang="en-US" sz="1600" baseline="0" dirty="0" smtClean="0"/>
                        <a:t> 11bd be detected by conventional </a:t>
                      </a:r>
                      <a:r>
                        <a:rPr lang="en-US" sz="1600" baseline="0" dirty="0" err="1" smtClean="0"/>
                        <a:t>wi-fi</a:t>
                      </a:r>
                      <a:r>
                        <a:rPr lang="en-US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David Hunter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larification comments, all of which were accepted or accepted with minor editorial changes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Youhan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NGV-LTF-1x,</a:t>
                      </a:r>
                      <a:r>
                        <a:rPr lang="en-US" sz="1600" baseline="0" dirty="0" smtClean="0"/>
                        <a:t> CSD value for NGV, receiving combination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Abhishek </a:t>
                      </a:r>
                      <a:r>
                        <a:rPr lang="en-US" sz="1600" dirty="0" err="1" smtClean="0"/>
                        <a:t>Patil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Allow</a:t>
                      </a:r>
                      <a:r>
                        <a:rPr lang="en-US" altLang="zh-CN" sz="1600" baseline="0" dirty="0" smtClean="0"/>
                        <a:t> 11bd be detected by conventional </a:t>
                      </a:r>
                      <a:r>
                        <a:rPr lang="en-US" altLang="zh-CN" sz="1600" baseline="0" dirty="0" err="1" smtClean="0"/>
                        <a:t>wi-fi</a:t>
                      </a:r>
                      <a:r>
                        <a:rPr lang="en-US" altLang="zh-CN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73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055440" y="1981200"/>
            <a:ext cx="6336704" cy="16638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GB" sz="1800" kern="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SA ballots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kern="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kern="0" dirty="0" smtClean="0">
              <a:ea typeface="ＭＳ Ｐゴシック" pitchFamily="34" charset="-128"/>
            </a:endParaRPr>
          </a:p>
          <a:p>
            <a:endParaRPr lang="en-CA" kern="0" dirty="0"/>
          </a:p>
        </p:txBody>
      </p:sp>
      <p:sp>
        <p:nvSpPr>
          <p:cNvPr id="8" name="TextBox 12">
            <a:extLst>
              <a:ext uri="{FF2B5EF4-FFF2-40B4-BE49-F238E27FC236}">
                <a16:creationId xmlns=""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7726123" y="1981200"/>
            <a:ext cx="3544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Unsatisfied </a:t>
            </a:r>
            <a:r>
              <a:rPr lang="en-US" sz="1600" dirty="0" smtClean="0">
                <a:solidFill>
                  <a:schemeClr val="tx1"/>
                </a:solidFill>
              </a:rPr>
              <a:t>comments during SA Ballots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486498"/>
              </p:ext>
            </p:extLst>
          </p:nvPr>
        </p:nvGraphicFramePr>
        <p:xfrm>
          <a:off x="8809570" y="2861816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工作表" showAsIcon="1" r:id="rId3" imgW="914400" imgH="806400" progId="Excel.Sheet.12">
                  <p:embed/>
                </p:oleObj>
              </mc:Choice>
              <mc:Fallback>
                <p:oleObj name="工作表" showAsIcon="1" r:id="rId3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09570" y="2861816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8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graphicFrame>
        <p:nvGraphicFramePr>
          <p:cNvPr id="7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51737"/>
              </p:ext>
            </p:extLst>
          </p:nvPr>
        </p:nvGraphicFramePr>
        <p:xfrm>
          <a:off x="1631504" y="4203400"/>
          <a:ext cx="7992887" cy="2105920"/>
        </p:xfrm>
        <a:graphic>
          <a:graphicData uri="http://schemas.openxmlformats.org/drawingml/2006/table">
            <a:tbl>
              <a:tblPr/>
              <a:tblGrid>
                <a:gridCol w="32911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19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37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859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9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4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 2022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9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31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5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81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36332</TotalTime>
  <Words>914</Words>
  <Application>Microsoft Office PowerPoint</Application>
  <PresentationFormat>宽屏</PresentationFormat>
  <Paragraphs>286</Paragraphs>
  <Slides>10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Microsoft Word 97 - 2003 文档</vt:lpstr>
      <vt:lpstr>工作表</vt:lpstr>
      <vt:lpstr>P802.11bd Report to EC on Conditional Approval to forward draft to RevCom</vt:lpstr>
      <vt:lpstr>Introduction</vt:lpstr>
      <vt:lpstr>Status Summary</vt:lpstr>
      <vt:lpstr>SA Ballot Results – P802.11bd</vt:lpstr>
      <vt:lpstr>SA Ballot Comments – IEEE P802.11bd</vt:lpstr>
      <vt:lpstr>DISAPPROVE AND MBS Y Comments</vt:lpstr>
      <vt:lpstr>Unsatisfied Technical Comments by Commenters</vt:lpstr>
      <vt:lpstr>Unsatisfied Comments</vt:lpstr>
      <vt:lpstr>IEEE-SA Mandatory Editorial Coordination</vt:lpstr>
      <vt:lpstr>Current TGbd Timeline</vt:lpstr>
    </vt:vector>
  </TitlesOfParts>
  <Company>ZTE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P802.11bd Report to EC on Approval to go to SA Ballot</dc:title>
  <dc:creator>Bo Sun</dc:creator>
  <cp:keywords/>
  <cp:lastModifiedBy>孙波10013985</cp:lastModifiedBy>
  <cp:revision>308</cp:revision>
  <cp:lastPrinted>1601-01-01T00:00:00Z</cp:lastPrinted>
  <dcterms:created xsi:type="dcterms:W3CDTF">2019-11-09T15:46:46Z</dcterms:created>
  <dcterms:modified xsi:type="dcterms:W3CDTF">2022-10-16T03:33:10Z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