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8" r:id="rId9"/>
    <p:sldId id="289" r:id="rId10"/>
    <p:sldId id="2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>
      <p:cViewPr varScale="1">
        <p:scale>
          <a:sx n="89" d="100"/>
          <a:sy n="89" d="100"/>
        </p:scale>
        <p:origin x="49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4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802.11-22/1521r2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Approval to forward draft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2022-09-15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Document" r:id="rId5" imgW="8290738" imgH="1371924" progId="Word.Document.8">
                  <p:embed/>
                </p:oleObj>
              </mc:Choice>
              <mc:Fallback>
                <p:oleObj name="Document" r:id="rId5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587343"/>
              </p:ext>
            </p:extLst>
          </p:nvPr>
        </p:nvGraphicFramePr>
        <p:xfrm>
          <a:off x="914401" y="2060848"/>
          <a:ext cx="9862119" cy="4079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97623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1998966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465530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5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4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802.11 WG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to EC for conditional forwarding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802 EC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</a:t>
                      </a:r>
                      <a:r>
                        <a:rPr lang="en-US" dirty="0" smtClean="0"/>
                        <a:t>SASB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 for approval.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SA Ballots with the first draft D4.0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</a:t>
            </a:r>
            <a:r>
              <a:rPr lang="en-US" dirty="0" err="1" smtClean="0"/>
              <a:t>RevCom</a:t>
            </a:r>
            <a:r>
              <a:rPr lang="en-US" dirty="0" smtClean="0"/>
              <a:t> approval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150 </a:t>
            </a:r>
            <a:r>
              <a:rPr lang="en-US" dirty="0"/>
              <a:t>comments received </a:t>
            </a:r>
            <a:r>
              <a:rPr lang="en-US" dirty="0" smtClean="0"/>
              <a:t>during SA Ballots for IEEE P802.11bd D4.0 </a:t>
            </a:r>
            <a:r>
              <a:rPr lang="en-US" dirty="0"/>
              <a:t>to </a:t>
            </a:r>
            <a:r>
              <a:rPr lang="en-US" dirty="0" smtClean="0"/>
              <a:t>D6.0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SA Ballot Results </a:t>
            </a:r>
            <a:r>
              <a:rPr lang="en-GB" altLang="zh-CN" dirty="0">
                <a:ea typeface="ＭＳ Ｐゴシック" pitchFamily="34" charset="-128"/>
              </a:rPr>
              <a:t>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314666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SA Ballot </a:t>
            </a:r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58499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 (50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 (21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(1T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 (72 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874432"/>
              </p:ext>
            </p:extLst>
          </p:nvPr>
        </p:nvGraphicFramePr>
        <p:xfrm>
          <a:off x="1165482" y="2780928"/>
          <a:ext cx="10110004" cy="2993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8481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488631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291695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223711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1898743"/>
                <a:gridCol w="1898743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11-22/0730r4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11-22/0983r4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11-22/1433r3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47144"/>
              </p:ext>
            </p:extLst>
          </p:nvPr>
        </p:nvGraphicFramePr>
        <p:xfrm>
          <a:off x="877999" y="2132856"/>
          <a:ext cx="10368142" cy="2255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5617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5319159"/>
                <a:gridCol w="1007102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3167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 Topics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Lansford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Allow</a:t>
                      </a:r>
                      <a:r>
                        <a:rPr lang="en-US" sz="1600" baseline="0" dirty="0" smtClean="0"/>
                        <a:t> 11bd be detected by conventional </a:t>
                      </a:r>
                      <a:r>
                        <a:rPr lang="en-US" sz="1600" baseline="0" dirty="0" err="1" smtClean="0"/>
                        <a:t>wi-fi</a:t>
                      </a:r>
                      <a:r>
                        <a:rPr lang="en-US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David Hunter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larification comments, all of which were accepted or accepted with minor editorial changes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Youhan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NGV-LTF-1x,</a:t>
                      </a:r>
                      <a:r>
                        <a:rPr lang="en-US" sz="1600" baseline="0" dirty="0" smtClean="0"/>
                        <a:t> CSD value for NGV, receiving combination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Abhishek </a:t>
                      </a:r>
                      <a:r>
                        <a:rPr lang="en-US" sz="1600" dirty="0" err="1" smtClean="0"/>
                        <a:t>Patil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Allow</a:t>
                      </a:r>
                      <a:r>
                        <a:rPr lang="en-US" altLang="zh-CN" sz="1600" baseline="0" dirty="0" smtClean="0"/>
                        <a:t> 11bd be detected by conventional </a:t>
                      </a:r>
                      <a:r>
                        <a:rPr lang="en-US" altLang="zh-CN" sz="1600" baseline="0" dirty="0" err="1" smtClean="0"/>
                        <a:t>wi-fi</a:t>
                      </a:r>
                      <a:r>
                        <a:rPr lang="en-US" altLang="zh-CN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SA ballots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xmlns="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544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</a:t>
            </a:r>
            <a:r>
              <a:rPr lang="en-US" sz="1600" dirty="0" smtClean="0">
                <a:solidFill>
                  <a:schemeClr val="tx1"/>
                </a:solidFill>
              </a:rPr>
              <a:t>comments during SA Ballots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486498"/>
              </p:ext>
            </p:extLst>
          </p:nvPr>
        </p:nvGraphicFramePr>
        <p:xfrm>
          <a:off x="8809570" y="286181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工作表" showAsIcon="1" r:id="rId4" imgW="914400" imgH="806400" progId="Excel.Sheet.12">
                  <p:embed/>
                </p:oleObj>
              </mc:Choice>
              <mc:Fallback>
                <p:oleObj name="工作表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809570" y="286181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51737"/>
              </p:ext>
            </p:extLst>
          </p:nvPr>
        </p:nvGraphicFramePr>
        <p:xfrm>
          <a:off x="1631504" y="4203400"/>
          <a:ext cx="7992887" cy="2105920"/>
        </p:xfrm>
        <a:graphic>
          <a:graphicData uri="http://schemas.openxmlformats.org/drawingml/2006/table">
            <a:tbl>
              <a:tblPr/>
              <a:tblGrid>
                <a:gridCol w="3291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19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37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859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9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4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9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5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81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36191</TotalTime>
  <Words>779</Words>
  <Application>Microsoft Office PowerPoint</Application>
  <PresentationFormat>Widescreen</PresentationFormat>
  <Paragraphs>238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工作表</vt:lpstr>
      <vt:lpstr>P802.11bd Report to EC on Conditional Approval to forward draft to RevCom</vt:lpstr>
      <vt:lpstr>Introduction</vt:lpstr>
      <vt:lpstr>Status Summary</vt:lpstr>
      <vt:lpstr>SA Ballot Results – P802.11bd</vt:lpstr>
      <vt:lpstr>SA Ballot Comments – IEEE P802.11bd</vt:lpstr>
      <vt:lpstr>DISAPPROVE AND MBS Y Comments</vt:lpstr>
      <vt:lpstr>Unsatisfied Technical Comments by Commenters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Stanley, Dorothy</cp:lastModifiedBy>
  <cp:revision>299</cp:revision>
  <cp:lastPrinted>1601-01-01T00:00:00Z</cp:lastPrinted>
  <dcterms:created xsi:type="dcterms:W3CDTF">2019-11-09T15:46:46Z</dcterms:created>
  <dcterms:modified xsi:type="dcterms:W3CDTF">2022-09-16T00:47:30Z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