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3" r:id="rId2"/>
    <p:sldId id="780" r:id="rId3"/>
    <p:sldId id="783" r:id="rId4"/>
    <p:sldId id="787" r:id="rId5"/>
    <p:sldId id="784" r:id="rId6"/>
    <p:sldId id="789" r:id="rId7"/>
    <p:sldId id="785" r:id="rId8"/>
    <p:sldId id="791" r:id="rId9"/>
    <p:sldId id="793" r:id="rId10"/>
    <p:sldId id="792" r:id="rId11"/>
    <p:sldId id="794" r:id="rId12"/>
    <p:sldId id="790" r:id="rId13"/>
    <p:sldId id="782" r:id="rId14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ICT기술센터 C&amp;M표준(연)IoT커넥티비티표준Task(jiny.chun@lge.com)" initials="천C" lastIdx="2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3399FF"/>
    <a:srgbClr val="3366FF"/>
    <a:srgbClr val="66CCFF"/>
    <a:srgbClr val="CC00FF"/>
    <a:srgbClr val="9900FF"/>
    <a:srgbClr val="A50021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12" autoAdjust="0"/>
    <p:restoredTop sz="89158" autoAdjust="0"/>
  </p:normalViewPr>
  <p:slideViewPr>
    <p:cSldViewPr>
      <p:cViewPr varScale="1">
        <p:scale>
          <a:sx n="97" d="100"/>
          <a:sy n="97" d="100"/>
        </p:scale>
        <p:origin x="139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 2022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13159" y="6475413"/>
            <a:ext cx="2330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et. al,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 smtClean="0"/>
              <a:t>Sep 2022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13159" y="6475413"/>
            <a:ext cx="2330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et. al,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13159" y="6475413"/>
            <a:ext cx="2330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802.11-22/1515r0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 A candidate feature: Multi-AP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213159" y="6475413"/>
            <a:ext cx="23307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et. al, LG Electronics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</a:t>
            </a:fld>
            <a:endParaRPr lang="en-US" altLang="ko-KR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13518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latinLnBrk="0">
              <a:buFontTx/>
              <a:buNone/>
            </a:pPr>
            <a:r>
              <a:rPr kumimoji="0" lang="en-US" altLang="ko-KR" sz="2000" kern="0" dirty="0" smtClean="0">
                <a:ea typeface="Gulim" panose="020B0600000101010101" pitchFamily="34" charset="-127"/>
              </a:rPr>
              <a:t>Date:</a:t>
            </a:r>
            <a:r>
              <a:rPr kumimoji="0" lang="en-US" altLang="ko-KR" sz="2000" b="0" kern="0" dirty="0" smtClean="0">
                <a:ea typeface="Gulim" panose="020B0600000101010101" pitchFamily="34" charset="-127"/>
              </a:rPr>
              <a:t> </a:t>
            </a:r>
            <a:r>
              <a:rPr kumimoji="0" lang="en-US" altLang="ko-KR" sz="2000" b="0" kern="0" dirty="0" smtClean="0">
                <a:ea typeface="Gulim" panose="020B0600000101010101" pitchFamily="34" charset="-127"/>
              </a:rPr>
              <a:t>2022-09-13</a:t>
            </a:r>
            <a:endParaRPr kumimoji="0" lang="en-US" altLang="ko-KR" sz="2000" b="0" kern="0" dirty="0">
              <a:ea typeface="Gulim" panose="020B0600000101010101" pitchFamily="34" charset="-127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4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318231"/>
              </p:ext>
            </p:extLst>
          </p:nvPr>
        </p:nvGraphicFramePr>
        <p:xfrm>
          <a:off x="762000" y="2895600"/>
          <a:ext cx="7620000" cy="29717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00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0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0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0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0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0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0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0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4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required PHY/MAC features </a:t>
            </a:r>
            <a:r>
              <a:rPr lang="en-US" altLang="ko-KR" dirty="0" smtClean="0"/>
              <a:t>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altLang="ko-KR" sz="2000" dirty="0" smtClean="0"/>
              <a:t>For </a:t>
            </a:r>
            <a:r>
              <a:rPr lang="en-US" altLang="ko-KR" sz="2000" dirty="0"/>
              <a:t>transmitting </a:t>
            </a:r>
            <a:r>
              <a:rPr lang="en-US" altLang="ko-KR" sz="2000" dirty="0" smtClean="0"/>
              <a:t>Multi-AP data,</a:t>
            </a:r>
          </a:p>
          <a:p>
            <a:pPr marL="857250" lvl="1" indent="-457200"/>
            <a:r>
              <a:rPr lang="en-US" altLang="ko-KR" sz="1600" dirty="0"/>
              <a:t>Sharing AP triggers Multi-AP operation to shared </a:t>
            </a:r>
            <a:r>
              <a:rPr lang="en-US" altLang="ko-KR" sz="1600" dirty="0" smtClean="0"/>
              <a:t>APs.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New Multi-AP trigger frame can be defined [15] with the information including:</a:t>
            </a:r>
          </a:p>
          <a:p>
            <a:pPr lvl="3"/>
            <a:r>
              <a:rPr lang="en-US" altLang="ko-KR" sz="1400" dirty="0" smtClean="0"/>
              <a:t>Multi-AP types like C-OFDMA, C-SR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Joint </a:t>
            </a:r>
            <a:r>
              <a:rPr lang="en-US" altLang="ko-KR" sz="1400" dirty="0" err="1" smtClean="0"/>
              <a:t>Beamforming</a:t>
            </a:r>
            <a:r>
              <a:rPr lang="en-US" altLang="ko-KR" sz="1400" dirty="0" smtClean="0"/>
              <a:t>, </a:t>
            </a:r>
            <a:r>
              <a:rPr lang="en-US" altLang="ko-KR" sz="1400" dirty="0" err="1" smtClean="0"/>
              <a:t>etc</a:t>
            </a:r>
            <a:r>
              <a:rPr lang="en-US" altLang="ko-KR" sz="1400" dirty="0" smtClean="0"/>
              <a:t> </a:t>
            </a:r>
          </a:p>
          <a:p>
            <a:pPr lvl="3"/>
            <a:r>
              <a:rPr lang="en-US" altLang="ko-KR" sz="1400" dirty="0" smtClean="0"/>
              <a:t>Participated Shared APs’ information and STAs’ information</a:t>
            </a:r>
          </a:p>
          <a:p>
            <a:pPr lvl="3"/>
            <a:r>
              <a:rPr lang="en-US" altLang="ko-KR" sz="1400" dirty="0" smtClean="0"/>
              <a:t>Operation and </a:t>
            </a:r>
            <a:r>
              <a:rPr lang="en-US" altLang="ko-KR" sz="1400" dirty="0"/>
              <a:t>allocation method like, </a:t>
            </a:r>
            <a:r>
              <a:rPr lang="en-US" altLang="ko-KR" sz="1400" dirty="0" smtClean="0"/>
              <a:t>for example, channel/RU </a:t>
            </a:r>
            <a:r>
              <a:rPr lang="en-US" altLang="ko-KR" sz="1400" dirty="0"/>
              <a:t>allocation for </a:t>
            </a:r>
            <a:r>
              <a:rPr lang="en-US" altLang="ko-KR" sz="1400" dirty="0" smtClean="0"/>
              <a:t>C-OFDMA*, SR </a:t>
            </a:r>
            <a:r>
              <a:rPr lang="en-US" altLang="ko-KR" sz="1400" dirty="0"/>
              <a:t>information for </a:t>
            </a:r>
            <a:r>
              <a:rPr lang="en-US" altLang="ko-KR" sz="1400" dirty="0" smtClean="0"/>
              <a:t>C-SR**, </a:t>
            </a:r>
            <a:r>
              <a:rPr lang="en-US" altLang="ko-KR" sz="1400" dirty="0" err="1" smtClean="0"/>
              <a:t>beamforming</a:t>
            </a:r>
            <a:r>
              <a:rPr lang="en-US" altLang="ko-KR" sz="1400" dirty="0" smtClean="0"/>
              <a:t> matrix information for J-TX***. </a:t>
            </a:r>
            <a:r>
              <a:rPr lang="en-US" altLang="ko-KR" sz="1400" dirty="0"/>
              <a:t>It can be differed by Multi-AP </a:t>
            </a:r>
            <a:r>
              <a:rPr lang="en-US" altLang="ko-KR" sz="1400" dirty="0" smtClean="0"/>
              <a:t>types.</a:t>
            </a:r>
          </a:p>
          <a:p>
            <a:pPr lvl="4"/>
            <a:endParaRPr lang="en-US" altLang="ko-KR" sz="1400" dirty="0" smtClean="0"/>
          </a:p>
          <a:p>
            <a:pPr marL="1168400" lvl="3" indent="0">
              <a:buNone/>
            </a:pPr>
            <a:r>
              <a:rPr lang="en-US" altLang="ko-KR" sz="1200" i="1" dirty="0" smtClean="0"/>
              <a:t>* The minimum allocation unit per APs has to be defined for C-OFDMA operation.</a:t>
            </a:r>
          </a:p>
          <a:p>
            <a:pPr marL="1168400" lvl="3" indent="0">
              <a:buNone/>
            </a:pPr>
            <a:r>
              <a:rPr lang="en-US" altLang="ko-KR" sz="1200" i="1" dirty="0" smtClean="0"/>
              <a:t>** It needs to study which combination of DL/UL of Sharing AP/Shared AP are allowed/possible</a:t>
            </a:r>
            <a:r>
              <a:rPr lang="en-US" altLang="ko-KR" sz="1200" i="1" dirty="0"/>
              <a:t> </a:t>
            </a:r>
            <a:r>
              <a:rPr lang="en-US" altLang="ko-KR" sz="1200" i="1" dirty="0" smtClean="0"/>
              <a:t>[10].</a:t>
            </a:r>
          </a:p>
          <a:p>
            <a:pPr marL="1168400" lvl="3" indent="0">
              <a:buNone/>
            </a:pPr>
            <a:r>
              <a:rPr lang="en-US" altLang="ko-KR" sz="1200" i="1" dirty="0" smtClean="0"/>
              <a:t>*** The maximum number of  total spatial streams of APs shall be defined. New </a:t>
            </a:r>
            <a:r>
              <a:rPr lang="en-US" altLang="ko-KR" sz="1200" i="1" dirty="0" err="1" smtClean="0"/>
              <a:t>beamforming</a:t>
            </a:r>
            <a:r>
              <a:rPr lang="en-US" altLang="ko-KR" sz="1200" i="1" dirty="0" smtClean="0"/>
              <a:t> matrix design can be needed for supporting over 8 streams.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3246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required PHY/MAC features </a:t>
            </a:r>
            <a:r>
              <a:rPr lang="en-US" altLang="ko-KR" dirty="0" smtClean="0"/>
              <a:t>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/>
            <a:r>
              <a:rPr lang="en-US" altLang="ko-KR" sz="1600" dirty="0" smtClean="0"/>
              <a:t>And the </a:t>
            </a:r>
            <a:r>
              <a:rPr lang="en-US" altLang="ko-KR" sz="1600" dirty="0"/>
              <a:t>Shared </a:t>
            </a:r>
            <a:r>
              <a:rPr lang="en-US" altLang="ko-KR" sz="1600" dirty="0" smtClean="0"/>
              <a:t>APs/Sharing AP </a:t>
            </a:r>
            <a:r>
              <a:rPr lang="en-US" altLang="ko-KR" sz="1600" dirty="0"/>
              <a:t>transmit data to each STA(s</a:t>
            </a:r>
            <a:r>
              <a:rPr lang="en-US" altLang="ko-KR" sz="1600" dirty="0" smtClean="0"/>
              <a:t>).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New PPDU format may be needed including preamble design.</a:t>
            </a:r>
          </a:p>
          <a:p>
            <a:pPr lvl="3"/>
            <a:r>
              <a:rPr lang="en-US" altLang="ko-KR" sz="1400" dirty="0" smtClean="0"/>
              <a:t>For example of DL C-OFDMA, the data can be transmitted with joint preamble or discrete preamble.</a:t>
            </a:r>
          </a:p>
          <a:p>
            <a:pPr lvl="4"/>
            <a:r>
              <a:rPr lang="en-US" altLang="ko-KR" sz="1300" dirty="0" smtClean="0"/>
              <a:t>PPDU format with joint preamble: U-SIG can be transmitted identically with the same information including all information of Sharing AP and Shared APs through whole bandwidth.</a:t>
            </a:r>
          </a:p>
          <a:p>
            <a:pPr lvl="4"/>
            <a:r>
              <a:rPr lang="en-US" altLang="ko-KR" sz="1300" dirty="0" smtClean="0"/>
              <a:t>PPDU format with discrete preamble: U-SIG </a:t>
            </a:r>
            <a:r>
              <a:rPr lang="en-US" altLang="ko-KR" sz="1300" dirty="0"/>
              <a:t>can be transmitted with own AP’s information in own allocated bandwidth. </a:t>
            </a:r>
            <a:endParaRPr lang="en-US" altLang="ko-KR" sz="1300" dirty="0" smtClean="0"/>
          </a:p>
          <a:p>
            <a:pPr marL="1543050" lvl="4" indent="0">
              <a:buNone/>
            </a:pPr>
            <a:r>
              <a:rPr lang="en-US" altLang="ko-KR" sz="1200" i="1" dirty="0" smtClean="0"/>
              <a:t>* STF/LTF </a:t>
            </a:r>
            <a:r>
              <a:rPr lang="en-US" altLang="ko-KR" sz="1200" i="1" dirty="0"/>
              <a:t>design can be changed depending on the PPDU </a:t>
            </a:r>
            <a:r>
              <a:rPr lang="en-US" altLang="ko-KR" sz="1200" i="1" dirty="0" smtClean="0"/>
              <a:t>format. And 2</a:t>
            </a:r>
            <a:r>
              <a:rPr lang="en-US" altLang="ko-KR" sz="1200" i="1" baseline="30000" dirty="0" smtClean="0"/>
              <a:t>nd</a:t>
            </a:r>
            <a:r>
              <a:rPr lang="en-US" altLang="ko-KR" sz="1200" i="1" dirty="0" smtClean="0"/>
              <a:t> method may be studied with primary channel rule.</a:t>
            </a:r>
          </a:p>
          <a:p>
            <a:pPr lvl="3"/>
            <a:r>
              <a:rPr lang="en-US" altLang="ko-KR" sz="1400" dirty="0" smtClean="0"/>
              <a:t>For example of </a:t>
            </a:r>
            <a:r>
              <a:rPr lang="en-US" altLang="ko-KR" sz="1400" dirty="0"/>
              <a:t>Joint </a:t>
            </a:r>
            <a:r>
              <a:rPr lang="en-US" altLang="ko-KR" sz="1400" dirty="0" err="1"/>
              <a:t>Beamforming</a:t>
            </a:r>
            <a:r>
              <a:rPr lang="en-US" altLang="ko-KR" sz="1400" dirty="0" smtClean="0"/>
              <a:t>, shared APs can transmit data like UL MU-MIMO in 11be. (but it’s transmitted from shared AP, not from STA like in 11be).</a:t>
            </a:r>
          </a:p>
          <a:p>
            <a:pPr lvl="2"/>
            <a:endParaRPr lang="en-US" altLang="ko-KR" sz="16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6200001"/>
            <a:ext cx="510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&lt; An example of data transmission procedure of DL C-OFDMA &gt;</a:t>
            </a:r>
            <a:endParaRPr lang="ko-KR" altLang="en-US" b="1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876800"/>
            <a:ext cx="4633759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33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US" altLang="ko-KR" sz="2000" dirty="0" smtClean="0"/>
              <a:t>We </a:t>
            </a:r>
            <a:r>
              <a:rPr lang="en-US" altLang="ko-KR" sz="2000" dirty="0"/>
              <a:t>reviewed Multi-AP techniques and studied the performance, overhead and required PHY/MAC changes. </a:t>
            </a:r>
            <a:endParaRPr lang="en-US" altLang="ko-KR" sz="2000" dirty="0" smtClean="0"/>
          </a:p>
          <a:p>
            <a:pPr lvl="1" fontAlgn="ctr"/>
            <a:r>
              <a:rPr lang="en-US" altLang="ko-KR" sz="1800" dirty="0" smtClean="0"/>
              <a:t>Multi-AP </a:t>
            </a:r>
            <a:r>
              <a:rPr lang="en-US" altLang="ko-KR" sz="1800" dirty="0"/>
              <a:t>techniques have better performance than S-TX generally and we can consider Multi-AP as one of candidate features </a:t>
            </a:r>
            <a:r>
              <a:rPr lang="en-US" altLang="ko-KR" sz="1800" dirty="0" smtClean="0"/>
              <a:t>in </a:t>
            </a:r>
            <a:r>
              <a:rPr lang="en-US" altLang="ko-KR" sz="1800" dirty="0"/>
              <a:t>UHR SG to help improving reliability of WLAN connectivity. </a:t>
            </a:r>
            <a:endParaRPr lang="en-US" altLang="ko-KR" sz="1800" dirty="0" smtClean="0"/>
          </a:p>
          <a:p>
            <a:pPr lvl="1" fontAlgn="ctr"/>
            <a:r>
              <a:rPr lang="en-US" altLang="ko-KR" sz="1800" dirty="0" smtClean="0"/>
              <a:t>But </a:t>
            </a:r>
            <a:r>
              <a:rPr lang="en-US" altLang="ko-KR" sz="1800" dirty="0"/>
              <a:t>Multi-AP techniques also have more overhead. Especially J-TX needs data sharing between APs and OBSS NDP sounding, etc. </a:t>
            </a:r>
            <a:endParaRPr lang="en-US" altLang="ko-KR" sz="1800" dirty="0" smtClean="0"/>
          </a:p>
          <a:p>
            <a:pPr lvl="1" fontAlgn="ctr"/>
            <a:r>
              <a:rPr lang="en-US" altLang="ko-KR" sz="1800" dirty="0" smtClean="0"/>
              <a:t>Therefore </a:t>
            </a:r>
            <a:r>
              <a:rPr lang="en-US" altLang="ko-KR" sz="1800" dirty="0"/>
              <a:t>we need to check the feasibility </a:t>
            </a:r>
            <a:r>
              <a:rPr lang="en-US" altLang="ko-KR" sz="1800" dirty="0" smtClean="0"/>
              <a:t>and the benefit carefully</a:t>
            </a:r>
            <a:r>
              <a:rPr lang="en-US" altLang="ko-KR" sz="1800" dirty="0"/>
              <a:t>. </a:t>
            </a:r>
            <a:endParaRPr lang="en-US" altLang="ko-KR" sz="1800" dirty="0" smtClean="0"/>
          </a:p>
          <a:p>
            <a:pPr lvl="1" fontAlgn="ctr"/>
            <a:endParaRPr lang="en-US" altLang="ko-KR" sz="1800" dirty="0" smtClean="0"/>
          </a:p>
          <a:p>
            <a:pPr lvl="1" fontAlgn="ctr"/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222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400" dirty="0"/>
              <a:t>[1] </a:t>
            </a:r>
            <a:r>
              <a:rPr lang="en-US" altLang="zh-CN" sz="1400" dirty="0" smtClean="0"/>
              <a:t>11-22/0708r3, ‘Beyond be – Proposed Next Step’, Rolf de </a:t>
            </a:r>
            <a:r>
              <a:rPr lang="en-US" altLang="zh-CN" sz="1400" dirty="0" err="1" smtClean="0"/>
              <a:t>Vegt</a:t>
            </a:r>
            <a:endParaRPr lang="en-US" altLang="zh-CN" sz="1400" dirty="0" smtClean="0"/>
          </a:p>
          <a:p>
            <a:pPr marL="0" indent="0">
              <a:buNone/>
            </a:pPr>
            <a:r>
              <a:rPr lang="en-US" altLang="zh-CN" sz="1400" dirty="0"/>
              <a:t>[2] 11-20/1934r66, </a:t>
            </a:r>
            <a:r>
              <a:rPr lang="en-US" altLang="zh-CN" sz="1400" dirty="0" smtClean="0"/>
              <a:t>‘Compendium </a:t>
            </a:r>
            <a:r>
              <a:rPr lang="en-US" altLang="zh-CN" sz="1400" dirty="0"/>
              <a:t>of straw polls and </a:t>
            </a:r>
          </a:p>
          <a:p>
            <a:pPr marL="0" indent="0">
              <a:buNone/>
            </a:pPr>
            <a:r>
              <a:rPr lang="en-US" altLang="zh-CN" sz="1400" dirty="0"/>
              <a:t>potential changes to the Specification Framework </a:t>
            </a:r>
            <a:r>
              <a:rPr lang="en-US" altLang="zh-CN" sz="1400" dirty="0" smtClean="0"/>
              <a:t>Document’, Edward Au</a:t>
            </a:r>
          </a:p>
          <a:p>
            <a:pPr marL="0" indent="0">
              <a:buNone/>
            </a:pPr>
            <a:r>
              <a:rPr lang="en-US" altLang="zh-CN" sz="1400" dirty="0"/>
              <a:t>[3] 11-18/1926r2, ‘Terminology for AP </a:t>
            </a:r>
            <a:r>
              <a:rPr lang="en-US" altLang="zh-CN" sz="1400" dirty="0" smtClean="0"/>
              <a:t>Coordination</a:t>
            </a:r>
            <a:r>
              <a:rPr lang="en-US" altLang="zh-CN" sz="1400" dirty="0"/>
              <a:t>’, Sameer </a:t>
            </a:r>
            <a:r>
              <a:rPr lang="en-US" altLang="zh-CN" sz="1400" dirty="0" err="1"/>
              <a:t>Vermani</a:t>
            </a:r>
            <a:endParaRPr lang="en-US" altLang="zh-CN" sz="1400" dirty="0" smtClean="0"/>
          </a:p>
          <a:p>
            <a:pPr marL="0" indent="0">
              <a:buNone/>
            </a:pPr>
            <a:r>
              <a:rPr lang="en-US" altLang="zh-CN" sz="1400" dirty="0" smtClean="0"/>
              <a:t>[4] 11-18/1576r1, </a:t>
            </a:r>
            <a:r>
              <a:rPr lang="en-US" altLang="zh-CN" sz="1400" dirty="0"/>
              <a:t>‘Considerations on AP Coordination’, Yang </a:t>
            </a:r>
            <a:r>
              <a:rPr lang="en-US" altLang="zh-CN" sz="1400" dirty="0" smtClean="0"/>
              <a:t>Bo, </a:t>
            </a:r>
            <a:r>
              <a:rPr lang="en-US" altLang="zh-CN" sz="1400" dirty="0"/>
              <a:t>Roger Marks, </a:t>
            </a:r>
            <a:r>
              <a:rPr lang="en-US" altLang="zh-CN" sz="1400" dirty="0" err="1"/>
              <a:t>Lyu</a:t>
            </a:r>
            <a:r>
              <a:rPr lang="en-US" altLang="zh-CN" sz="1400" dirty="0"/>
              <a:t> </a:t>
            </a:r>
            <a:r>
              <a:rPr lang="en-US" altLang="zh-CN" sz="1400" dirty="0" err="1" smtClean="0"/>
              <a:t>Yunping</a:t>
            </a:r>
            <a:r>
              <a:rPr lang="en-US" altLang="zh-CN" sz="1400" dirty="0" smtClean="0"/>
              <a:t>, </a:t>
            </a:r>
            <a:r>
              <a:rPr lang="en-US" altLang="zh-CN" sz="1400" dirty="0"/>
              <a:t>Yuchen </a:t>
            </a:r>
            <a:r>
              <a:rPr lang="en-US" altLang="zh-CN" sz="1400" dirty="0" smtClean="0"/>
              <a:t>Guo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 smtClean="0"/>
              <a:t>[5] </a:t>
            </a:r>
            <a:r>
              <a:rPr lang="en-US" altLang="zh-CN" sz="1400" dirty="0"/>
              <a:t>11-18/1547r0, ‘Technology Features for 802.11 EHT’, </a:t>
            </a:r>
            <a:r>
              <a:rPr lang="en-US" altLang="zh-CN" sz="1400" dirty="0" err="1"/>
              <a:t>Kome</a:t>
            </a:r>
            <a:r>
              <a:rPr lang="en-US" altLang="zh-CN" sz="1400" dirty="0"/>
              <a:t> </a:t>
            </a:r>
            <a:r>
              <a:rPr lang="en-US" altLang="zh-CN" sz="1400" dirty="0" err="1"/>
              <a:t>Oteri</a:t>
            </a:r>
            <a:endParaRPr lang="en-US" altLang="zh-CN" sz="1400" dirty="0"/>
          </a:p>
          <a:p>
            <a:pPr marL="0" indent="0">
              <a:buNone/>
            </a:pPr>
            <a:r>
              <a:rPr lang="en-US" altLang="zh-CN" sz="1400" dirty="0" smtClean="0"/>
              <a:t>[6] 11-19/0638r0</a:t>
            </a:r>
            <a:r>
              <a:rPr lang="en-US" altLang="zh-CN" sz="1400" dirty="0"/>
              <a:t>, ‘Nulling and coordinated </a:t>
            </a:r>
            <a:r>
              <a:rPr lang="en-US" altLang="zh-CN" sz="1400" dirty="0" err="1" smtClean="0"/>
              <a:t>beamforming</a:t>
            </a:r>
            <a:r>
              <a:rPr lang="en-US" altLang="zh-CN" sz="1400" dirty="0"/>
              <a:t>’, </a:t>
            </a:r>
            <a:r>
              <a:rPr lang="en-US" altLang="zh-CN" sz="1400" dirty="0" err="1"/>
              <a:t>Sigurd</a:t>
            </a:r>
            <a:r>
              <a:rPr lang="en-US" altLang="zh-CN" sz="1400" dirty="0"/>
              <a:t> </a:t>
            </a:r>
            <a:r>
              <a:rPr lang="en-US" altLang="zh-CN" sz="1400" dirty="0" err="1" smtClean="0"/>
              <a:t>Schelstraete</a:t>
            </a:r>
            <a:endParaRPr lang="en-US" altLang="zh-CN" sz="1400" dirty="0" smtClean="0"/>
          </a:p>
          <a:p>
            <a:pPr marL="0" indent="0">
              <a:buNone/>
            </a:pPr>
            <a:r>
              <a:rPr lang="en-US" altLang="zh-CN" sz="1400" dirty="0" smtClean="0"/>
              <a:t>[7] 11-19/0801r0, ‘AP </a:t>
            </a:r>
            <a:r>
              <a:rPr lang="en-US" altLang="zh-CN" sz="1400" dirty="0"/>
              <a:t>Coordination in </a:t>
            </a:r>
            <a:r>
              <a:rPr lang="en-US" altLang="zh-CN" sz="1400" dirty="0" smtClean="0"/>
              <a:t>EHT’, </a:t>
            </a:r>
            <a:r>
              <a:rPr lang="en-US" altLang="ko-KR" sz="1400" dirty="0"/>
              <a:t>Jason Yuchen </a:t>
            </a:r>
            <a:r>
              <a:rPr lang="en-US" altLang="ko-KR" sz="1400" dirty="0" smtClean="0"/>
              <a:t>Guo</a:t>
            </a:r>
            <a:endParaRPr lang="en-US" altLang="zh-CN" sz="1400" dirty="0" smtClean="0"/>
          </a:p>
          <a:p>
            <a:pPr marL="0" indent="0">
              <a:buNone/>
            </a:pPr>
            <a:r>
              <a:rPr lang="en-US" altLang="zh-CN" sz="1400" dirty="0" smtClean="0"/>
              <a:t>[8] 11-19/1594r2</a:t>
            </a:r>
            <a:r>
              <a:rPr lang="en-US" altLang="zh-CN" sz="1400" dirty="0"/>
              <a:t>, Coordinated </a:t>
            </a:r>
            <a:r>
              <a:rPr lang="en-US" altLang="zh-CN" sz="1400" dirty="0" err="1"/>
              <a:t>Beamforming</a:t>
            </a:r>
            <a:r>
              <a:rPr lang="en-US" altLang="zh-CN" sz="1400" dirty="0"/>
              <a:t>/Null Steering Protocol in 802.11be, David Lopez-Perez</a:t>
            </a:r>
            <a:endParaRPr lang="en-US" altLang="zh-CN" sz="1400" dirty="0" smtClean="0"/>
          </a:p>
          <a:p>
            <a:pPr marL="0" indent="0">
              <a:buNone/>
            </a:pPr>
            <a:r>
              <a:rPr lang="en-US" altLang="zh-CN" sz="1400" dirty="0" smtClean="0"/>
              <a:t>[9] </a:t>
            </a:r>
            <a:r>
              <a:rPr lang="en-US" altLang="zh-CN" sz="1400" dirty="0"/>
              <a:t>11-20/410r0, ‘Coordinated Spatial Reuse </a:t>
            </a:r>
            <a:r>
              <a:rPr lang="en-US" altLang="zh-CN" sz="1400" dirty="0" smtClean="0"/>
              <a:t>Procedure’, </a:t>
            </a:r>
            <a:r>
              <a:rPr lang="en-US" altLang="zh-CN" sz="1400" dirty="0" err="1" smtClean="0"/>
              <a:t>Sungjin</a:t>
            </a:r>
            <a:r>
              <a:rPr lang="en-US" altLang="zh-CN" sz="1400" dirty="0" smtClean="0"/>
              <a:t> Park</a:t>
            </a:r>
          </a:p>
          <a:p>
            <a:pPr marL="0" indent="0">
              <a:buNone/>
            </a:pPr>
            <a:r>
              <a:rPr lang="en-US" altLang="zh-CN" sz="1400" dirty="0" smtClean="0"/>
              <a:t>[10] </a:t>
            </a:r>
            <a:r>
              <a:rPr lang="en-US" altLang="zh-CN" sz="1400" dirty="0"/>
              <a:t>11-20/1040r0, ‘Coordinated SR for </a:t>
            </a:r>
            <a:r>
              <a:rPr lang="en-US" altLang="zh-CN" sz="1400" dirty="0" smtClean="0"/>
              <a:t>Uplink</a:t>
            </a:r>
            <a:r>
              <a:rPr lang="en-US" altLang="zh-CN" sz="1400" dirty="0"/>
              <a:t>’, </a:t>
            </a:r>
            <a:r>
              <a:rPr lang="en-US" altLang="zh-CN" sz="1400" dirty="0" err="1"/>
              <a:t>Jonghun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Han</a:t>
            </a:r>
          </a:p>
          <a:p>
            <a:pPr marL="0" indent="0">
              <a:buNone/>
            </a:pPr>
            <a:r>
              <a:rPr lang="en-US" altLang="zh-CN" sz="1400" dirty="0" smtClean="0"/>
              <a:t>[11] 11-19/0779r1, ‘</a:t>
            </a:r>
            <a:r>
              <a:rPr lang="en-US" altLang="ko-KR" sz="1400" dirty="0" smtClean="0">
                <a:ea typeface="굴림" panose="020B0600000101010101" pitchFamily="50" charset="-127"/>
              </a:rPr>
              <a:t>Performance </a:t>
            </a:r>
            <a:r>
              <a:rPr lang="en-US" altLang="ko-KR" sz="1400" dirty="0">
                <a:ea typeface="굴림" panose="020B0600000101010101" pitchFamily="50" charset="-127"/>
              </a:rPr>
              <a:t>Investigation on Multi-AP </a:t>
            </a:r>
            <a:r>
              <a:rPr lang="en-US" altLang="ko-KR" sz="1400" dirty="0" smtClean="0">
                <a:ea typeface="굴림" panose="020B0600000101010101" pitchFamily="50" charset="-127"/>
              </a:rPr>
              <a:t>Transmission’, Eunsung Park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[12] 11-19/1089r0, ‘Joint Transmissions: Backhaul and Gain State Issues’, Sameer </a:t>
            </a:r>
            <a:r>
              <a:rPr lang="en-US" altLang="ko-KR" sz="1400" dirty="0" err="1" smtClean="0">
                <a:ea typeface="굴림" panose="020B0600000101010101" pitchFamily="50" charset="-127"/>
              </a:rPr>
              <a:t>Vermani</a:t>
            </a:r>
            <a:endParaRPr lang="en-US" altLang="ko-KR" sz="14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[13] 11-19/1895r2, ‘</a:t>
            </a:r>
            <a:r>
              <a:rPr lang="en-US" altLang="ko-KR" sz="1400" dirty="0"/>
              <a:t>Setup for Multi-AP coordination’, </a:t>
            </a:r>
            <a:r>
              <a:rPr lang="en-US" altLang="ko-KR" sz="1400" dirty="0" err="1"/>
              <a:t>Sungjin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Park</a:t>
            </a:r>
          </a:p>
          <a:p>
            <a:pPr marL="0" indent="0">
              <a:buNone/>
            </a:pPr>
            <a:r>
              <a:rPr lang="en-US" altLang="ko-KR" sz="1400" dirty="0"/>
              <a:t>[14] </a:t>
            </a:r>
            <a:r>
              <a:rPr lang="en-US" altLang="ko-KR" sz="1400" dirty="0" smtClean="0"/>
              <a:t>11-19/1143r3, ‘Efficient </a:t>
            </a:r>
            <a:r>
              <a:rPr lang="en-US" altLang="ko-KR" sz="1400" dirty="0"/>
              <a:t>Operation for Multi-AP </a:t>
            </a:r>
            <a:r>
              <a:rPr lang="en-US" altLang="ko-KR" sz="1400" dirty="0" smtClean="0"/>
              <a:t>Coordination’, </a:t>
            </a:r>
            <a:r>
              <a:rPr lang="en-US" altLang="ko-KR" sz="1400" dirty="0" err="1"/>
              <a:t>Sungjin</a:t>
            </a:r>
            <a:r>
              <a:rPr lang="en-US" altLang="ko-KR" sz="1400" dirty="0"/>
              <a:t> Park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[15] 11-20/0560r0, ‘</a:t>
            </a:r>
            <a:r>
              <a:rPr lang="en-GB" altLang="en-US" sz="1400" dirty="0"/>
              <a:t>Multi-AP Configuration and Resource </a:t>
            </a:r>
            <a:r>
              <a:rPr lang="en-GB" altLang="en-US" sz="1400" dirty="0" smtClean="0"/>
              <a:t>Allocation’, </a:t>
            </a:r>
            <a:r>
              <a:rPr lang="en-US" altLang="ko-KR" sz="1400" kern="1200" dirty="0">
                <a:solidFill>
                  <a:schemeClr val="dk1"/>
                </a:solidFill>
              </a:rPr>
              <a:t>Po-Kai </a:t>
            </a:r>
            <a:r>
              <a:rPr lang="en-US" altLang="ko-KR" sz="1400" kern="1200" dirty="0" smtClean="0">
                <a:solidFill>
                  <a:schemeClr val="dk1"/>
                </a:solidFill>
              </a:rPr>
              <a:t>Huang</a:t>
            </a:r>
            <a:endParaRPr lang="en-US" altLang="ko-KR" sz="14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zh-CN" sz="1400" dirty="0" smtClean="0"/>
              <a:t> 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053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plenary session, UHR SG is formatted.</a:t>
            </a:r>
            <a:r>
              <a:rPr lang="en-US" altLang="ko-KR" sz="2000" dirty="0"/>
              <a:t> </a:t>
            </a:r>
            <a:r>
              <a:rPr lang="ko-KR" altLang="ko-KR" sz="2000"/>
              <a:t>The Study Group will investigate technology which may improve reliability of WLAN connectivity, reduce latencies, increase manageability, increase throughput including at different SNR levels, and reduce device level power consumption</a:t>
            </a:r>
            <a:r>
              <a:rPr lang="en-US" altLang="ko-KR" sz="2000" dirty="0"/>
              <a:t> [</a:t>
            </a:r>
            <a:r>
              <a:rPr lang="en-US" altLang="ko-KR" sz="2000" dirty="0" smtClean="0"/>
              <a:t>1]. 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document, we’ll introduce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necessity, check the feasibility of multi-AP schemes as one candidate feature </a:t>
            </a:r>
            <a:r>
              <a:rPr lang="en-US" altLang="ko-KR" sz="2000" dirty="0"/>
              <a:t>for improving reliability of WLAN </a:t>
            </a:r>
            <a:r>
              <a:rPr lang="en-US" altLang="ko-KR" sz="2000" dirty="0" smtClean="0"/>
              <a:t>connectivity, and find out the PHY/MAC techniques to be developed.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116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Needs of Multi-AP in IEEE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371600"/>
          </a:xfrm>
        </p:spPr>
        <p:txBody>
          <a:bodyPr/>
          <a:lstStyle/>
          <a:p>
            <a:r>
              <a:rPr lang="en-US" altLang="ko-KR" sz="2000" dirty="0" smtClean="0"/>
              <a:t>At Home, an AP is not enough to support signaling in the whole rooms due to obstacles like wall. So we can set several APs but it makes conflict signaling between APs. For this reason,</a:t>
            </a:r>
            <a:r>
              <a:rPr lang="en-US" altLang="ko-KR" sz="2000" dirty="0" smtClean="0">
                <a:solidFill>
                  <a:srgbClr val="92D050"/>
                </a:solidFill>
              </a:rPr>
              <a:t> </a:t>
            </a:r>
            <a:r>
              <a:rPr lang="en-US" altLang="ko-KR" sz="2000" dirty="0" smtClean="0"/>
              <a:t>multi-AP schemes can be a good solution.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  <p:pic>
        <p:nvPicPr>
          <p:cNvPr id="9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38" y="2971800"/>
            <a:ext cx="3514725" cy="28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25421" y="3124200"/>
            <a:ext cx="4327579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/>
              <a:t>Easy Mesh from WFA(originally named by Multi-AP) is already used but it’s focused on AP selection without PHY and MAC change. In IEEE, we can make multi-AP techniques by enhancing PHY and MAC features for coordination and sharing in frequency, time, and spatial domain (e.g. RU selection, Joint transmission, or Nulling).</a:t>
            </a:r>
            <a:endParaRPr kumimoji="0" lang="ko-KR" altLang="en-US" sz="2000" kern="0" smtClean="0"/>
          </a:p>
          <a:p>
            <a:pPr marL="0" indent="0" latinLnBrk="0">
              <a:buFontTx/>
              <a:buNone/>
            </a:pPr>
            <a:endParaRPr kumimoji="0" lang="en-US" altLang="ko-KR" kern="0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5943600"/>
            <a:ext cx="3590925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altLang="ko-KR" b="1" kern="0" dirty="0">
                <a:latin typeface="Arial" panose="020B0604020202020204" pitchFamily="34" charset="0"/>
              </a:rPr>
              <a:t>&lt; Easy Mesh deployment example </a:t>
            </a:r>
            <a:r>
              <a:rPr kumimoji="0" lang="en-US" altLang="ko-KR" b="1" kern="0" dirty="0" smtClean="0">
                <a:latin typeface="Arial" panose="020B0604020202020204" pitchFamily="34" charset="0"/>
              </a:rPr>
              <a:t>&gt;</a:t>
            </a:r>
          </a:p>
          <a:p>
            <a:pPr algn="ctr"/>
            <a:r>
              <a:rPr kumimoji="0" lang="en-US" altLang="ko-KR" sz="1050" i="1" kern="0" dirty="0">
                <a:latin typeface="Arial" panose="020B0604020202020204" pitchFamily="34" charset="0"/>
              </a:rPr>
              <a:t>r</a:t>
            </a:r>
            <a:r>
              <a:rPr kumimoji="0" lang="en-US" altLang="ko-KR" sz="1050" i="1" kern="0" dirty="0" smtClean="0">
                <a:latin typeface="Arial" panose="020B0604020202020204" pitchFamily="34" charset="0"/>
              </a:rPr>
              <a:t>efer to Wi-Fi_EasyMesh_Specification_DRAFT_R5)</a:t>
            </a:r>
            <a:endParaRPr kumimoji="0" lang="en-US" altLang="ko-KR" sz="1050" i="1" kern="0" dirty="0"/>
          </a:p>
        </p:txBody>
      </p:sp>
    </p:spTree>
    <p:extLst>
      <p:ext uri="{BB962C8B-B14F-4D97-AF65-F5344CB8AC3E}">
        <p14:creationId xmlns:p14="http://schemas.microsoft.com/office/powerpoint/2010/main" val="25058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Needs of Multi-AP in IEEE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An use case</a:t>
            </a:r>
          </a:p>
          <a:p>
            <a:pPr lvl="1"/>
            <a:r>
              <a:rPr lang="en-US" altLang="ko-KR" sz="1600" dirty="0" smtClean="0"/>
              <a:t>We can consider Home Appliances like TV, refrigerator that equips Wi-Fi connectivity. Currently</a:t>
            </a:r>
            <a:r>
              <a:rPr lang="en-US" altLang="ko-KR" sz="1600" dirty="0"/>
              <a:t>, home appliances operate as one of </a:t>
            </a:r>
            <a:r>
              <a:rPr lang="en-US" altLang="ko-KR" sz="1600" dirty="0" err="1"/>
              <a:t>WiFi</a:t>
            </a:r>
            <a:r>
              <a:rPr lang="en-US" altLang="ko-KR" sz="1600" dirty="0"/>
              <a:t> device like Smart Home </a:t>
            </a:r>
            <a:r>
              <a:rPr lang="en-US" altLang="ko-KR" sz="1600" dirty="0" err="1"/>
              <a:t>IoT</a:t>
            </a:r>
            <a:r>
              <a:rPr lang="en-US" altLang="ko-KR" sz="1600" dirty="0"/>
              <a:t> Service. In the future, the home appliances can be used as Shared AP connected with Sharing AP by using IEEE </a:t>
            </a:r>
            <a:r>
              <a:rPr lang="en-US" altLang="ko-KR" sz="1600" dirty="0" err="1"/>
              <a:t>WiFi</a:t>
            </a:r>
            <a:r>
              <a:rPr lang="en-US" altLang="ko-KR" sz="1600" dirty="0"/>
              <a:t> Multi-AP techniques.</a:t>
            </a:r>
          </a:p>
          <a:p>
            <a:pPr lvl="1"/>
            <a:r>
              <a:rPr lang="en-US" altLang="ko-KR" sz="1600" dirty="0" smtClean="0"/>
              <a:t>Some of devices can get signals jointly from Sharing AP and Shared AP, and some can get signals from an AP avoiding other AP’s interference. 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912" y="3725905"/>
            <a:ext cx="6066088" cy="274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11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Multi-AP techniques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pPr fontAlgn="ctr"/>
            <a:r>
              <a:rPr lang="en-US" altLang="ko-KR" sz="2000" dirty="0" smtClean="0"/>
              <a:t>Many multi-AP schemes were introduced </a:t>
            </a:r>
            <a:r>
              <a:rPr lang="en-US" altLang="ko-KR" sz="2000" dirty="0"/>
              <a:t>from EHT </a:t>
            </a:r>
            <a:r>
              <a:rPr lang="en-US" altLang="ko-KR" sz="2000" dirty="0" smtClean="0"/>
              <a:t>TIG/SG to 11be TG [2-15] and can be categorized as below: </a:t>
            </a:r>
          </a:p>
          <a:p>
            <a:pPr lvl="1" fontAlgn="ctr"/>
            <a:r>
              <a:rPr lang="en-US" altLang="ko-KR" sz="1800" b="1" dirty="0" smtClean="0"/>
              <a:t>Coordinated Transmission (C-TX)</a:t>
            </a:r>
          </a:p>
          <a:p>
            <a:pPr lvl="2" fontAlgn="ctr"/>
            <a:r>
              <a:rPr lang="en-US" altLang="ko-KR" sz="1600" dirty="0" smtClean="0"/>
              <a:t>APs transmit data signals </a:t>
            </a:r>
          </a:p>
          <a:p>
            <a:pPr lvl="3" fontAlgn="ctr"/>
            <a:r>
              <a:rPr lang="en-US" altLang="ko-KR" dirty="0" smtClean="0"/>
              <a:t>by splitting the </a:t>
            </a:r>
            <a:r>
              <a:rPr lang="en-US" altLang="ko-KR" dirty="0"/>
              <a:t>spectrum (Coordinated </a:t>
            </a:r>
            <a:r>
              <a:rPr lang="en-US" altLang="ko-KR" dirty="0" smtClean="0"/>
              <a:t>OFDMA),</a:t>
            </a:r>
          </a:p>
          <a:p>
            <a:pPr lvl="3" fontAlgn="ctr"/>
            <a:r>
              <a:rPr lang="en-US" altLang="ko-KR" dirty="0" smtClean="0"/>
              <a:t>by coordinating the spatial </a:t>
            </a:r>
            <a:r>
              <a:rPr lang="en-US" altLang="ko-KR" dirty="0"/>
              <a:t>resource (Coordinated </a:t>
            </a:r>
            <a:r>
              <a:rPr lang="en-US" altLang="ko-KR" dirty="0" smtClean="0"/>
              <a:t>SR),</a:t>
            </a:r>
          </a:p>
          <a:p>
            <a:pPr lvl="3" fontAlgn="ctr"/>
            <a:r>
              <a:rPr lang="en-US" altLang="ko-KR" dirty="0" smtClean="0"/>
              <a:t>by limiting interference from </a:t>
            </a:r>
            <a:r>
              <a:rPr lang="en-US" altLang="ko-KR" dirty="0"/>
              <a:t>other APs (Coordinated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/Nulling),</a:t>
            </a:r>
          </a:p>
          <a:p>
            <a:pPr lvl="3" fontAlgn="ctr"/>
            <a:r>
              <a:rPr lang="en-US" altLang="ko-KR" dirty="0" smtClean="0"/>
              <a:t>selectively(AP selection), </a:t>
            </a:r>
          </a:p>
          <a:p>
            <a:pPr lvl="3" fontAlgn="ctr"/>
            <a:r>
              <a:rPr lang="en-US" altLang="ko-KR" dirty="0"/>
              <a:t>etc. </a:t>
            </a:r>
            <a:endParaRPr lang="en-US" altLang="ko-KR" dirty="0" smtClean="0"/>
          </a:p>
          <a:p>
            <a:pPr lvl="2" fontAlgn="ctr"/>
            <a:r>
              <a:rPr lang="en-US" altLang="ko-KR" sz="1600" dirty="0"/>
              <a:t>The techniques can be used jointly. </a:t>
            </a:r>
          </a:p>
          <a:p>
            <a:pPr lvl="2" fontAlgn="ctr"/>
            <a:r>
              <a:rPr lang="en-US" altLang="ko-KR" sz="1600" dirty="0" smtClean="0"/>
              <a:t>Information sharing and scheduling between APs are needed.</a:t>
            </a:r>
          </a:p>
          <a:p>
            <a:pPr lvl="2" fontAlgn="ctr"/>
            <a:r>
              <a:rPr lang="en-US" altLang="ko-KR" sz="1600" dirty="0" smtClean="0"/>
              <a:t>It helps improving the </a:t>
            </a:r>
            <a:r>
              <a:rPr lang="ko-KR" altLang="ko-KR" sz="1600"/>
              <a:t>reliability of WLAN connectivit</a:t>
            </a:r>
            <a:r>
              <a:rPr lang="en-US" altLang="ko-KR" sz="1600" dirty="0"/>
              <a:t>y and </a:t>
            </a:r>
            <a:r>
              <a:rPr lang="en-US" altLang="ko-KR" sz="1600" dirty="0" smtClean="0"/>
              <a:t>reducing the latency.</a:t>
            </a:r>
          </a:p>
          <a:p>
            <a:pPr lvl="2" fontAlgn="ctr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456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Multi-AP techniques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fontAlgn="ctr"/>
            <a:r>
              <a:rPr lang="en-US" altLang="ko-KR" sz="1800" b="1" dirty="0" smtClean="0"/>
              <a:t>Joint Transmission (J-TX)</a:t>
            </a:r>
          </a:p>
          <a:p>
            <a:pPr lvl="2" fontAlgn="ctr"/>
            <a:r>
              <a:rPr lang="en-US" altLang="ko-KR" sz="1600" dirty="0" smtClean="0"/>
              <a:t>APs transmit data signals jointly.</a:t>
            </a:r>
          </a:p>
          <a:p>
            <a:pPr lvl="3" fontAlgn="ctr"/>
            <a:r>
              <a:rPr lang="en-US" altLang="ko-KR" dirty="0"/>
              <a:t>t</a:t>
            </a:r>
            <a:r>
              <a:rPr lang="en-US" altLang="ko-KR" dirty="0" smtClean="0"/>
              <a:t>o a STA simultaneously (Joint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)</a:t>
            </a:r>
          </a:p>
          <a:p>
            <a:pPr lvl="3" fontAlgn="ctr"/>
            <a:r>
              <a:rPr lang="en-US" altLang="ko-KR" dirty="0" smtClean="0"/>
              <a:t>to multiple STAs simultaneously (Joint MU-MIMO)</a:t>
            </a:r>
          </a:p>
          <a:p>
            <a:pPr lvl="2" fontAlgn="ctr"/>
            <a:r>
              <a:rPr lang="en-US" altLang="ko-KR" sz="1600" dirty="0" smtClean="0"/>
              <a:t>Not only Information sharing and scheduling (like C-TX) but also Data sharing </a:t>
            </a:r>
            <a:r>
              <a:rPr lang="en-US" altLang="ko-KR" sz="1600" dirty="0"/>
              <a:t>between</a:t>
            </a:r>
            <a:r>
              <a:rPr lang="en-US" altLang="ko-KR" sz="1600" dirty="0" smtClean="0"/>
              <a:t> APs are needed.</a:t>
            </a:r>
          </a:p>
          <a:p>
            <a:pPr lvl="2" fontAlgn="ctr"/>
            <a:r>
              <a:rPr lang="en-US" altLang="ko-KR" sz="1600" dirty="0" smtClean="0"/>
              <a:t>It helps improving the</a:t>
            </a:r>
            <a:r>
              <a:rPr lang="ko-KR" altLang="ko-KR" sz="1600" smtClean="0"/>
              <a:t> reliability of WLAN connectivit</a:t>
            </a:r>
            <a:r>
              <a:rPr lang="en-US" altLang="ko-KR" sz="1600" dirty="0" smtClean="0"/>
              <a:t>y and increasing edge user throughput.</a:t>
            </a:r>
          </a:p>
          <a:p>
            <a:pPr lvl="2" fontAlgn="ctr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5022008" y="6115733"/>
            <a:ext cx="3350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&lt; An example of Joint MU-MIMO &gt;</a:t>
            </a:r>
            <a:endParaRPr lang="ko-KR" altLang="en-US" sz="1400" b="1"/>
          </a:p>
        </p:txBody>
      </p:sp>
      <p:pic>
        <p:nvPicPr>
          <p:cNvPr id="54" name="그림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346" y="4343400"/>
            <a:ext cx="3528654" cy="1717912"/>
          </a:xfrm>
          <a:prstGeom prst="rect">
            <a:avLst/>
          </a:prstGeom>
        </p:spPr>
      </p:pic>
      <p:pic>
        <p:nvPicPr>
          <p:cNvPr id="55" name="그림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9419" y="4270754"/>
            <a:ext cx="3628781" cy="1793077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762001" y="6093023"/>
            <a:ext cx="4260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&lt; An example of Coordinated </a:t>
            </a:r>
            <a:r>
              <a:rPr lang="en-US" altLang="ko-KR" sz="1400" b="1" dirty="0" err="1" smtClean="0"/>
              <a:t>beamforming</a:t>
            </a:r>
            <a:r>
              <a:rPr lang="en-US" altLang="ko-KR" sz="1400" b="1" dirty="0" smtClean="0"/>
              <a:t>/nulling &gt;</a:t>
            </a:r>
            <a:endParaRPr lang="ko-KR" altLang="en-US" sz="1400" b="1"/>
          </a:p>
        </p:txBody>
      </p:sp>
    </p:spTree>
    <p:extLst>
      <p:ext uri="{BB962C8B-B14F-4D97-AF65-F5344CB8AC3E}">
        <p14:creationId xmlns:p14="http://schemas.microsoft.com/office/powerpoint/2010/main" val="271003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performance and the overhead of Multi-AP techniques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performance of Multi-AP techniques</a:t>
            </a:r>
          </a:p>
          <a:p>
            <a:pPr lvl="1"/>
            <a:r>
              <a:rPr lang="en-US" altLang="ko-KR" sz="1600" dirty="0" smtClean="0"/>
              <a:t>Generally</a:t>
            </a:r>
            <a:r>
              <a:rPr lang="en-US" altLang="ko-KR" sz="1600" dirty="0"/>
              <a:t>, C-TX has better performance than S-TX(single transmission), and J-TX has better performance than </a:t>
            </a:r>
            <a:r>
              <a:rPr lang="en-US" altLang="ko-KR" sz="1600" dirty="0" smtClean="0"/>
              <a:t>C-TX. </a:t>
            </a: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cs typeface="Calibri" panose="020F0502020204030204" pitchFamily="34" charset="0"/>
              </a:rPr>
              <a:t>[7] said, comparing </a:t>
            </a:r>
            <a:r>
              <a:rPr lang="en-US" altLang="ko-KR" sz="1400" dirty="0">
                <a:cs typeface="Calibri" panose="020F0502020204030204" pitchFamily="34" charset="0"/>
              </a:rPr>
              <a:t>with </a:t>
            </a:r>
            <a:r>
              <a:rPr lang="en-US" altLang="ko-KR" sz="1400" dirty="0" smtClean="0">
                <a:cs typeface="Calibri" panose="020F0502020204030204" pitchFamily="34" charset="0"/>
              </a:rPr>
              <a:t>EDCA and SR, </a:t>
            </a:r>
            <a:r>
              <a:rPr lang="en-US" altLang="ko-KR" sz="1400" dirty="0">
                <a:cs typeface="Calibri" panose="020F0502020204030204" pitchFamily="34" charset="0"/>
              </a:rPr>
              <a:t>Coordinated SR has </a:t>
            </a:r>
            <a:r>
              <a:rPr lang="en-US" altLang="ko-KR" sz="1400" dirty="0" smtClean="0">
                <a:cs typeface="Calibri" panose="020F0502020204030204" pitchFamily="34" charset="0"/>
              </a:rPr>
              <a:t>about 20~40% throughput </a:t>
            </a:r>
            <a:r>
              <a:rPr lang="en-US" altLang="ko-KR" sz="1400" dirty="0">
                <a:cs typeface="Calibri" panose="020F0502020204030204" pitchFamily="34" charset="0"/>
              </a:rPr>
              <a:t>gain when the number of </a:t>
            </a:r>
            <a:r>
              <a:rPr lang="en-US" altLang="ko-KR" sz="1400" dirty="0" smtClean="0">
                <a:cs typeface="Calibri" panose="020F0502020204030204" pitchFamily="34" charset="0"/>
              </a:rPr>
              <a:t>Shared APs</a:t>
            </a:r>
            <a:r>
              <a:rPr lang="en-US" altLang="ko-KR" sz="1400" dirty="0" smtClean="0">
                <a:solidFill>
                  <a:srgbClr val="92D050"/>
                </a:solidFill>
                <a:cs typeface="Calibri" panose="020F0502020204030204" pitchFamily="34" charset="0"/>
              </a:rPr>
              <a:t> </a:t>
            </a:r>
            <a:r>
              <a:rPr lang="en-US" altLang="ko-KR" sz="1400" dirty="0" smtClean="0">
                <a:cs typeface="Calibri" panose="020F0502020204030204" pitchFamily="34" charset="0"/>
              </a:rPr>
              <a:t>is </a:t>
            </a:r>
            <a:r>
              <a:rPr lang="en-US" altLang="ko-KR" sz="1400" dirty="0">
                <a:cs typeface="Calibri" panose="020F0502020204030204" pitchFamily="34" charset="0"/>
              </a:rPr>
              <a:t>more than </a:t>
            </a:r>
            <a:r>
              <a:rPr lang="en-US" altLang="ko-KR" sz="1400" dirty="0" smtClean="0">
                <a:cs typeface="Calibri" panose="020F0502020204030204" pitchFamily="34" charset="0"/>
              </a:rPr>
              <a:t>1 in both of Downlink and Uplink.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cs typeface="Calibri" panose="020F0502020204030204" pitchFamily="34" charset="0"/>
              </a:rPr>
              <a:t>[11] said, i</a:t>
            </a:r>
            <a:r>
              <a:rPr lang="en-US" altLang="ko-KR" sz="1400" dirty="0" smtClean="0"/>
              <a:t>n </a:t>
            </a:r>
            <a:r>
              <a:rPr lang="en-US" altLang="ko-KR" sz="1400" dirty="0"/>
              <a:t>the interference limited region, </a:t>
            </a:r>
            <a:r>
              <a:rPr lang="en-US" altLang="ko-KR" sz="1400" dirty="0" smtClean="0"/>
              <a:t>C-TX</a:t>
            </a:r>
            <a:r>
              <a:rPr lang="en-US" altLang="ko-KR" sz="1400" dirty="0" smtClean="0">
                <a:solidFill>
                  <a:srgbClr val="92D050"/>
                </a:solidFill>
              </a:rPr>
              <a:t> </a:t>
            </a:r>
            <a:r>
              <a:rPr lang="en-US" altLang="ko-KR" sz="1400" dirty="0" smtClean="0"/>
              <a:t>has </a:t>
            </a:r>
            <a:r>
              <a:rPr lang="en-US" altLang="ko-KR" sz="1400" dirty="0"/>
              <a:t>a better performance than </a:t>
            </a:r>
            <a:r>
              <a:rPr lang="en-US" altLang="ko-KR" sz="1400" dirty="0" smtClean="0"/>
              <a:t>S-TX (single transmission) </a:t>
            </a:r>
            <a:r>
              <a:rPr lang="en-US" altLang="ko-KR" sz="1400" dirty="0"/>
              <a:t>but its performance couldn’t reach that of </a:t>
            </a:r>
            <a:r>
              <a:rPr lang="en-US" altLang="ko-KR" sz="1400" dirty="0" smtClean="0"/>
              <a:t>J-TX</a:t>
            </a:r>
            <a:r>
              <a:rPr lang="en-US" altLang="ko-KR" sz="1400" dirty="0"/>
              <a:t>. And in the noise limited region, S-TX offers a good performance but it is hard to always guarantee a low interference level favorable to S-TX especially in a dense </a:t>
            </a:r>
            <a:r>
              <a:rPr lang="en-US" altLang="ko-KR" sz="1400" dirty="0" smtClean="0"/>
              <a:t>environment.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700" dirty="0" smtClean="0"/>
          </a:p>
          <a:p>
            <a:r>
              <a:rPr lang="en-US" altLang="ko-KR" sz="2000" dirty="0" smtClean="0"/>
              <a:t>The overhead of Multi-AP techniques</a:t>
            </a:r>
          </a:p>
          <a:p>
            <a:pPr lvl="1"/>
            <a:r>
              <a:rPr lang="en-US" altLang="ko-KR" sz="1600" dirty="0" smtClean="0"/>
              <a:t>Multi-AP operation can bring some overhead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Wireless backhaul (AP-to-AP) negotiation signaling for information sharing between APs</a:t>
            </a:r>
          </a:p>
          <a:p>
            <a:pPr lvl="2"/>
            <a:r>
              <a:rPr lang="en-US" altLang="ko-KR" sz="1400" dirty="0" smtClean="0"/>
              <a:t>Channel status report of OBSS AP</a:t>
            </a:r>
          </a:p>
          <a:p>
            <a:pPr lvl="1"/>
            <a:r>
              <a:rPr lang="en-US" altLang="ko-KR" sz="1600" dirty="0" smtClean="0"/>
              <a:t>In addition, J-TX needs more overhead like [12]</a:t>
            </a:r>
          </a:p>
          <a:p>
            <a:pPr lvl="2"/>
            <a:r>
              <a:rPr lang="en-US" altLang="ko-KR" sz="1400" dirty="0" smtClean="0"/>
              <a:t>Wireless backhaul (AP-to-AP) data sharing for transmitting jointly</a:t>
            </a:r>
          </a:p>
          <a:p>
            <a:pPr lvl="2"/>
            <a:r>
              <a:rPr lang="en-US" altLang="ko-KR" sz="1400" dirty="0"/>
              <a:t>OBSS NDP sounding for making </a:t>
            </a:r>
            <a:r>
              <a:rPr lang="en-US" altLang="ko-KR" sz="1400" dirty="0" err="1"/>
              <a:t>beamforming</a:t>
            </a:r>
            <a:r>
              <a:rPr lang="en-US" altLang="ko-KR" sz="1400" dirty="0"/>
              <a:t> matrix jointly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510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</a:t>
            </a:r>
            <a:r>
              <a:rPr lang="en-US" altLang="ko-KR" dirty="0" smtClean="0"/>
              <a:t>required PHY/MAC features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altLang="ko-KR" sz="2000" dirty="0" smtClean="0"/>
              <a:t>For </a:t>
            </a:r>
            <a:r>
              <a:rPr lang="en-US" altLang="ko-KR" sz="2000" dirty="0"/>
              <a:t>preparing </a:t>
            </a:r>
            <a:r>
              <a:rPr lang="en-US" altLang="ko-KR" sz="2000" dirty="0" smtClean="0"/>
              <a:t>Multi-AP operation,</a:t>
            </a:r>
          </a:p>
          <a:p>
            <a:pPr marL="857250" lvl="1" indent="-457200"/>
            <a:r>
              <a:rPr lang="en-US" altLang="ko-KR" sz="1600" dirty="0" smtClean="0"/>
              <a:t>Sharing AP has to know shared APs’ status. </a:t>
            </a:r>
            <a:endParaRPr lang="en-US" altLang="ko-KR" sz="1600" dirty="0"/>
          </a:p>
          <a:p>
            <a:pPr marL="1200150" lvl="2" indent="-457200"/>
            <a:r>
              <a:rPr lang="en-US" altLang="ko-KR" sz="1400" dirty="0" smtClean="0"/>
              <a:t>AP’s status means </a:t>
            </a:r>
            <a:r>
              <a:rPr lang="en-US" altLang="ko-KR" sz="1400" dirty="0"/>
              <a:t>Multi-AP capabilities, </a:t>
            </a:r>
            <a:r>
              <a:rPr lang="en-US" altLang="ko-KR" sz="1400" dirty="0" smtClean="0"/>
              <a:t>channel </a:t>
            </a:r>
            <a:r>
              <a:rPr lang="en-US" altLang="ko-KR" sz="1400" dirty="0"/>
              <a:t>status, </a:t>
            </a:r>
            <a:r>
              <a:rPr lang="en-US" altLang="ko-KR" sz="1400" dirty="0" smtClean="0"/>
              <a:t>buffer status of Shared APs and STAs operated in the Shared AP, etc. </a:t>
            </a:r>
          </a:p>
          <a:p>
            <a:pPr marL="1200150" lvl="2" indent="-457200"/>
            <a:r>
              <a:rPr lang="en-US" altLang="ko-KR" sz="1400" dirty="0" smtClean="0"/>
              <a:t>It </a:t>
            </a:r>
            <a:r>
              <a:rPr lang="en-US" altLang="ko-KR" sz="1400" dirty="0"/>
              <a:t>can be done </a:t>
            </a:r>
            <a:r>
              <a:rPr lang="en-US" altLang="ko-KR" sz="1400" dirty="0" smtClean="0"/>
              <a:t>for sharing AP by overhearing the enhanced </a:t>
            </a:r>
            <a:r>
              <a:rPr lang="en-US" altLang="ko-KR" sz="1400" dirty="0"/>
              <a:t>management </a:t>
            </a:r>
            <a:r>
              <a:rPr lang="en-US" altLang="ko-KR" sz="1400" dirty="0" smtClean="0"/>
              <a:t>frame </a:t>
            </a:r>
            <a:r>
              <a:rPr lang="en-US" altLang="ko-KR" sz="1400" dirty="0"/>
              <a:t>or by </a:t>
            </a:r>
            <a:r>
              <a:rPr lang="en-US" altLang="ko-KR" sz="1400" dirty="0" smtClean="0"/>
              <a:t>requesting the information directly (e.g. defining </a:t>
            </a:r>
            <a:r>
              <a:rPr lang="en-US" altLang="ko-KR" sz="1400" dirty="0"/>
              <a:t>new trigger </a:t>
            </a:r>
            <a:r>
              <a:rPr lang="en-US" altLang="ko-KR" sz="1400" dirty="0" smtClean="0"/>
              <a:t>frame to trigger OBSS APs’ reporting)</a:t>
            </a:r>
            <a:r>
              <a:rPr lang="en-US" altLang="ko-KR" sz="1400" dirty="0"/>
              <a:t> to shared </a:t>
            </a:r>
            <a:r>
              <a:rPr lang="en-US" altLang="ko-KR" sz="1400" dirty="0" smtClean="0"/>
              <a:t>APs. </a:t>
            </a:r>
          </a:p>
          <a:p>
            <a:pPr marL="857250" lvl="1" indent="-457200"/>
            <a:r>
              <a:rPr lang="en-US" altLang="ko-KR" sz="1600" dirty="0" smtClean="0"/>
              <a:t>AP selection and re-selection procedure is needed [14].</a:t>
            </a:r>
          </a:p>
          <a:p>
            <a:pPr marL="1200150" lvl="2" indent="-457200"/>
            <a:r>
              <a:rPr lang="en-US" altLang="ko-KR" sz="1400" dirty="0" smtClean="0"/>
              <a:t>Sharing </a:t>
            </a:r>
            <a:r>
              <a:rPr lang="en-US" altLang="ko-KR" sz="1400" dirty="0"/>
              <a:t>AP and shared APs have to be </a:t>
            </a:r>
            <a:r>
              <a:rPr lang="en-US" altLang="ko-KR" sz="1400" dirty="0" smtClean="0"/>
              <a:t>selected based on the above information.</a:t>
            </a:r>
          </a:p>
          <a:p>
            <a:pPr marL="1200150" lvl="2" indent="-457200"/>
            <a:r>
              <a:rPr lang="en-US" altLang="ko-KR" sz="1400" dirty="0" smtClean="0"/>
              <a:t>And Sharing AP </a:t>
            </a:r>
            <a:r>
              <a:rPr lang="en-US" altLang="ko-KR" sz="1400" dirty="0"/>
              <a:t>needs to recognize whether the selected </a:t>
            </a:r>
            <a:r>
              <a:rPr lang="en-US" altLang="ko-KR" sz="1400" dirty="0" smtClean="0"/>
              <a:t>Shared APs </a:t>
            </a:r>
            <a:r>
              <a:rPr lang="en-US" altLang="ko-KR" sz="1400" dirty="0"/>
              <a:t>can </a:t>
            </a:r>
            <a:r>
              <a:rPr lang="en-US" altLang="ko-KR" sz="1400" dirty="0" smtClean="0"/>
              <a:t>participate.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  <p:grpSp>
        <p:nvGrpSpPr>
          <p:cNvPr id="13" name="그룹 12"/>
          <p:cNvGrpSpPr/>
          <p:nvPr/>
        </p:nvGrpSpPr>
        <p:grpSpPr>
          <a:xfrm>
            <a:off x="2362200" y="4388057"/>
            <a:ext cx="4098809" cy="2087356"/>
            <a:chOff x="2362200" y="4388057"/>
            <a:chExt cx="4098809" cy="2087356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4600" y="4388057"/>
              <a:ext cx="3946409" cy="2087356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362200" y="4724400"/>
              <a:ext cx="847239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 smtClean="0">
                  <a:latin typeface="Arial" panose="020B0604020202020204" pitchFamily="34" charset="0"/>
                </a:rPr>
                <a:t>Sharing AP</a:t>
              </a:r>
              <a:endParaRPr lang="ko-KR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2200" y="5255568"/>
              <a:ext cx="847239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 smtClean="0">
                  <a:latin typeface="Arial" panose="020B0604020202020204" pitchFamily="34" charset="0"/>
                </a:rPr>
                <a:t>Shared AP1</a:t>
              </a:r>
              <a:endParaRPr lang="ko-KR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62200" y="5712768"/>
              <a:ext cx="847239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 smtClean="0">
                  <a:latin typeface="Arial" panose="020B0604020202020204" pitchFamily="34" charset="0"/>
                </a:rPr>
                <a:t>Shared AP2</a:t>
              </a:r>
              <a:endParaRPr lang="ko-KR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62200" y="6093768"/>
              <a:ext cx="847239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 smtClean="0">
                  <a:latin typeface="Arial" panose="020B0604020202020204" pitchFamily="34" charset="0"/>
                </a:rPr>
                <a:t>Shared AP3</a:t>
              </a:r>
              <a:endParaRPr lang="ko-KR" altLang="en-US" sz="900" b="1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956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</a:t>
            </a:r>
            <a:r>
              <a:rPr lang="en-US" altLang="ko-KR" dirty="0" smtClean="0"/>
              <a:t>required PHY/MAC features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/>
            <a:r>
              <a:rPr lang="en-US" altLang="ko-KR" sz="1600" dirty="0" smtClean="0"/>
              <a:t>OBSS channel status report or OBSS NDP sounding are needed.</a:t>
            </a:r>
          </a:p>
          <a:p>
            <a:pPr marL="1200150" lvl="2" indent="-457200"/>
            <a:r>
              <a:rPr lang="en-US" altLang="ko-KR" sz="1400" dirty="0" smtClean="0"/>
              <a:t>For </a:t>
            </a:r>
            <a:r>
              <a:rPr lang="en-US" altLang="ko-KR" sz="1400" dirty="0"/>
              <a:t>Multi-AP operation, STAs have to report OBSS AP’s channel status. It can be done by listening on-going packet of OBSS AP or by doing </a:t>
            </a:r>
            <a:r>
              <a:rPr lang="en-US" altLang="ko-KR" sz="1400" dirty="0" smtClean="0"/>
              <a:t>NDP sounding </a:t>
            </a:r>
            <a:r>
              <a:rPr lang="en-US" altLang="ko-KR" sz="1400" dirty="0"/>
              <a:t>with OBSS </a:t>
            </a:r>
            <a:r>
              <a:rPr lang="en-US" altLang="ko-KR" sz="1400" dirty="0" smtClean="0"/>
              <a:t>AP. </a:t>
            </a:r>
          </a:p>
          <a:p>
            <a:pPr marL="1200150" lvl="2" indent="-457200"/>
            <a:r>
              <a:rPr lang="en-US" altLang="ko-KR" sz="1400" dirty="0" smtClean="0"/>
              <a:t>Especially </a:t>
            </a:r>
            <a:r>
              <a:rPr lang="en-US" altLang="ko-KR" sz="1400" dirty="0"/>
              <a:t>for J-TX, joint </a:t>
            </a:r>
            <a:r>
              <a:rPr lang="en-US" altLang="ko-KR" sz="1400" dirty="0" smtClean="0"/>
              <a:t>NDP sounding </a:t>
            </a:r>
            <a:r>
              <a:rPr lang="en-US" altLang="ko-KR" sz="1400" dirty="0"/>
              <a:t>between sharing AP and shared APs </a:t>
            </a:r>
            <a:r>
              <a:rPr lang="en-US" altLang="ko-KR" sz="1400" dirty="0" smtClean="0"/>
              <a:t>shall </a:t>
            </a:r>
            <a:r>
              <a:rPr lang="en-US" altLang="ko-KR" sz="1400" dirty="0"/>
              <a:t>be </a:t>
            </a:r>
            <a:r>
              <a:rPr lang="en-US" altLang="ko-KR" sz="1400" dirty="0" smtClean="0"/>
              <a:t>needed. And the </a:t>
            </a:r>
            <a:r>
              <a:rPr lang="en-US" altLang="ko-KR" sz="1400" dirty="0"/>
              <a:t>details </a:t>
            </a:r>
            <a:r>
              <a:rPr lang="en-US" altLang="ko-KR" sz="1400" dirty="0" smtClean="0"/>
              <a:t>are also </a:t>
            </a:r>
            <a:r>
              <a:rPr lang="en-US" altLang="ko-KR" sz="1400" dirty="0"/>
              <a:t>related to the maximum number of total spatial stream allowed for Multi-AP </a:t>
            </a:r>
            <a:r>
              <a:rPr lang="en-US" altLang="ko-KR" sz="1400" dirty="0" smtClean="0"/>
              <a:t>operation, and an example of procedure is as below [13].</a:t>
            </a:r>
            <a:endParaRPr lang="en-US" altLang="ko-KR" sz="1400" dirty="0"/>
          </a:p>
          <a:p>
            <a:pPr marL="1200150" lvl="2" indent="-457200"/>
            <a:endParaRPr lang="en-US" altLang="ko-KR" sz="1400" dirty="0"/>
          </a:p>
          <a:p>
            <a:pPr marL="1200150" lvl="2" indent="-457200"/>
            <a:endParaRPr lang="en-US" altLang="ko-KR" sz="1400" dirty="0" smtClean="0"/>
          </a:p>
          <a:p>
            <a:pPr marL="1200150" lvl="2" indent="-457200"/>
            <a:endParaRPr lang="en-US" altLang="ko-KR" sz="1400" dirty="0"/>
          </a:p>
          <a:p>
            <a:pPr marL="1200150" lvl="2" indent="-457200"/>
            <a:endParaRPr lang="en-US" altLang="ko-KR" sz="1400" dirty="0" smtClean="0"/>
          </a:p>
          <a:p>
            <a:pPr marL="1200150" lvl="2" indent="-457200"/>
            <a:endParaRPr lang="en-US" altLang="ko-KR" sz="1400" dirty="0"/>
          </a:p>
          <a:p>
            <a:pPr marL="1200150" lvl="2" indent="-457200"/>
            <a:endParaRPr lang="en-US" altLang="ko-KR" sz="1400" dirty="0" smtClean="0"/>
          </a:p>
          <a:p>
            <a:pPr marL="1200150" lvl="2" indent="-457200"/>
            <a:endParaRPr lang="en-US" altLang="ko-KR" sz="1400" dirty="0"/>
          </a:p>
          <a:p>
            <a:pPr marL="1200150" lvl="2" indent="-457200"/>
            <a:endParaRPr lang="en-US" altLang="ko-KR" sz="1400" dirty="0" smtClean="0"/>
          </a:p>
          <a:p>
            <a:pPr marL="1200150" lvl="2" indent="-457200"/>
            <a:endParaRPr lang="en-US" altLang="ko-KR" sz="1400" dirty="0" smtClean="0"/>
          </a:p>
          <a:p>
            <a:pPr marL="857250" lvl="1" indent="-457200"/>
            <a:r>
              <a:rPr lang="en-US" altLang="ko-KR" sz="1600" dirty="0"/>
              <a:t>Wireless backhaul data sharing </a:t>
            </a:r>
            <a:r>
              <a:rPr lang="en-US" altLang="ko-KR" sz="1600" dirty="0" smtClean="0"/>
              <a:t>is needed.</a:t>
            </a:r>
            <a:endParaRPr lang="en-US" altLang="ko-KR" sz="1600" dirty="0"/>
          </a:p>
          <a:p>
            <a:pPr marL="1200150" lvl="2" indent="-457200"/>
            <a:r>
              <a:rPr lang="en-US" altLang="ko-KR" sz="1400" dirty="0"/>
              <a:t>APs have to share data transmitted to STA(s</a:t>
            </a:r>
            <a:r>
              <a:rPr lang="en-US" altLang="ko-KR" sz="1400" dirty="0" smtClean="0"/>
              <a:t>) each other. </a:t>
            </a:r>
            <a:r>
              <a:rPr lang="en-US" altLang="ko-KR" sz="1400" dirty="0"/>
              <a:t>It’s for J-TX only.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zh-CN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et. al, LG Electronics</a:t>
            </a:r>
            <a:endParaRPr lang="en-US" altLang="ko-KR" dirty="0"/>
          </a:p>
        </p:txBody>
      </p:sp>
      <p:grpSp>
        <p:nvGrpSpPr>
          <p:cNvPr id="12" name="그룹 11"/>
          <p:cNvGrpSpPr/>
          <p:nvPr/>
        </p:nvGrpSpPr>
        <p:grpSpPr>
          <a:xfrm>
            <a:off x="2162755" y="3276600"/>
            <a:ext cx="4894690" cy="2291199"/>
            <a:chOff x="2039510" y="3429000"/>
            <a:chExt cx="4894690" cy="2291199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09800" y="3429000"/>
              <a:ext cx="4724400" cy="229119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057400" y="3581400"/>
              <a:ext cx="847239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 smtClean="0">
                  <a:latin typeface="Arial" panose="020B0604020202020204" pitchFamily="34" charset="0"/>
                </a:rPr>
                <a:t>Sharing AP</a:t>
              </a:r>
              <a:endParaRPr lang="ko-KR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39510" y="3964632"/>
              <a:ext cx="847239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 smtClean="0">
                  <a:latin typeface="Arial" panose="020B0604020202020204" pitchFamily="34" charset="0"/>
                </a:rPr>
                <a:t>Shared AP1</a:t>
              </a:r>
              <a:endParaRPr lang="ko-KR" altLang="en-US" sz="900" b="1">
                <a:latin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57399" y="4347864"/>
              <a:ext cx="847239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 smtClean="0">
                  <a:latin typeface="Arial" panose="020B0604020202020204" pitchFamily="34" charset="0"/>
                </a:rPr>
                <a:t>Shared AP2</a:t>
              </a:r>
              <a:endParaRPr lang="ko-KR" altLang="en-US" sz="900" b="1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89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190529</TotalTime>
  <Words>1759</Words>
  <Application>Microsoft Office PowerPoint</Application>
  <PresentationFormat>화면 슬라이드 쇼(4:3)</PresentationFormat>
  <Paragraphs>186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Gulim</vt:lpstr>
      <vt:lpstr>Gulim</vt:lpstr>
      <vt:lpstr>Arial</vt:lpstr>
      <vt:lpstr>Calibri</vt:lpstr>
      <vt:lpstr>Times New Roman</vt:lpstr>
      <vt:lpstr>802-11-Submission</vt:lpstr>
      <vt:lpstr> A candidate feature: Multi-AP</vt:lpstr>
      <vt:lpstr>Introduction</vt:lpstr>
      <vt:lpstr>Needs of Multi-AP in IEEE (1/2)</vt:lpstr>
      <vt:lpstr>Needs of Multi-AP in IEEE (2/2)</vt:lpstr>
      <vt:lpstr>Multi-AP techniques (1/2)</vt:lpstr>
      <vt:lpstr>Multi-AP techniques (2/2)</vt:lpstr>
      <vt:lpstr>The performance and the overhead of Multi-AP techniques</vt:lpstr>
      <vt:lpstr>The required PHY/MAC features (1/4)</vt:lpstr>
      <vt:lpstr>The required PHY/MAC features (2/4)</vt:lpstr>
      <vt:lpstr>The required PHY/MAC features (3/4)</vt:lpstr>
      <vt:lpstr>The required PHY/MAC features (4/4)</vt:lpstr>
      <vt:lpstr>Summary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Jinyoung Chun</dc:creator>
  <cp:lastModifiedBy>천진영/책임연구원/ICT기술센터 C&amp;M표준(연)IoT커넥티비티표준Task(jiny.chun@lge.com)</cp:lastModifiedBy>
  <cp:revision>3990</cp:revision>
  <cp:lastPrinted>2016-07-18T07:45:05Z</cp:lastPrinted>
  <dcterms:created xsi:type="dcterms:W3CDTF">2007-05-21T21:00:37Z</dcterms:created>
  <dcterms:modified xsi:type="dcterms:W3CDTF">2022-09-12T21:03:41Z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(3)GS3T6KcCrYPdh6+sQNrCVp1z7kyF87XoS4K0NDK33YxSrnZB3sabya3+IlM0YgWTiAe3M6h2
S8Pv01MzO9MP4I6LAqBMfFpyax9/Nt1Xp8MDTTbWSUbbSQ0MRIBJDOep/XOaEnVeM2aoxdxC
ZZHdd3GuNLQSmNc+SnyFgWfqA1MsiQel78F3KxqUKXrtdFG7gHINcD4jHkJNHhS3VmimFQ0G
nW5yLyWXzNz2/xzvFO</vt:lpwstr>
  </property>
  <property fmtid="{D5CDD505-2E9C-101B-9397-08002B2CF9AE}" pid="3" name="_2015_ms_pID_7253431">
    <vt:lpwstr>f4fYuZPn1ojjoYh2xllba0N02rXjOKzH1R6vwOElmPDo+RubdhPj1V
qRsPC3Dh1Zzm7KJJ/ATAwxMGWWQuB7ZQycZmlv2OkswYMRd1Iq4r0lIn5DRuB5tHm6L5Dw0S
84R3yO3Mz8maK82ngoaShfrRmimaFEHeBEhYw0uNctXzb/copKZzpklIVztWsAewmm5xSFyg
ezKkZokQvGP9QAHAss2sT0kUFb0Zx9RO4WuN</vt:lpwstr>
  </property>
  <property fmtid="{D5CDD505-2E9C-101B-9397-08002B2CF9AE}" pid="4" name="_2015_ms_pID_7253432">
    <vt:lpwstr>qQ==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1656532704</vt:lpwstr>
  </property>
</Properties>
</file>