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129" d="100"/>
          <a:sy n="129" d="100"/>
        </p:scale>
        <p:origin x="162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802.11-22/1511r4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P802.11az Report to EC on Conditional Approval </a:t>
            </a:r>
            <a:br>
              <a:rPr lang="en-US" dirty="0"/>
            </a:br>
            <a:r>
              <a:rPr lang="en-US" dirty="0"/>
              <a:t>to go to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9422"/>
              </p:ext>
            </p:extLst>
          </p:nvPr>
        </p:nvGraphicFramePr>
        <p:xfrm>
          <a:off x="1116013" y="2860675"/>
          <a:ext cx="10215562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406600" progId="Word.Document.8">
                  <p:embed/>
                </p:oleObj>
              </mc:Choice>
              <mc:Fallback>
                <p:oleObj name="Document" r:id="rId3" imgW="10444320" imgH="2406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60675"/>
                        <a:ext cx="10215562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P802.11az D7.0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R1 – Completion of report.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R2 – typo fixes.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R3 – update post the 3</a:t>
            </a:r>
            <a:r>
              <a:rPr lang="en-GB" b="0" baseline="30000" dirty="0">
                <a:ea typeface="ＭＳ Ｐゴシック" pitchFamily="34" charset="-128"/>
              </a:rPr>
              <a:t>rd</a:t>
            </a:r>
            <a:r>
              <a:rPr lang="en-GB" b="0" dirty="0">
                <a:ea typeface="ＭＳ Ｐゴシック" pitchFamily="34" charset="-128"/>
              </a:rPr>
              <a:t> SA recirculation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R4 – updates to </a:t>
            </a:r>
            <a:r>
              <a:rPr lang="en-GB" b="0">
                <a:ea typeface="ＭＳ Ｐゴシック" pitchFamily="34" charset="-128"/>
              </a:rPr>
              <a:t>timeline slide.</a:t>
            </a:r>
            <a:endParaRPr lang="en-GB" b="0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P802.11az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29574"/>
              </p:ext>
            </p:extLst>
          </p:nvPr>
        </p:nvGraphicFramePr>
        <p:xfrm>
          <a:off x="695400" y="1628800"/>
          <a:ext cx="10694383" cy="33693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Sep.-29-2022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P802.11az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559777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P802.11az draft D4.0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(166T, 6G, 192E)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  Ballot for P802.11az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 (36T, 2G, 27E)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  Ballot for P802.11az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(0T, 0G, 21E)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Sep.-29-2022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SA Ballot for P802.11az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(0T, 0G, 2E)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50235"/>
              </p:ext>
            </p:extLst>
          </p:nvPr>
        </p:nvGraphicFramePr>
        <p:xfrm>
          <a:off x="551384" y="1571944"/>
          <a:ext cx="11161240" cy="3093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 technical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399961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P802.11az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048696"/>
              </p:ext>
            </p:extLst>
          </p:nvPr>
        </p:nvGraphicFramePr>
        <p:xfrm>
          <a:off x="479376" y="2002497"/>
          <a:ext cx="11233248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2022-09-16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3rd Recirculation on D7.0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2022-09-20 – 2022-09-30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Comment Response Notification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2022-10-03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2022-10-13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SASB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2022-12-03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30702</TotalTime>
  <Words>531</Words>
  <Application>Microsoft Office PowerPoint</Application>
  <PresentationFormat>Widescreen</PresentationFormat>
  <Paragraphs>159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P802.11az Report to EC on Conditional Approval  to go to RevCom</vt:lpstr>
      <vt:lpstr>Introduction</vt:lpstr>
      <vt:lpstr>Standards Association (SA) Ballot Results – P802.11az</vt:lpstr>
      <vt:lpstr>SA Ballot Comments – P802.11az</vt:lpstr>
      <vt:lpstr>Unsatisfied Technical comments by commenter</vt:lpstr>
      <vt:lpstr>IEEE-SA Mandatory Coordination</vt:lpstr>
      <vt:lpstr>P802.11az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Segev, Jonathan</cp:lastModifiedBy>
  <cp:revision>209</cp:revision>
  <cp:lastPrinted>1601-01-01T00:00:00Z</cp:lastPrinted>
  <dcterms:created xsi:type="dcterms:W3CDTF">2019-11-09T15:46:46Z</dcterms:created>
  <dcterms:modified xsi:type="dcterms:W3CDTF">2022-10-04T17:20:40Z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