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9" r:id="rId6"/>
    <p:sldId id="281" r:id="rId7"/>
    <p:sldId id="27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5"/>
            <p14:sldId id="266"/>
            <p14:sldId id="269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/>
  </p:normalViewPr>
  <p:slideViewPr>
    <p:cSldViewPr>
      <p:cViewPr varScale="1">
        <p:scale>
          <a:sx n="76" d="100"/>
          <a:sy n="76" d="100"/>
        </p:scale>
        <p:origin x="392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1798AA3E-8D15-445E-928D-917DCB8E3DBA}"/>
    <pc:docChg chg="modSld">
      <pc:chgData name="Segev, Jonathan" userId="7c67a1b0-8725-4553-8055-0888dbcaef94" providerId="ADAL" clId="{1798AA3E-8D15-445E-928D-917DCB8E3DBA}" dt="2022-09-14T03:27:59.539" v="10" actId="404"/>
      <pc:docMkLst>
        <pc:docMk/>
      </pc:docMkLst>
      <pc:sldChg chg="modSp mod">
        <pc:chgData name="Segev, Jonathan" userId="7c67a1b0-8725-4553-8055-0888dbcaef94" providerId="ADAL" clId="{1798AA3E-8D15-445E-928D-917DCB8E3DBA}" dt="2022-09-14T03:27:25.526" v="3" actId="6549"/>
        <pc:sldMkLst>
          <pc:docMk/>
          <pc:sldMk cId="0" sldId="256"/>
        </pc:sldMkLst>
        <pc:spChg chg="mod">
          <ac:chgData name="Segev, Jonathan" userId="7c67a1b0-8725-4553-8055-0888dbcaef94" providerId="ADAL" clId="{1798AA3E-8D15-445E-928D-917DCB8E3DBA}" dt="2022-09-14T03:27:25.526" v="3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egev, Jonathan" userId="7c67a1b0-8725-4553-8055-0888dbcaef94" providerId="ADAL" clId="{1798AA3E-8D15-445E-928D-917DCB8E3DBA}" dt="2022-09-14T03:27:39.348" v="9" actId="20577"/>
        <pc:sldMkLst>
          <pc:docMk/>
          <pc:sldMk cId="0" sldId="257"/>
        </pc:sldMkLst>
        <pc:spChg chg="mod">
          <ac:chgData name="Segev, Jonathan" userId="7c67a1b0-8725-4553-8055-0888dbcaef94" providerId="ADAL" clId="{1798AA3E-8D15-445E-928D-917DCB8E3DBA}" dt="2022-09-14T03:27:39.348" v="9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Segev, Jonathan" userId="7c67a1b0-8725-4553-8055-0888dbcaef94" providerId="ADAL" clId="{1798AA3E-8D15-445E-928D-917DCB8E3DBA}" dt="2022-09-14T03:27:59.539" v="10" actId="404"/>
        <pc:sldMkLst>
          <pc:docMk/>
          <pc:sldMk cId="1147634876" sldId="269"/>
        </pc:sldMkLst>
        <pc:graphicFrameChg chg="modGraphic">
          <ac:chgData name="Segev, Jonathan" userId="7c67a1b0-8725-4553-8055-0888dbcaef94" providerId="ADAL" clId="{1798AA3E-8D15-445E-928D-917DCB8E3DBA}" dt="2022-09-14T03:27:59.539" v="10" actId="404"/>
          <ac:graphicFrameMkLst>
            <pc:docMk/>
            <pc:sldMk cId="1147634876" sldId="269"/>
            <ac:graphicFrameMk id="7" creationId="{07CE81A6-1B8E-4755-AC62-6E8C626F1AAA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802.11-22/1511r1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P802.11az Report to EC on Conditional Approval </a:t>
            </a:r>
            <a:br>
              <a:rPr lang="en-US" dirty="0"/>
            </a:br>
            <a:r>
              <a:rPr lang="en-US" dirty="0"/>
              <a:t>to go to </a:t>
            </a:r>
            <a:r>
              <a:rPr lang="en-US" dirty="0" err="1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969422"/>
              </p:ext>
            </p:extLst>
          </p:nvPr>
        </p:nvGraphicFramePr>
        <p:xfrm>
          <a:off x="1116013" y="2860675"/>
          <a:ext cx="10215562" cy="234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320" imgH="2406600" progId="Word.Document.8">
                  <p:embed/>
                </p:oleObj>
              </mc:Choice>
              <mc:Fallback>
                <p:oleObj name="Document" r:id="rId3" imgW="10444320" imgH="2406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860675"/>
                        <a:ext cx="10215562" cy="2347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IEEE P802.11az D7.0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pPr marL="0" indent="0"/>
            <a:endParaRPr lang="en-GB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R0 – Initial draft.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R1 -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P802.11az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476817"/>
              </p:ext>
            </p:extLst>
          </p:nvPr>
        </p:nvGraphicFramePr>
        <p:xfrm>
          <a:off x="695400" y="1628800"/>
          <a:ext cx="10585177" cy="334247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21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30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72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Nov.–05-2021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Jun.-09-2022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Sep.-07-2022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sz="32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P802.11az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903816"/>
              </p:ext>
            </p:extLst>
          </p:nvPr>
        </p:nvGraphicFramePr>
        <p:xfrm>
          <a:off x="1343472" y="1570039"/>
          <a:ext cx="9277852" cy="31104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05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88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Nov.–05-2021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P802.11az draft D4.0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364 (166T, 6G, 192E)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Jun.-09-2022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P802.11az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 (36T, 2G, 27E)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Sep.-07-2022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P802.11az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(0T, 0G, 21E)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CE81A6-1B8E-4755-AC62-6E8C626F1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350235"/>
              </p:ext>
            </p:extLst>
          </p:nvPr>
        </p:nvGraphicFramePr>
        <p:xfrm>
          <a:off x="551384" y="1571944"/>
          <a:ext cx="11161240" cy="30937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37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40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None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No technical unsatisfied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Coordination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/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53928162-D5C6-49CA-B858-432DECC100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6399961"/>
              </p:ext>
            </p:extLst>
          </p:nvPr>
        </p:nvGraphicFramePr>
        <p:xfrm>
          <a:off x="442316" y="1628800"/>
          <a:ext cx="11305254" cy="4449764"/>
        </p:xfrm>
        <a:graphic>
          <a:graphicData uri="http://schemas.openxmlformats.org/drawingml/2006/table">
            <a:tbl>
              <a:tblPr/>
              <a:tblGrid>
                <a:gridCol w="4348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8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2021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P802.11az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276131"/>
              </p:ext>
            </p:extLst>
          </p:nvPr>
        </p:nvGraphicFramePr>
        <p:xfrm>
          <a:off x="479376" y="2002497"/>
          <a:ext cx="11233248" cy="18491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/>
                        <a:t>Report to EC for conditional approval to proceed to </a:t>
                      </a:r>
                      <a:r>
                        <a:rPr lang="en-US" b="0" dirty="0" err="1"/>
                        <a:t>RevCom</a:t>
                      </a:r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2022-09-16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2</a:t>
                      </a:r>
                      <a:r>
                        <a:rPr lang="en-US" b="0" baseline="30000" dirty="0"/>
                        <a:t>nd</a:t>
                      </a:r>
                      <a:r>
                        <a:rPr lang="en-US" b="0" dirty="0"/>
                        <a:t> Recirculation on D7.0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2022-09-20 – 2022-09-30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Comment Response Notification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2022-09-30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Post to </a:t>
                      </a:r>
                      <a:r>
                        <a:rPr lang="en-US" b="0" dirty="0" err="1"/>
                        <a:t>RevCom</a:t>
                      </a:r>
                      <a:r>
                        <a:rPr lang="en-US" b="0" dirty="0"/>
                        <a:t> by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2022-10-13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30611</TotalTime>
  <Words>461</Words>
  <Application>Microsoft Office PowerPoint</Application>
  <PresentationFormat>Widescreen</PresentationFormat>
  <Paragraphs>140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P802.11az Report to EC on Conditional Approval  to go to REVcom</vt:lpstr>
      <vt:lpstr>Introduction</vt:lpstr>
      <vt:lpstr>Standards Association (SA) Ballot Results – P802.11az</vt:lpstr>
      <vt:lpstr>SA Ballot Comments – P802.11az</vt:lpstr>
      <vt:lpstr>Unsatisfied Technical comments by commenter</vt:lpstr>
      <vt:lpstr>IEEE-SA Mandatory Coordination</vt:lpstr>
      <vt:lpstr>P802.11az Timeline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P802.11az Report to EC on Approval to go to SA Ballot</dc:title>
  <dc:creator>Jonathan Segev</dc:creator>
  <cp:keywords/>
  <cp:lastModifiedBy>Segev, Jonathan</cp:lastModifiedBy>
  <cp:revision>204</cp:revision>
  <cp:lastPrinted>1601-01-01T00:00:00Z</cp:lastPrinted>
  <dcterms:created xsi:type="dcterms:W3CDTF">2019-11-09T15:46:46Z</dcterms:created>
  <dcterms:modified xsi:type="dcterms:W3CDTF">2022-09-14T03:27:59Z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