
<file path=[Content_Types].xml><?xml version="1.0" encoding="utf-8"?>
<Types xmlns="http://schemas.openxmlformats.org/package/2006/content-types">
  <Default Extension="doc" ContentType="application/msword"/>
  <Default Extension="jpeg" ContentType="image/jpe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6" r:id="rId2"/>
    <p:sldId id="257" r:id="rId3"/>
    <p:sldId id="265" r:id="rId4"/>
    <p:sldId id="266" r:id="rId5"/>
    <p:sldId id="269" r:id="rId6"/>
    <p:sldId id="281" r:id="rId7"/>
    <p:sldId id="279" r:id="rId8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671EAC63-DFD5-4FE2-8244-88910012E390}">
          <p14:sldIdLst>
            <p14:sldId id="256"/>
            <p14:sldId id="257"/>
            <p14:sldId id="265"/>
            <p14:sldId id="266"/>
            <p14:sldId id="269"/>
            <p14:sldId id="281"/>
            <p14:sldId id="279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F5152BD-82F2-4943-86A0-957104162A44}" v="15" dt="2022-09-09T17:51:59.32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658" autoAdjust="0"/>
    <p:restoredTop sz="94660"/>
  </p:normalViewPr>
  <p:slideViewPr>
    <p:cSldViewPr>
      <p:cViewPr>
        <p:scale>
          <a:sx n="66" d="100"/>
          <a:sy n="66" d="100"/>
        </p:scale>
        <p:origin x="764" y="32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egev, Jonathan" userId="7c67a1b0-8725-4553-8055-0888dbcaef94" providerId="ADAL" clId="{6F5152BD-82F2-4943-86A0-957104162A44}"/>
    <pc:docChg chg="undo custSel delSld modSld modMainMaster modSection">
      <pc:chgData name="Segev, Jonathan" userId="7c67a1b0-8725-4553-8055-0888dbcaef94" providerId="ADAL" clId="{6F5152BD-82F2-4943-86A0-957104162A44}" dt="2022-09-13T20:34:03.736" v="44" actId="2696"/>
      <pc:docMkLst>
        <pc:docMk/>
      </pc:docMkLst>
      <pc:sldChg chg="modSp mod">
        <pc:chgData name="Segev, Jonathan" userId="7c67a1b0-8725-4553-8055-0888dbcaef94" providerId="ADAL" clId="{6F5152BD-82F2-4943-86A0-957104162A44}" dt="2022-09-13T20:05:40.162" v="8" actId="6549"/>
        <pc:sldMkLst>
          <pc:docMk/>
          <pc:sldMk cId="0" sldId="256"/>
        </pc:sldMkLst>
        <pc:spChg chg="mod">
          <ac:chgData name="Segev, Jonathan" userId="7c67a1b0-8725-4553-8055-0888dbcaef94" providerId="ADAL" clId="{6F5152BD-82F2-4943-86A0-957104162A44}" dt="2022-09-13T20:05:40.162" v="8" actId="6549"/>
          <ac:spMkLst>
            <pc:docMk/>
            <pc:sldMk cId="0" sldId="256"/>
            <ac:spMk id="3073" creationId="{00000000-0000-0000-0000-000000000000}"/>
          </ac:spMkLst>
        </pc:spChg>
      </pc:sldChg>
      <pc:sldChg chg="modSp mod">
        <pc:chgData name="Segev, Jonathan" userId="7c67a1b0-8725-4553-8055-0888dbcaef94" providerId="ADAL" clId="{6F5152BD-82F2-4943-86A0-957104162A44}" dt="2022-09-13T17:59:34.711" v="4" actId="20577"/>
        <pc:sldMkLst>
          <pc:docMk/>
          <pc:sldMk cId="0" sldId="257"/>
        </pc:sldMkLst>
        <pc:spChg chg="mod">
          <ac:chgData name="Segev, Jonathan" userId="7c67a1b0-8725-4553-8055-0888dbcaef94" providerId="ADAL" clId="{6F5152BD-82F2-4943-86A0-957104162A44}" dt="2022-09-13T17:59:34.711" v="4" actId="20577"/>
          <ac:spMkLst>
            <pc:docMk/>
            <pc:sldMk cId="0" sldId="257"/>
            <ac:spMk id="4098" creationId="{00000000-0000-0000-0000-000000000000}"/>
          </ac:spMkLst>
        </pc:spChg>
      </pc:sldChg>
      <pc:sldChg chg="modSp mod">
        <pc:chgData name="Segev, Jonathan" userId="7c67a1b0-8725-4553-8055-0888dbcaef94" providerId="ADAL" clId="{6F5152BD-82F2-4943-86A0-957104162A44}" dt="2022-09-13T20:32:58.396" v="43" actId="404"/>
        <pc:sldMkLst>
          <pc:docMk/>
          <pc:sldMk cId="1147634876" sldId="269"/>
        </pc:sldMkLst>
        <pc:graphicFrameChg chg="modGraphic">
          <ac:chgData name="Segev, Jonathan" userId="7c67a1b0-8725-4553-8055-0888dbcaef94" providerId="ADAL" clId="{6F5152BD-82F2-4943-86A0-957104162A44}" dt="2022-09-13T20:32:58.396" v="43" actId="404"/>
          <ac:graphicFrameMkLst>
            <pc:docMk/>
            <pc:sldMk cId="1147634876" sldId="269"/>
            <ac:graphicFrameMk id="7" creationId="{07CE81A6-1B8E-4755-AC62-6E8C626F1AAA}"/>
          </ac:graphicFrameMkLst>
        </pc:graphicFrameChg>
      </pc:sldChg>
      <pc:sldChg chg="modSp del">
        <pc:chgData name="Segev, Jonathan" userId="7c67a1b0-8725-4553-8055-0888dbcaef94" providerId="ADAL" clId="{6F5152BD-82F2-4943-86A0-957104162A44}" dt="2022-09-13T20:34:03.736" v="44" actId="2696"/>
        <pc:sldMkLst>
          <pc:docMk/>
          <pc:sldMk cId="811303758" sldId="278"/>
        </pc:sldMkLst>
        <pc:graphicFrameChg chg="mod">
          <ac:chgData name="Segev, Jonathan" userId="7c67a1b0-8725-4553-8055-0888dbcaef94" providerId="ADAL" clId="{6F5152BD-82F2-4943-86A0-957104162A44}" dt="2022-09-09T17:51:25.024" v="0"/>
          <ac:graphicFrameMkLst>
            <pc:docMk/>
            <pc:sldMk cId="811303758" sldId="278"/>
            <ac:graphicFrameMk id="8" creationId="{00000000-0000-0000-0000-000000000000}"/>
          </ac:graphicFrameMkLst>
        </pc:graphicFrameChg>
      </pc:sldChg>
      <pc:sldChg chg="modSp mod">
        <pc:chgData name="Segev, Jonathan" userId="7c67a1b0-8725-4553-8055-0888dbcaef94" providerId="ADAL" clId="{6F5152BD-82F2-4943-86A0-957104162A44}" dt="2022-09-13T20:12:35.317" v="33" actId="20577"/>
        <pc:sldMkLst>
          <pc:docMk/>
          <pc:sldMk cId="1955796043" sldId="279"/>
        </pc:sldMkLst>
        <pc:graphicFrameChg chg="modGraphic">
          <ac:chgData name="Segev, Jonathan" userId="7c67a1b0-8725-4553-8055-0888dbcaef94" providerId="ADAL" clId="{6F5152BD-82F2-4943-86A0-957104162A44}" dt="2022-09-13T20:12:35.317" v="33" actId="20577"/>
          <ac:graphicFrameMkLst>
            <pc:docMk/>
            <pc:sldMk cId="1955796043" sldId="279"/>
            <ac:graphicFrameMk id="6" creationId="{6DE6C6C6-F2BE-254F-AC28-A80A0DDF9EFC}"/>
          </ac:graphicFrameMkLst>
        </pc:graphicFrameChg>
      </pc:sldChg>
      <pc:sldMasterChg chg="modSp mod">
        <pc:chgData name="Segev, Jonathan" userId="7c67a1b0-8725-4553-8055-0888dbcaef94" providerId="ADAL" clId="{6F5152BD-82F2-4943-86A0-957104162A44}" dt="2022-09-13T20:32:43.413" v="37" actId="20577"/>
        <pc:sldMasterMkLst>
          <pc:docMk/>
          <pc:sldMasterMk cId="0" sldId="2147483648"/>
        </pc:sldMasterMkLst>
        <pc:spChg chg="mod">
          <ac:chgData name="Segev, Jonathan" userId="7c67a1b0-8725-4553-8055-0888dbcaef94" providerId="ADAL" clId="{6F5152BD-82F2-4943-86A0-957104162A44}" dt="2022-09-13T20:32:43.413" v="37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802.11-21/1501r5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9/7/2022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Jonathan egev, Intel Corporation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802.11-21/1501r5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Jonathan egev, Intel Corporation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802.11-21/1501r5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Jonathan egev, Intel Corporation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802.11-21/1501r5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Jonathan egev, Intel Corporation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802.11-21/1501r5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Jonathan egev, Intel Corporation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4648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802.11-21/1501r5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Jonathan egev, Intel Corporation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750904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802.11-21/1501r5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Jonathan egev, Intel Corporation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49292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Sep. 2022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 (Intel Corporation)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Jonathan Segev (Intel Corporation)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Sep. 2022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Sep. 2022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 (Intel Corporation)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Sep. 2022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 (Intel Corporation)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Sep. 2022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Jonathan Segev (Intel Corporation)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Sep. 2022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 (Intel Corporation)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Sep. 2022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 (Intel Corporation)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Sep. 2022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 (Intel Corporation)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Sep. 2022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 (Intel Corporation)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Sep. 2022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Jonathan Segev (Intel Corporation)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802.11-22/1511r0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Word_97_-_2003_Document.doc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w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P802.11az Report to EC on Conditional Approval </a:t>
            </a:r>
            <a:br>
              <a:rPr lang="en-US" dirty="0"/>
            </a:br>
            <a:r>
              <a:rPr lang="en-US" dirty="0"/>
              <a:t>to go to SA Ballot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78542" y="1872630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2022-09-09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Sep. 2022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Jonathan Segev (Intel Corporation)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42969422"/>
              </p:ext>
            </p:extLst>
          </p:nvPr>
        </p:nvGraphicFramePr>
        <p:xfrm>
          <a:off x="1116013" y="2860675"/>
          <a:ext cx="10215562" cy="2347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44320" imgH="2406600" progId="Word.Document.8">
                  <p:embed/>
                </p:oleObj>
              </mc:Choice>
              <mc:Fallback>
                <p:oleObj name="Document" r:id="rId3" imgW="10444320" imgH="2406600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16013" y="2860675"/>
                        <a:ext cx="10215562" cy="234791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2255912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Introduction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GB" dirty="0">
                <a:ea typeface="ＭＳ Ｐゴシック" pitchFamily="34" charset="-128"/>
              </a:rPr>
              <a:t>This document contains the report to the IEEE 802 Executive Committee in support of a request for conditional approval to send IEEE P802.11az D7.0 to </a:t>
            </a:r>
            <a:r>
              <a:rPr lang="en-GB" dirty="0" err="1">
                <a:ea typeface="ＭＳ Ｐゴシック" pitchFamily="34" charset="-128"/>
              </a:rPr>
              <a:t>REVcom</a:t>
            </a:r>
            <a:r>
              <a:rPr lang="en-GB" dirty="0">
                <a:ea typeface="ＭＳ Ｐゴシック" pitchFamily="34" charset="-128"/>
              </a:rPr>
              <a:t>.</a:t>
            </a:r>
          </a:p>
          <a:p>
            <a:pPr marL="0" indent="0"/>
            <a:endParaRPr lang="en-GB" dirty="0">
              <a:ea typeface="ＭＳ Ｐゴシック" pitchFamily="34" charset="-128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GB" dirty="0">
                <a:ea typeface="ＭＳ Ｐゴシック" pitchFamily="34" charset="-128"/>
              </a:rPr>
              <a:t>R0 – Initial draft.</a:t>
            </a:r>
          </a:p>
          <a:p>
            <a:pPr>
              <a:buFont typeface="Arial" panose="020B0604020202020204" pitchFamily="34" charset="0"/>
              <a:buChar char="•"/>
            </a:pPr>
            <a:endParaRPr lang="en-GB" dirty="0">
              <a:ea typeface="ＭＳ Ｐゴシック" pitchFamily="34" charset="-128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 (Intel Corporation)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Sep. 2022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FBC3311-CE7A-E249-8A24-1037354EB10E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Sep. 2022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15E7A8-002B-8E43-A24D-CCA02E347C5F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Jonathan Segev (Intel Corporation)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E1ECFE0-2F48-DE41-A09C-D98670D2851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773DD9D-4101-AC4C-9CBD-F55B37A9B279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0" y="685801"/>
            <a:ext cx="10361613" cy="582960"/>
          </a:xfrm>
        </p:spPr>
        <p:txBody>
          <a:bodyPr/>
          <a:lstStyle/>
          <a:p>
            <a:r>
              <a:rPr lang="en-GB" dirty="0">
                <a:ea typeface="ＭＳ Ｐゴシック" pitchFamily="34" charset="-128"/>
              </a:rPr>
              <a:t>Standards Association (SA) Ballot Results – P802.11az</a:t>
            </a:r>
            <a:endParaRPr lang="en-US" dirty="0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A8D5A3CE-0519-484A-AF51-C2E8DAC5EC4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99476817"/>
              </p:ext>
            </p:extLst>
          </p:nvPr>
        </p:nvGraphicFramePr>
        <p:xfrm>
          <a:off x="695400" y="1628800"/>
          <a:ext cx="10585177" cy="3342476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12961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6212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615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22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228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4210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33076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47228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3245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63245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63245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</a:tblGrid>
              <a:tr h="111020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Close Date</a:t>
                      </a:r>
                      <a:endParaRPr kumimoji="0" lang="en-GB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Title</a:t>
                      </a:r>
                      <a:endParaRPr kumimoji="0" lang="en-GB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Type</a:t>
                      </a:r>
                      <a:endParaRPr kumimoji="0" lang="en-GB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Pool</a:t>
                      </a:r>
                      <a:endParaRPr kumimoji="0" lang="en-GB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Return</a:t>
                      </a:r>
                      <a:endParaRPr kumimoji="0" lang="en-GB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%Return</a:t>
                      </a:r>
                      <a:endParaRPr kumimoji="0" lang="en-GB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Abstain</a:t>
                      </a:r>
                      <a:endParaRPr kumimoji="0" lang="en-GB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%Abstain</a:t>
                      </a:r>
                      <a:endParaRPr kumimoji="0" lang="en-GB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Approve</a:t>
                      </a:r>
                      <a:endParaRPr kumimoji="0" lang="en-GB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Disapprove</a:t>
                      </a:r>
                      <a:endParaRPr kumimoji="0" lang="en-GB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%Approve</a:t>
                      </a:r>
                      <a:endParaRPr kumimoji="0" lang="en-GB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1294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Nov.–05-2021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Initial SA ballot for D4.0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Technical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97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79%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93%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91294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Jun.-09-2022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First Recirculation Ballot for </a:t>
                      </a:r>
                      <a:r>
                        <a:rPr kumimoji="0" lang="en-GB" sz="14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TGaz</a:t>
                      </a: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draft 5.0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Recirculation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102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83%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91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93%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91294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Sep.-07-2022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Second Recirculation Ballot for </a:t>
                      </a:r>
                      <a:r>
                        <a:rPr kumimoji="0" lang="en-GB" sz="14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TGaz</a:t>
                      </a: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draft 6.0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Recirculation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103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84%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98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98%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63025545"/>
                  </a:ext>
                </a:extLst>
              </a:tr>
              <a:tr h="491294">
                <a:tc>
                  <a:txBody>
                    <a:bodyPr/>
                    <a:lstStyle/>
                    <a:p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9898104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532084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B03842A8-B690-E941-A8D1-30EF0D4765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654967"/>
          </a:xfrm>
        </p:spPr>
        <p:txBody>
          <a:bodyPr/>
          <a:lstStyle/>
          <a:p>
            <a:r>
              <a:rPr lang="en-GB" sz="3200" dirty="0">
                <a:solidFill>
                  <a:schemeClr val="tx1"/>
                </a:solidFill>
                <a:ea typeface="ＭＳ Ｐゴシック" pitchFamily="34" charset="-128"/>
              </a:rPr>
              <a:t>SA Ballot Comments – P802.11az</a:t>
            </a:r>
            <a:endParaRPr lang="en-US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D19730A-F013-2444-8C43-12ECF4E86A12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Sep. 2022</a:t>
            </a:r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F579922-A0BE-A942-89EB-221739D509EE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Jonathan Segev (Intel Corporation)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75E95E4-ECC2-414A-9B7D-C93C188BF65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F5D8E26B-7BCF-4D25-9C89-0168A6618F18}" type="slidenum">
              <a:rPr lang="en-GB" smtClean="0"/>
              <a:pPr/>
              <a:t>4</a:t>
            </a:fld>
            <a:endParaRPr lang="en-GB"/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2B08D061-F5D4-4246-AA41-02F06B62EF0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29903816"/>
              </p:ext>
            </p:extLst>
          </p:nvPr>
        </p:nvGraphicFramePr>
        <p:xfrm>
          <a:off x="1343472" y="1570039"/>
          <a:ext cx="9277852" cy="3110437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180538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6149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91096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778841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Close Date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Title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Total Number of Comments received (Yes and No votes)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82899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Nov.–05-2021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Initial SA ballot for P802.11az draft D4.0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0" lang="en-US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364 (166T, 6G, 192E)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82899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Jun.-09-2022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First Recirculation SA</a:t>
                      </a: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</a:t>
                      </a: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Ballot for P802.11az draft 5.0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65 (36T, 2G, 27E)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82899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Sep.-07-2022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Second Recirculation SA</a:t>
                      </a: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</a:t>
                      </a: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Ballot for P802.11az draft 6.0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21 (0T, 0G, 21E)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82899">
                <a:tc>
                  <a:txBody>
                    <a:bodyPr/>
                    <a:lstStyle/>
                    <a:p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285978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9631F7-3AD8-C648-BFEB-0F0B60AEF0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2"/>
            <a:ext cx="10361084" cy="503334"/>
          </a:xfrm>
        </p:spPr>
        <p:txBody>
          <a:bodyPr/>
          <a:lstStyle/>
          <a:p>
            <a:r>
              <a:rPr lang="en-GB" dirty="0">
                <a:ea typeface="ＭＳ Ｐゴシック" pitchFamily="34" charset="-128"/>
              </a:rPr>
              <a:t>Unsatisfied Technical comments by commenter</a:t>
            </a:r>
            <a:endParaRPr lang="en-US" dirty="0">
              <a:highlight>
                <a:srgbClr val="FFFF00"/>
              </a:highlight>
            </a:endParaRP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4FAF290-659D-0545-9698-E26C8E51B97F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Sep. 2022</a:t>
            </a:r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66FAC0A-2CEA-694D-841A-2D06A37FC70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Jonathan Segev (Intel Corporation)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FA89637-2E6F-3E47-8452-3FF43D6C159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06B781AF-4CCF-49B0-A572-DE54FBE5D942}" type="slidenum">
              <a:rPr lang="en-GB" smtClean="0"/>
              <a:pPr/>
              <a:t>5</a:t>
            </a:fld>
            <a:endParaRPr lang="en-GB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07CE81A6-1B8E-4755-AC62-6E8C626F1AA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07960891"/>
              </p:ext>
            </p:extLst>
          </p:nvPr>
        </p:nvGraphicFramePr>
        <p:xfrm>
          <a:off x="551384" y="1571944"/>
          <a:ext cx="11161240" cy="3124200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15372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1433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1433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3643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74060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1829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32048"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Voter</a:t>
                      </a:r>
                    </a:p>
                  </a:txBody>
                  <a:tcPr marT="45711" marB="45711" horzOverflow="overflow"/>
                </a:tc>
                <a:tc>
                  <a:txBody>
                    <a:bodyPr/>
                    <a:lstStyle/>
                    <a:p>
                      <a:pPr marL="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ko-K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Initial </a:t>
                      </a:r>
                    </a:p>
                  </a:txBody>
                  <a:tcPr marT="45711" marB="45711" horzOverflow="overflow"/>
                </a:tc>
                <a:tc>
                  <a:txBody>
                    <a:bodyPr/>
                    <a:lstStyle/>
                    <a:p>
                      <a:pPr marL="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ko-K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1st Re</a:t>
                      </a:r>
                    </a:p>
                  </a:txBody>
                  <a:tcPr marT="45711" marB="45711" horzOverflow="overflow"/>
                </a:tc>
                <a:tc>
                  <a:txBody>
                    <a:bodyPr/>
                    <a:lstStyle/>
                    <a:p>
                      <a:pPr marL="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ko-K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</a:t>
                      </a:r>
                      <a:r>
                        <a:rPr kumimoji="0" lang="en-GB" altLang="ko-KR" sz="1600" b="1" i="0" u="none" strike="noStrike" kern="1200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nd</a:t>
                      </a:r>
                      <a:r>
                        <a:rPr kumimoji="0" lang="en-GB" altLang="ko-K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Re</a:t>
                      </a:r>
                    </a:p>
                  </a:txBody>
                  <a:tcPr marT="45711" marB="45711" horzOverflow="overflow"/>
                </a:tc>
                <a:tc>
                  <a:txBody>
                    <a:bodyPr/>
                    <a:lstStyle/>
                    <a:p>
                      <a:pPr marL="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Comment topic</a:t>
                      </a:r>
                      <a:endParaRPr kumimoji="0" lang="en-GB" altLang="ko-KR" sz="16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T="45711" marB="45711"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Total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1" marB="45711" horzOverflow="overflow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521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2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None</a:t>
                      </a: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2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2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2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No technical unsatisfied comments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2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949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ko-KR" alt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045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ko-KR" alt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423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ko-KR" alt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5045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ko-KR" alt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962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ko-KR" alt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962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ko-KR" alt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59199455"/>
                  </a:ext>
                </a:extLst>
              </a:tr>
              <a:tr h="3962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ko-KR" alt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476348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54C932-9022-43B8-BCA4-CABBB411BF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IEEE-SA Mandatory Coordination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2E3D1BC-18A1-4CE6-B187-45291EF1BDC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06B781AF-4CCF-49B0-A572-DE54FBE5D942}" type="slidenum">
              <a:rPr lang="en-GB" smtClean="0"/>
              <a:pPr/>
              <a:t>6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8473847-09D7-4389-BE81-AC7B338A852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 (Intel Corporation)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A822B9B-58A7-4F65-A02F-7A558E1962B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Sep. 2022</a:t>
            </a:r>
            <a:endParaRPr lang="en-GB"/>
          </a:p>
        </p:txBody>
      </p:sp>
      <p:graphicFrame>
        <p:nvGraphicFramePr>
          <p:cNvPr id="7" name="Group 47">
            <a:extLst>
              <a:ext uri="{FF2B5EF4-FFF2-40B4-BE49-F238E27FC236}">
                <a16:creationId xmlns:a16="http://schemas.microsoft.com/office/drawing/2014/main" id="{53928162-D5C6-49CA-B858-432DECC1009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76399961"/>
              </p:ext>
            </p:extLst>
          </p:nvPr>
        </p:nvGraphicFramePr>
        <p:xfrm>
          <a:off x="442316" y="1628800"/>
          <a:ext cx="11305254" cy="4449764"/>
        </p:xfrm>
        <a:graphic>
          <a:graphicData uri="http://schemas.openxmlformats.org/drawingml/2006/table">
            <a:tbl>
              <a:tblPr/>
              <a:tblGrid>
                <a:gridCol w="434855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960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60851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86054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b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</a:b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Coordination Entity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br>
                        <a:rPr kumimoji="0" lang="en-GB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</a:br>
                      <a:r>
                        <a:rPr kumimoji="0" lang="en-GB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Draft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br>
                        <a:rPr kumimoji="0" lang="en-GB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</a:br>
                      <a:r>
                        <a:rPr kumimoji="0" lang="en-GB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Date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b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</a:b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Status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0598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IEEE-SA Editorial (MEC)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D3.0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July 2021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“Meets all editorial requirements.”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6054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Quantities, Units and Letter Symbols  (SCC14)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Not required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6213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Terms and Definitions (SCC10)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Not required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6054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Registration Authority Committee (RAC)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Not Required</a:t>
                      </a:r>
                      <a:endParaRPr kumimoji="0" lang="en-GB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951878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5D20A1-4C8F-7E48-BD15-136CC6AF36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P802.11az Timeline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160BE7D-C91D-994A-A133-24342EB64C85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Sep. 2022</a:t>
            </a:r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9493B0B-8D4D-0941-894D-30D81D6A8A4A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Jonathan Segev (Intel Corporation)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E582C9E-F801-4345-87B4-4D06B988CAE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06B781AF-4CCF-49B0-A572-DE54FBE5D942}" type="slidenum">
              <a:rPr lang="en-GB" smtClean="0"/>
              <a:pPr/>
              <a:t>7</a:t>
            </a:fld>
            <a:endParaRPr lang="en-GB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6DE6C6C6-F2BE-254F-AC28-A80A0DDF9EF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4276131"/>
              </p:ext>
            </p:extLst>
          </p:nvPr>
        </p:nvGraphicFramePr>
        <p:xfrm>
          <a:off x="479376" y="2002497"/>
          <a:ext cx="11233248" cy="1849120"/>
        </p:xfrm>
        <a:graphic>
          <a:graphicData uri="http://schemas.openxmlformats.org/drawingml/2006/table">
            <a:tbl>
              <a:tblPr firstRow="1" bandRow="1">
                <a:tableStyleId>{D27102A9-8310-4765-A935-A1911B00CA55}</a:tableStyleId>
              </a:tblPr>
              <a:tblGrid>
                <a:gridCol w="6048672">
                  <a:extLst>
                    <a:ext uri="{9D8B030D-6E8A-4147-A177-3AD203B41FA5}">
                      <a16:colId xmlns:a16="http://schemas.microsoft.com/office/drawing/2014/main" val="503046018"/>
                    </a:ext>
                  </a:extLst>
                </a:gridCol>
                <a:gridCol w="5184576">
                  <a:extLst>
                    <a:ext uri="{9D8B030D-6E8A-4147-A177-3AD203B41FA5}">
                      <a16:colId xmlns:a16="http://schemas.microsoft.com/office/drawing/2014/main" val="2957723909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US" b="0" dirty="0"/>
                        <a:t>Report to EC for conditional approval to proceed to </a:t>
                      </a:r>
                      <a:r>
                        <a:rPr lang="en-US" b="0" dirty="0" err="1"/>
                        <a:t>RevCom</a:t>
                      </a:r>
                      <a:endParaRPr lang="en-US" b="0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/>
                        <a:t>2022-09-16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9627048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0" dirty="0"/>
                        <a:t>2</a:t>
                      </a:r>
                      <a:r>
                        <a:rPr lang="en-US" b="0" baseline="30000" dirty="0"/>
                        <a:t>nd</a:t>
                      </a:r>
                      <a:r>
                        <a:rPr lang="en-US" b="0" dirty="0"/>
                        <a:t> Recirculation on D7.0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/>
                        <a:t>2022-09-20 – 2022-09-30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4277334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0" dirty="0"/>
                        <a:t>Comment Response Notification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/>
                        <a:t>2022-09-30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2118321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0" dirty="0"/>
                        <a:t>Post to </a:t>
                      </a:r>
                      <a:r>
                        <a:rPr lang="en-US" b="0" dirty="0" err="1"/>
                        <a:t>RevCom</a:t>
                      </a:r>
                      <a:r>
                        <a:rPr lang="en-US" b="0" dirty="0"/>
                        <a:t> by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/>
                        <a:t>2022-10-13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964499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b="0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b="0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1735246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557960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7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00E5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30610</TotalTime>
  <Words>460</Words>
  <Application>Microsoft Office PowerPoint</Application>
  <PresentationFormat>Widescreen</PresentationFormat>
  <Paragraphs>139</Paragraphs>
  <Slides>7</Slides>
  <Notes>5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Times New Roman</vt:lpstr>
      <vt:lpstr>Office Theme</vt:lpstr>
      <vt:lpstr>Microsoft Word 97 - 2003 Document</vt:lpstr>
      <vt:lpstr>P802.11az Report to EC on Conditional Approval  to go to SA Ballot</vt:lpstr>
      <vt:lpstr>Introduction</vt:lpstr>
      <vt:lpstr>Standards Association (SA) Ballot Results – P802.11az</vt:lpstr>
      <vt:lpstr>SA Ballot Comments – P802.11az</vt:lpstr>
      <vt:lpstr>Unsatisfied Technical comments by commenter</vt:lpstr>
      <vt:lpstr>IEEE-SA Mandatory Coordination</vt:lpstr>
      <vt:lpstr>P802.11az Timeline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P802.11az Report to EC on Approval to go to SA Ballot</dc:title>
  <dc:creator>Jonathan Segev</dc:creator>
  <cp:keywords/>
  <cp:lastModifiedBy>Segev, Jonathan</cp:lastModifiedBy>
  <cp:revision>203</cp:revision>
  <cp:lastPrinted>1601-01-01T00:00:00Z</cp:lastPrinted>
  <dcterms:created xsi:type="dcterms:W3CDTF">2019-11-09T15:46:46Z</dcterms:created>
  <dcterms:modified xsi:type="dcterms:W3CDTF">2022-09-13T20:34:14Z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8cbb5918-7074-460f-8109-a37032fced48</vt:lpwstr>
  </property>
  <property fmtid="{D5CDD505-2E9C-101B-9397-08002B2CF9AE}" pid="3" name="CTP_TimeStamp">
    <vt:lpwstr>2020-02-02 19:26:57Z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