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5" d="100"/>
          <a:sy n="85" d="100"/>
        </p:scale>
        <p:origin x="792"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802.11-22/1485r0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329-02-00bh-cid-resolutoins-for-12-2-11.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218-04-00bh-device-id-synchronizatoin-and-control.pptx" TargetMode="External"/><Relationship Id="rId5" Type="http://schemas.openxmlformats.org/officeDocument/2006/relationships/hyperlink" Target="https://mentor.ieee.org/802.11/dcn/22/11-22-1078-00-00bh-device-id-indication.docx" TargetMode="External"/><Relationship Id="rId4" Type="http://schemas.openxmlformats.org/officeDocument/2006/relationships/hyperlink" Target="https://mentor.ieee.org/802.11/dcn/22/11-22-0973-08-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329-02-00bh-cid-resolutoins-for-12-2-11.docx" TargetMode="External"/><Relationship Id="rId13" Type="http://schemas.openxmlformats.org/officeDocument/2006/relationships/hyperlink" Target="https://mentor.ieee.org/802.11/dcn/22/11-22-1411-00-00bh-protection-against-spoof-ap-using-probe.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218-04-00bh-device-id-synchronizatoin-and-control.pptx" TargetMode="External"/><Relationship Id="rId12" Type="http://schemas.openxmlformats.org/officeDocument/2006/relationships/hyperlink" Target="https://mentor.ieee.org/802.11/dcn/22/11-22-1219-00-00bh-stop-association-to-a-spoof-ap.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084-01-00bh-sta-id-opt-in.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79-02-00bh-cr-for-sta-generated-id.doc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230-00-00bh-background-use-cases-par-privacy-etc.pptx" TargetMode="External"/><Relationship Id="rId14" Type="http://schemas.openxmlformats.org/officeDocument/2006/relationships/hyperlink" Target="https://mentor.ieee.org/802.11/dcn/22/11-22-0435-02-00bh-open-issues-from-issues-tracking.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1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6 Sep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dirty="0">
                <a:hlinkClick r:id="rId4"/>
              </a:rPr>
              <a:t>11-22/0973r8</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sz="1600" dirty="0"/>
              <a:t>Opt-in, Pre/un-</a:t>
            </a:r>
            <a:r>
              <a:rPr lang="en-US" sz="1600" dirty="0" err="1"/>
              <a:t>assoc</a:t>
            </a:r>
            <a:r>
              <a:rPr lang="en-US" sz="1600"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11-22/1078r0</a:t>
            </a:r>
            <a:r>
              <a:rPr lang="en-US" altLang="en-US" sz="1800" dirty="0">
                <a:solidFill>
                  <a:schemeClr val="tx1"/>
                </a:solidFill>
              </a:rPr>
              <a:t> – Device ID indication (Jouni Malinen) </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11-22/1218r4</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7"/>
              </a:rPr>
              <a:t>11-22/1329r2</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sz="2400" i="1" dirty="0">
                <a:solidFill>
                  <a:schemeClr val="tx1"/>
                </a:solidFill>
                <a:hlinkClick r:id="rId7"/>
              </a:rPr>
              <a:t>11-22/1218r4</a:t>
            </a:r>
            <a:r>
              <a:rPr lang="en-US" altLang="en-US" sz="2400" i="1" dirty="0">
                <a:solidFill>
                  <a:schemeClr val="tx1"/>
                </a:solidFill>
              </a:rPr>
              <a:t> </a:t>
            </a:r>
            <a:r>
              <a:rPr lang="en-US" altLang="en-US" i="1" dirty="0">
                <a:solidFill>
                  <a:schemeClr val="tx1"/>
                </a:solidFill>
              </a:rPr>
              <a:t>–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sz="2400" i="1" dirty="0">
                <a:hlinkClick r:id="rId8"/>
              </a:rPr>
              <a:t>11-22/1329r2</a:t>
            </a:r>
            <a:r>
              <a:rPr lang="en-US" sz="2400" dirty="0"/>
              <a:t> </a:t>
            </a:r>
            <a:r>
              <a:rPr lang="en-US" i="1" dirty="0"/>
              <a:t>–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3"/>
              </a:rPr>
              <a:t>11-22/1411r0</a:t>
            </a:r>
            <a:r>
              <a:rPr lang="en-US" altLang="en-US" dirty="0">
                <a:solidFill>
                  <a:schemeClr val="tx1"/>
                </a:solidFill>
              </a:rPr>
              <a:t> – Protection against spoof AP using probe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4"/>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6 Sep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6 Sep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19960</TotalTime>
  <Words>2454</Words>
  <Application>Microsoft Office PowerPoint</Application>
  <PresentationFormat>Widescreen</PresentationFormat>
  <Paragraphs>239</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TGbh-agenda-2022-Sep-6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6 Sep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231</cp:revision>
  <cp:lastPrinted>1601-01-01T00:00:00Z</cp:lastPrinted>
  <dcterms:created xsi:type="dcterms:W3CDTF">2021-01-26T19:12:38Z</dcterms:created>
  <dcterms:modified xsi:type="dcterms:W3CDTF">2022-09-06T02:29:01Z</dcterms:modified>
</cp:coreProperties>
</file>