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3" r:id="rId4"/>
    <p:sldId id="273" r:id="rId5"/>
    <p:sldId id="305" r:id="rId6"/>
    <p:sldId id="265" r:id="rId7"/>
    <p:sldId id="266" r:id="rId8"/>
    <p:sldId id="267" r:id="rId9"/>
    <p:sldId id="268" r:id="rId10"/>
    <p:sldId id="297" r:id="rId11"/>
    <p:sldId id="264" r:id="rId12"/>
    <p:sldId id="270" r:id="rId13"/>
    <p:sldId id="271" r:id="rId14"/>
    <p:sldId id="272" r:id="rId15"/>
    <p:sldId id="274" r:id="rId16"/>
    <p:sldId id="298" r:id="rId17"/>
    <p:sldId id="300" r:id="rId18"/>
    <p:sldId id="299" r:id="rId19"/>
    <p:sldId id="301" r:id="rId20"/>
    <p:sldId id="302" r:id="rId21"/>
    <p:sldId id="303" r:id="rId22"/>
    <p:sldId id="269" r:id="rId23"/>
    <p:sldId id="304" r:id="rId24"/>
    <p:sldId id="276" r:id="rId25"/>
    <p:sldId id="306" r:id="rId26"/>
    <p:sldId id="277" r:id="rId27"/>
    <p:sldId id="278" r:id="rId28"/>
    <p:sldId id="279" r:id="rId29"/>
    <p:sldId id="281" r:id="rId30"/>
    <p:sldId id="280" r:id="rId31"/>
    <p:sldId id="284" r:id="rId32"/>
    <p:sldId id="282" r:id="rId33"/>
    <p:sldId id="285" r:id="rId34"/>
    <p:sldId id="286" r:id="rId35"/>
    <p:sldId id="287" r:id="rId36"/>
    <p:sldId id="288" r:id="rId37"/>
    <p:sldId id="289" r:id="rId38"/>
    <p:sldId id="311" r:id="rId39"/>
    <p:sldId id="292" r:id="rId40"/>
    <p:sldId id="307" r:id="rId41"/>
    <p:sldId id="308" r:id="rId42"/>
    <p:sldId id="293" r:id="rId43"/>
    <p:sldId id="295" r:id="rId44"/>
    <p:sldId id="309" r:id="rId45"/>
    <p:sldId id="294" r:id="rId46"/>
    <p:sldId id="296" r:id="rId47"/>
    <p:sldId id="290" r:id="rId48"/>
    <p:sldId id="310" r:id="rId4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386" autoAdjust="0"/>
    <p:restoredTop sz="94660"/>
  </p:normalViewPr>
  <p:slideViewPr>
    <p:cSldViewPr>
      <p:cViewPr varScale="1">
        <p:scale>
          <a:sx n="152" d="100"/>
          <a:sy n="152" d="100"/>
        </p:scale>
        <p:origin x="2712" y="15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5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1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C59F9A-CA51-FF00-8D6E-3848F4794CE9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3F72-5A1C-6F82-151F-03059C7C438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3AD7C2-021A-3139-7AA0-C3BDD3F4DCAF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1DDB68B-B877-526B-0594-5E1D47DC831D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10092BD-8F49-69E5-8607-994A775C20C7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8EAB8A-5DCF-05A6-8164-BB2F93BF6603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F2D63A-F67A-B24E-3316-B6D1D8767C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41AF55-9496-1332-A8FE-E6C63105D4F9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3AFD73-9353-BF0F-6E53-A895EBDB4EE4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802.11-22/1483r1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sv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.png"/><Relationship Id="rId7" Type="http://schemas.openxmlformats.org/officeDocument/2006/relationships/image" Target="../media/image35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5.svg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5.svg"/><Relationship Id="rId9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.png"/><Relationship Id="rId7" Type="http://schemas.openxmlformats.org/officeDocument/2006/relationships/image" Target="../media/image47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5.svg"/><Relationship Id="rId9" Type="http://schemas.openxmlformats.org/officeDocument/2006/relationships/image" Target="../media/image4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.png"/><Relationship Id="rId7" Type="http://schemas.openxmlformats.org/officeDocument/2006/relationships/image" Target="../media/image5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.png"/><Relationship Id="rId7" Type="http://schemas.openxmlformats.org/officeDocument/2006/relationships/image" Target="../media/image5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.sv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9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5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.png"/><Relationship Id="rId5" Type="http://schemas.openxmlformats.org/officeDocument/2006/relationships/image" Target="../media/image84.png"/><Relationship Id="rId15" Type="http://schemas.openxmlformats.org/officeDocument/2006/relationships/image" Target="../media/image91.png"/><Relationship Id="rId10" Type="http://schemas.openxmlformats.org/officeDocument/2006/relationships/image" Target="../media/image88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5.svg"/><Relationship Id="rId12" Type="http://schemas.openxmlformats.org/officeDocument/2006/relationships/image" Target="../media/image9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1.png"/><Relationship Id="rId3" Type="http://schemas.openxmlformats.org/officeDocument/2006/relationships/image" Target="../media/image60.jpe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image" Target="../media/image59.jpe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5.svg"/><Relationship Id="rId1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2.jpeg"/><Relationship Id="rId7" Type="http://schemas.openxmlformats.org/officeDocument/2006/relationships/image" Target="../media/image1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2.jpeg"/><Relationship Id="rId7" Type="http://schemas.openxmlformats.org/officeDocument/2006/relationships/image" Target="../media/image1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0.png"/><Relationship Id="rId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2.jpeg"/><Relationship Id="rId7" Type="http://schemas.openxmlformats.org/officeDocument/2006/relationships/image" Target="../media/image1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62.jpe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2.jpeg"/><Relationship Id="rId7" Type="http://schemas.openxmlformats.org/officeDocument/2006/relationships/image" Target="../media/image1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Wireless for ML - Over-the-Air Computation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3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04396"/>
              </p:ext>
            </p:extLst>
          </p:nvPr>
        </p:nvGraphicFramePr>
        <p:xfrm>
          <a:off x="998538" y="2417763"/>
          <a:ext cx="1015523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3802" progId="Word.Document.8">
                  <p:embed/>
                </p:oleObj>
              </mc:Choice>
              <mc:Fallback>
                <p:oleObj name="Document" r:id="rId3" imgW="10439485" imgH="254380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7763"/>
                        <a:ext cx="1015523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7AEC-94DE-D293-9090-A840F68A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of Distributed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D64E-4A2C-44CE-B793-A39CBCE5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Philosophy: Data samples are generated at edge devices and should always stay the edge devices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More privacy-preserving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Better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Better battery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There are various distributed learning paradigms, e.g.,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Federated learning (FL) [4]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Split learning [5]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324E-3D5B-BFBC-B168-7966157284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DC28-DB2E-C0EE-F2DF-2FD89A6122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F2F8BE-7D53-B1D9-84E2-CBE07806F2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6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D2BE8B-65AC-BAF3-6BA8-46E23911FD59}"/>
              </a:ext>
            </a:extLst>
          </p:cNvPr>
          <p:cNvSpPr/>
          <p:nvPr/>
        </p:nvSpPr>
        <p:spPr>
          <a:xfrm>
            <a:off x="1088730" y="3024617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35">
                <a:extLst>
                  <a:ext uri="{FF2B5EF4-FFF2-40B4-BE49-F238E27FC236}">
                    <a16:creationId xmlns:a16="http://schemas.microsoft.com/office/drawing/2014/main" id="{2612C527-E755-C2AA-2980-040E939B81EC}"/>
                  </a:ext>
                </a:extLst>
              </p:cNvPr>
              <p:cNvSpPr txBox="1"/>
              <p:nvPr/>
            </p:nvSpPr>
            <p:spPr>
              <a:xfrm>
                <a:off x="3968184" y="3055323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TextBox 135">
                <a:extLst>
                  <a:ext uri="{FF2B5EF4-FFF2-40B4-BE49-F238E27FC236}">
                    <a16:creationId xmlns:a16="http://schemas.microsoft.com/office/drawing/2014/main" id="{2612C527-E755-C2AA-2980-040E939B8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4" y="3055323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8EAD6A0-9517-EF68-2E52-84E88BB1E021}"/>
              </a:ext>
            </a:extLst>
          </p:cNvPr>
          <p:cNvSpPr/>
          <p:nvPr/>
        </p:nvSpPr>
        <p:spPr>
          <a:xfrm>
            <a:off x="4196896" y="301134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391" descr="Database outline">
            <a:extLst>
              <a:ext uri="{FF2B5EF4-FFF2-40B4-BE49-F238E27FC236}">
                <a16:creationId xmlns:a16="http://schemas.microsoft.com/office/drawing/2014/main" id="{1F490CA5-01D9-E86A-B119-607C9247F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2872729"/>
            <a:ext cx="402677" cy="40267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6B762D-B697-B1C0-DD12-6E6F5206E575}"/>
              </a:ext>
            </a:extLst>
          </p:cNvPr>
          <p:cNvCxnSpPr>
            <a:cxnSpLocks/>
          </p:cNvCxnSpPr>
          <p:nvPr/>
        </p:nvCxnSpPr>
        <p:spPr>
          <a:xfrm flipH="1">
            <a:off x="4293876" y="305706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6B6D-93C8-17AA-310A-1A60ADEA95D3}"/>
              </a:ext>
            </a:extLst>
          </p:cNvPr>
          <p:cNvGrpSpPr/>
          <p:nvPr/>
        </p:nvGrpSpPr>
        <p:grpSpPr>
          <a:xfrm>
            <a:off x="4063128" y="2846072"/>
            <a:ext cx="130908" cy="213640"/>
            <a:chOff x="3162869" y="1587873"/>
            <a:chExt cx="130908" cy="21364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96E1B10-9471-F02C-645D-74D2C06264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CAEFC6-911D-86DC-C38E-6195AC4D8AB1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B2FA3E-9031-1AE0-DA0B-62654B5B2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9BA31A-4F7C-0474-3FE0-84A8DBECC6C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123611" y="305706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TextBox 135">
            <a:extLst>
              <a:ext uri="{FF2B5EF4-FFF2-40B4-BE49-F238E27FC236}">
                <a16:creationId xmlns:a16="http://schemas.microsoft.com/office/drawing/2014/main" id="{F2A2093E-2CC7-AD4E-6003-80909BC931F0}"/>
              </a:ext>
            </a:extLst>
          </p:cNvPr>
          <p:cNvSpPr txBox="1"/>
          <p:nvPr/>
        </p:nvSpPr>
        <p:spPr>
          <a:xfrm>
            <a:off x="3968184" y="369642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AB9FEA-254C-B5E2-D648-3A2D1B2D4951}"/>
              </a:ext>
            </a:extLst>
          </p:cNvPr>
          <p:cNvSpPr/>
          <p:nvPr/>
        </p:nvSpPr>
        <p:spPr>
          <a:xfrm>
            <a:off x="4228062" y="360925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B2FC30-3C5D-7B3B-A4BC-A2F3E0BF713C}"/>
              </a:ext>
            </a:extLst>
          </p:cNvPr>
          <p:cNvGrpSpPr/>
          <p:nvPr/>
        </p:nvGrpSpPr>
        <p:grpSpPr>
          <a:xfrm>
            <a:off x="4094295" y="3443976"/>
            <a:ext cx="130908" cy="213640"/>
            <a:chOff x="3162869" y="1587873"/>
            <a:chExt cx="130908" cy="21364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3F2582-000F-516F-F11A-7C41BFFCFF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631E25-924C-50F5-3221-23E3B104E25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854CB2-66CF-7906-A12F-5409E91E6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53802B-B084-7E5C-B559-16F272BC09A3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154776" y="365497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106513-8234-ACC5-857D-E92DB75B363E}"/>
              </a:ext>
            </a:extLst>
          </p:cNvPr>
          <p:cNvGrpSpPr/>
          <p:nvPr/>
        </p:nvGrpSpPr>
        <p:grpSpPr>
          <a:xfrm>
            <a:off x="2786332" y="3475226"/>
            <a:ext cx="130908" cy="302388"/>
            <a:chOff x="3138020" y="3455313"/>
            <a:chExt cx="130908" cy="30238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2C846B-6D6A-0081-6D97-FA3997558C7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9FFB91-B972-1B5F-EB2B-AA345E013346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638970A-BFE1-FFAB-87D2-189F7A220D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6A7747-D516-4462-1480-7FBB9F6551A6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5">
                <a:extLst>
                  <a:ext uri="{FF2B5EF4-FFF2-40B4-BE49-F238E27FC236}">
                    <a16:creationId xmlns:a16="http://schemas.microsoft.com/office/drawing/2014/main" id="{EC185F80-EB17-8221-A3BC-E322F718B561}"/>
                  </a:ext>
                </a:extLst>
              </p:cNvPr>
              <p:cNvSpPr txBox="1"/>
              <p:nvPr/>
            </p:nvSpPr>
            <p:spPr>
              <a:xfrm>
                <a:off x="3968184" y="4535163"/>
                <a:ext cx="832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TextBox 135">
                <a:extLst>
                  <a:ext uri="{FF2B5EF4-FFF2-40B4-BE49-F238E27FC236}">
                    <a16:creationId xmlns:a16="http://schemas.microsoft.com/office/drawing/2014/main" id="{EC185F80-EB17-8221-A3BC-E322F718B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4" y="4535163"/>
                <a:ext cx="832416" cy="369332"/>
              </a:xfrm>
              <a:prstGeom prst="rect">
                <a:avLst/>
              </a:prstGeom>
              <a:blipFill>
                <a:blip r:embed="rId6"/>
                <a:stretch>
                  <a:fillRect l="-656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EE77864E-ECF2-11BA-BBBC-84C50E8F3296}"/>
              </a:ext>
            </a:extLst>
          </p:cNvPr>
          <p:cNvSpPr/>
          <p:nvPr/>
        </p:nvSpPr>
        <p:spPr>
          <a:xfrm>
            <a:off x="4249929" y="449118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06E639-22A4-5054-BBF8-47FFE4ABBCDC}"/>
              </a:ext>
            </a:extLst>
          </p:cNvPr>
          <p:cNvCxnSpPr>
            <a:cxnSpLocks/>
          </p:cNvCxnSpPr>
          <p:nvPr/>
        </p:nvCxnSpPr>
        <p:spPr>
          <a:xfrm flipH="1">
            <a:off x="4293876" y="453690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F07976-58E9-4D57-D1FA-B892FEEEE259}"/>
              </a:ext>
            </a:extLst>
          </p:cNvPr>
          <p:cNvGrpSpPr/>
          <p:nvPr/>
        </p:nvGrpSpPr>
        <p:grpSpPr>
          <a:xfrm>
            <a:off x="4116162" y="4325912"/>
            <a:ext cx="130908" cy="213640"/>
            <a:chOff x="3162869" y="1587873"/>
            <a:chExt cx="130908" cy="21364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36F637-6747-62BD-1C07-58BE77A7A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466D0B-1030-84A7-48A4-117A48FBB861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8E72BC-0CC5-CF29-A4B5-5F3DF7757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E4BE8E-F75F-4563-89F2-B2FCC966FAD8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176643" y="453690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7" name="Graphic 391" descr="Database outline">
            <a:extLst>
              <a:ext uri="{FF2B5EF4-FFF2-40B4-BE49-F238E27FC236}">
                <a16:creationId xmlns:a16="http://schemas.microsoft.com/office/drawing/2014/main" id="{14DF6690-8BF3-1A1E-707D-2A2AD11B8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4333825"/>
            <a:ext cx="402677" cy="437321"/>
          </a:xfrm>
          <a:prstGeom prst="rect">
            <a:avLst/>
          </a:prstGeom>
        </p:spPr>
      </p:pic>
      <p:pic>
        <p:nvPicPr>
          <p:cNvPr id="38" name="Graphic 391" descr="Database outline">
            <a:extLst>
              <a:ext uri="{FF2B5EF4-FFF2-40B4-BE49-F238E27FC236}">
                <a16:creationId xmlns:a16="http://schemas.microsoft.com/office/drawing/2014/main" id="{C4229CF3-72A5-D393-9884-A453CE333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3506073"/>
            <a:ext cx="402677" cy="40267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49E5316-7F67-173D-7D3E-873AA1E06854}"/>
              </a:ext>
            </a:extLst>
          </p:cNvPr>
          <p:cNvSpPr/>
          <p:nvPr/>
        </p:nvSpPr>
        <p:spPr>
          <a:xfrm>
            <a:off x="2638644" y="373616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235DD6-1432-099E-5612-26C0097D13EC}"/>
              </a:ext>
            </a:extLst>
          </p:cNvPr>
          <p:cNvSpPr txBox="1"/>
          <p:nvPr/>
        </p:nvSpPr>
        <p:spPr>
          <a:xfrm rot="5400000">
            <a:off x="4135165" y="39829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4220DB6-620C-50D8-2FE0-65B2F9662895}"/>
              </a:ext>
            </a:extLst>
          </p:cNvPr>
          <p:cNvSpPr/>
          <p:nvPr/>
        </p:nvSpPr>
        <p:spPr>
          <a:xfrm>
            <a:off x="2098449" y="3069732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5356D4-21CC-D7C4-EACF-920891058EA6}"/>
              </a:ext>
            </a:extLst>
          </p:cNvPr>
          <p:cNvSpPr/>
          <p:nvPr/>
        </p:nvSpPr>
        <p:spPr>
          <a:xfrm>
            <a:off x="2098449" y="3309830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7FD2AA-CA85-BE20-8E96-CF7C4E41E0F9}"/>
              </a:ext>
            </a:extLst>
          </p:cNvPr>
          <p:cNvSpPr/>
          <p:nvPr/>
        </p:nvSpPr>
        <p:spPr>
          <a:xfrm>
            <a:off x="2098449" y="3549930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CFB4635-53D5-0107-2472-CB8FD2480115}"/>
              </a:ext>
            </a:extLst>
          </p:cNvPr>
          <p:cNvSpPr/>
          <p:nvPr/>
        </p:nvSpPr>
        <p:spPr>
          <a:xfrm>
            <a:off x="2098449" y="3790029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6CF1DA-4E5B-396C-8614-0EEF08F725C5}"/>
              </a:ext>
            </a:extLst>
          </p:cNvPr>
          <p:cNvSpPr/>
          <p:nvPr/>
        </p:nvSpPr>
        <p:spPr>
          <a:xfrm>
            <a:off x="2098449" y="4055876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E5D131-0E1C-C046-8B23-06FA4B49A380}"/>
              </a:ext>
            </a:extLst>
          </p:cNvPr>
          <p:cNvSpPr/>
          <p:nvPr/>
        </p:nvSpPr>
        <p:spPr>
          <a:xfrm>
            <a:off x="2098449" y="4295974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18C1F6-82EE-B11F-3337-16FBDF94F854}"/>
              </a:ext>
            </a:extLst>
          </p:cNvPr>
          <p:cNvSpPr/>
          <p:nvPr/>
        </p:nvSpPr>
        <p:spPr>
          <a:xfrm>
            <a:off x="2415220" y="3454996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9C3C79-647E-0850-E120-B3B8B4981A4A}"/>
              </a:ext>
            </a:extLst>
          </p:cNvPr>
          <p:cNvSpPr/>
          <p:nvPr/>
        </p:nvSpPr>
        <p:spPr>
          <a:xfrm>
            <a:off x="2415220" y="3695094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024CDC-76F7-8161-B6E6-EFA4553703BB}"/>
              </a:ext>
            </a:extLst>
          </p:cNvPr>
          <p:cNvSpPr/>
          <p:nvPr/>
        </p:nvSpPr>
        <p:spPr>
          <a:xfrm>
            <a:off x="2415220" y="3935194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8CCEFE1-DBE9-D6FA-8C95-FC2DCA0516A0}"/>
              </a:ext>
            </a:extLst>
          </p:cNvPr>
          <p:cNvCxnSpPr>
            <a:cxnSpLocks/>
            <a:stCxn id="45" idx="6"/>
            <a:endCxn id="49" idx="2"/>
          </p:cNvCxnSpPr>
          <p:nvPr/>
        </p:nvCxnSpPr>
        <p:spPr>
          <a:xfrm flipV="1">
            <a:off x="2189890" y="3980915"/>
            <a:ext cx="225331" cy="1206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2DF4A1-C9C7-E4BA-5373-58AB4D19851F}"/>
              </a:ext>
            </a:extLst>
          </p:cNvPr>
          <p:cNvCxnSpPr>
            <a:cxnSpLocks/>
            <a:stCxn id="46" idx="6"/>
            <a:endCxn id="49" idx="2"/>
          </p:cNvCxnSpPr>
          <p:nvPr/>
        </p:nvCxnSpPr>
        <p:spPr>
          <a:xfrm flipV="1">
            <a:off x="2189890" y="3980915"/>
            <a:ext cx="225331" cy="3607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406A23-D6E9-8E81-8E64-CC8516A04B80}"/>
              </a:ext>
            </a:extLst>
          </p:cNvPr>
          <p:cNvCxnSpPr>
            <a:cxnSpLocks/>
            <a:stCxn id="46" idx="6"/>
            <a:endCxn id="48" idx="2"/>
          </p:cNvCxnSpPr>
          <p:nvPr/>
        </p:nvCxnSpPr>
        <p:spPr>
          <a:xfrm flipV="1">
            <a:off x="2189890" y="3740814"/>
            <a:ext cx="225331" cy="6008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5F16D8-DE70-85F9-F934-D246F46D41D2}"/>
              </a:ext>
            </a:extLst>
          </p:cNvPr>
          <p:cNvCxnSpPr>
            <a:cxnSpLocks/>
            <a:stCxn id="46" idx="6"/>
            <a:endCxn id="47" idx="1"/>
          </p:cNvCxnSpPr>
          <p:nvPr/>
        </p:nvCxnSpPr>
        <p:spPr>
          <a:xfrm flipV="1">
            <a:off x="2189889" y="3468387"/>
            <a:ext cx="238723" cy="8733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87342B-7498-FED6-2D31-8791D5BF0278}"/>
              </a:ext>
            </a:extLst>
          </p:cNvPr>
          <p:cNvCxnSpPr>
            <a:cxnSpLocks/>
            <a:stCxn id="41" idx="6"/>
            <a:endCxn id="47" idx="2"/>
          </p:cNvCxnSpPr>
          <p:nvPr/>
        </p:nvCxnSpPr>
        <p:spPr>
          <a:xfrm>
            <a:off x="2189890" y="3115452"/>
            <a:ext cx="225331" cy="3852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1BD34D-A2C2-6154-2A6C-D49FDF8F63DB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>
            <a:off x="2189890" y="3115452"/>
            <a:ext cx="225331" cy="6253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550199-DF61-F1C0-9444-3F5D941116B6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>
            <a:off x="2189890" y="3115452"/>
            <a:ext cx="225331" cy="8654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74B2EF-C675-0F4E-D1AB-FD4D4034C1E2}"/>
              </a:ext>
            </a:extLst>
          </p:cNvPr>
          <p:cNvCxnSpPr>
            <a:cxnSpLocks/>
            <a:stCxn id="42" idx="6"/>
            <a:endCxn id="47" idx="2"/>
          </p:cNvCxnSpPr>
          <p:nvPr/>
        </p:nvCxnSpPr>
        <p:spPr>
          <a:xfrm>
            <a:off x="2189890" y="3355551"/>
            <a:ext cx="225331" cy="145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46162A-8BA0-E232-8AE6-C72540E96D19}"/>
              </a:ext>
            </a:extLst>
          </p:cNvPr>
          <p:cNvCxnSpPr>
            <a:cxnSpLocks/>
            <a:stCxn id="43" idx="6"/>
            <a:endCxn id="47" idx="2"/>
          </p:cNvCxnSpPr>
          <p:nvPr/>
        </p:nvCxnSpPr>
        <p:spPr>
          <a:xfrm flipV="1">
            <a:off x="2189890" y="3500716"/>
            <a:ext cx="225331" cy="949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51C3CB-94B6-2556-67A7-53E7126BE1D9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>
            <a:off x="2189890" y="3355550"/>
            <a:ext cx="225331" cy="3852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922B3-A547-2B48-E630-EF8CCD97B788}"/>
              </a:ext>
            </a:extLst>
          </p:cNvPr>
          <p:cNvCxnSpPr>
            <a:cxnSpLocks/>
            <a:stCxn id="43" idx="7"/>
            <a:endCxn id="49" idx="2"/>
          </p:cNvCxnSpPr>
          <p:nvPr/>
        </p:nvCxnSpPr>
        <p:spPr>
          <a:xfrm>
            <a:off x="2176498" y="3563322"/>
            <a:ext cx="238723" cy="41759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276D8B-1E70-05DA-4B8E-1B268704A8A0}"/>
              </a:ext>
            </a:extLst>
          </p:cNvPr>
          <p:cNvCxnSpPr>
            <a:cxnSpLocks/>
            <a:stCxn id="44" idx="6"/>
            <a:endCxn id="48" idx="2"/>
          </p:cNvCxnSpPr>
          <p:nvPr/>
        </p:nvCxnSpPr>
        <p:spPr>
          <a:xfrm flipV="1">
            <a:off x="2189890" y="3740815"/>
            <a:ext cx="225331" cy="949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09F185-51B4-4A1C-F55F-F3D5F925A406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 flipV="1">
            <a:off x="2189890" y="3740815"/>
            <a:ext cx="225331" cy="3607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FB5CEB-086A-D5BE-25E9-AC166E84180C}"/>
              </a:ext>
            </a:extLst>
          </p:cNvPr>
          <p:cNvCxnSpPr>
            <a:cxnSpLocks/>
            <a:stCxn id="45" idx="6"/>
            <a:endCxn id="47" idx="2"/>
          </p:cNvCxnSpPr>
          <p:nvPr/>
        </p:nvCxnSpPr>
        <p:spPr>
          <a:xfrm flipV="1">
            <a:off x="2189890" y="3500716"/>
            <a:ext cx="225331" cy="6008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4" name="Straight Connector 11263">
            <a:extLst>
              <a:ext uri="{FF2B5EF4-FFF2-40B4-BE49-F238E27FC236}">
                <a16:creationId xmlns:a16="http://schemas.microsoft.com/office/drawing/2014/main" id="{1BBD66A6-CCB7-E39B-DD71-1CCC2CC3496A}"/>
              </a:ext>
            </a:extLst>
          </p:cNvPr>
          <p:cNvCxnSpPr>
            <a:cxnSpLocks/>
            <a:stCxn id="44" idx="6"/>
            <a:endCxn id="49" idx="2"/>
          </p:cNvCxnSpPr>
          <p:nvPr/>
        </p:nvCxnSpPr>
        <p:spPr>
          <a:xfrm>
            <a:off x="2189890" y="3835749"/>
            <a:ext cx="225331" cy="145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6" name="Straight Connector 11265">
            <a:extLst>
              <a:ext uri="{FF2B5EF4-FFF2-40B4-BE49-F238E27FC236}">
                <a16:creationId xmlns:a16="http://schemas.microsoft.com/office/drawing/2014/main" id="{3A2647D7-1FF4-36F9-0DCB-40A48615DDC4}"/>
              </a:ext>
            </a:extLst>
          </p:cNvPr>
          <p:cNvCxnSpPr>
            <a:cxnSpLocks/>
            <a:stCxn id="42" idx="6"/>
            <a:endCxn id="49" idx="2"/>
          </p:cNvCxnSpPr>
          <p:nvPr/>
        </p:nvCxnSpPr>
        <p:spPr>
          <a:xfrm>
            <a:off x="2189890" y="3355551"/>
            <a:ext cx="225331" cy="6253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7" name="Straight Connector 11266">
            <a:extLst>
              <a:ext uri="{FF2B5EF4-FFF2-40B4-BE49-F238E27FC236}">
                <a16:creationId xmlns:a16="http://schemas.microsoft.com/office/drawing/2014/main" id="{E1DB61C3-3286-D5FA-7E47-061E42FBBD24}"/>
              </a:ext>
            </a:extLst>
          </p:cNvPr>
          <p:cNvCxnSpPr>
            <a:cxnSpLocks/>
            <a:stCxn id="44" idx="6"/>
            <a:endCxn id="47" idx="2"/>
          </p:cNvCxnSpPr>
          <p:nvPr/>
        </p:nvCxnSpPr>
        <p:spPr>
          <a:xfrm flipV="1">
            <a:off x="2189890" y="3500714"/>
            <a:ext cx="225331" cy="3350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268" name="Oval 11267">
            <a:extLst>
              <a:ext uri="{FF2B5EF4-FFF2-40B4-BE49-F238E27FC236}">
                <a16:creationId xmlns:a16="http://schemas.microsoft.com/office/drawing/2014/main" id="{91B11D65-0341-DDC1-2981-6A252BD70CB8}"/>
              </a:ext>
            </a:extLst>
          </p:cNvPr>
          <p:cNvSpPr/>
          <p:nvPr/>
        </p:nvSpPr>
        <p:spPr>
          <a:xfrm flipH="1">
            <a:off x="1524845" y="3060509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Oval 11268">
            <a:extLst>
              <a:ext uri="{FF2B5EF4-FFF2-40B4-BE49-F238E27FC236}">
                <a16:creationId xmlns:a16="http://schemas.microsoft.com/office/drawing/2014/main" id="{3CFFAEC4-EBB9-6089-A2C6-B933A1FE9188}"/>
              </a:ext>
            </a:extLst>
          </p:cNvPr>
          <p:cNvSpPr/>
          <p:nvPr/>
        </p:nvSpPr>
        <p:spPr>
          <a:xfrm flipH="1">
            <a:off x="1524845" y="33006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0" name="Oval 11269">
            <a:extLst>
              <a:ext uri="{FF2B5EF4-FFF2-40B4-BE49-F238E27FC236}">
                <a16:creationId xmlns:a16="http://schemas.microsoft.com/office/drawing/2014/main" id="{49905A98-146D-7D8E-20C0-04E5E25CB302}"/>
              </a:ext>
            </a:extLst>
          </p:cNvPr>
          <p:cNvSpPr/>
          <p:nvPr/>
        </p:nvSpPr>
        <p:spPr>
          <a:xfrm flipH="1">
            <a:off x="1524845" y="35407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1" name="Oval 11270">
            <a:extLst>
              <a:ext uri="{FF2B5EF4-FFF2-40B4-BE49-F238E27FC236}">
                <a16:creationId xmlns:a16="http://schemas.microsoft.com/office/drawing/2014/main" id="{24AF0032-EC35-1524-D64E-DCBA75188132}"/>
              </a:ext>
            </a:extLst>
          </p:cNvPr>
          <p:cNvSpPr/>
          <p:nvPr/>
        </p:nvSpPr>
        <p:spPr>
          <a:xfrm flipH="1">
            <a:off x="1524845" y="37808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2" name="Oval 11271">
            <a:extLst>
              <a:ext uri="{FF2B5EF4-FFF2-40B4-BE49-F238E27FC236}">
                <a16:creationId xmlns:a16="http://schemas.microsoft.com/office/drawing/2014/main" id="{28E73731-B08F-364D-64DC-6F7772492E57}"/>
              </a:ext>
            </a:extLst>
          </p:cNvPr>
          <p:cNvSpPr/>
          <p:nvPr/>
        </p:nvSpPr>
        <p:spPr>
          <a:xfrm flipH="1">
            <a:off x="1524845" y="4046653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3" name="Oval 11272">
            <a:extLst>
              <a:ext uri="{FF2B5EF4-FFF2-40B4-BE49-F238E27FC236}">
                <a16:creationId xmlns:a16="http://schemas.microsoft.com/office/drawing/2014/main" id="{6F642411-6E9B-37B4-E77F-504130449905}"/>
              </a:ext>
            </a:extLst>
          </p:cNvPr>
          <p:cNvSpPr/>
          <p:nvPr/>
        </p:nvSpPr>
        <p:spPr>
          <a:xfrm flipH="1">
            <a:off x="1524845" y="4286753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4" name="Oval 11273">
            <a:extLst>
              <a:ext uri="{FF2B5EF4-FFF2-40B4-BE49-F238E27FC236}">
                <a16:creationId xmlns:a16="http://schemas.microsoft.com/office/drawing/2014/main" id="{44FEEA41-253B-36B4-9479-07A9CE0C56E7}"/>
              </a:ext>
            </a:extLst>
          </p:cNvPr>
          <p:cNvSpPr/>
          <p:nvPr/>
        </p:nvSpPr>
        <p:spPr>
          <a:xfrm flipH="1">
            <a:off x="1166800" y="3433073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5" name="Oval 11274">
            <a:extLst>
              <a:ext uri="{FF2B5EF4-FFF2-40B4-BE49-F238E27FC236}">
                <a16:creationId xmlns:a16="http://schemas.microsoft.com/office/drawing/2014/main" id="{69D905EF-1495-5897-3248-DE4F5E7C187A}"/>
              </a:ext>
            </a:extLst>
          </p:cNvPr>
          <p:cNvSpPr/>
          <p:nvPr/>
        </p:nvSpPr>
        <p:spPr>
          <a:xfrm flipH="1">
            <a:off x="1166800" y="3673173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6" name="Oval 11275">
            <a:extLst>
              <a:ext uri="{FF2B5EF4-FFF2-40B4-BE49-F238E27FC236}">
                <a16:creationId xmlns:a16="http://schemas.microsoft.com/office/drawing/2014/main" id="{09C441AE-4121-4A4F-7A79-854EC22CA927}"/>
              </a:ext>
            </a:extLst>
          </p:cNvPr>
          <p:cNvSpPr/>
          <p:nvPr/>
        </p:nvSpPr>
        <p:spPr>
          <a:xfrm flipH="1">
            <a:off x="1166800" y="3913272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3F36C1B5-BD2B-2E23-8B70-31FAB5389DCE}"/>
              </a:ext>
            </a:extLst>
          </p:cNvPr>
          <p:cNvCxnSpPr>
            <a:cxnSpLocks/>
            <a:stCxn id="11272" idx="6"/>
            <a:endCxn id="11276" idx="2"/>
          </p:cNvCxnSpPr>
          <p:nvPr/>
        </p:nvCxnSpPr>
        <p:spPr>
          <a:xfrm flipH="1" flipV="1">
            <a:off x="1258239" y="3958993"/>
            <a:ext cx="266607" cy="1333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78" name="Straight Connector 11277">
            <a:extLst>
              <a:ext uri="{FF2B5EF4-FFF2-40B4-BE49-F238E27FC236}">
                <a16:creationId xmlns:a16="http://schemas.microsoft.com/office/drawing/2014/main" id="{6824BC3B-8292-0756-178D-7D653B151A10}"/>
              </a:ext>
            </a:extLst>
          </p:cNvPr>
          <p:cNvCxnSpPr>
            <a:cxnSpLocks/>
            <a:stCxn id="11273" idx="6"/>
            <a:endCxn id="11276" idx="2"/>
          </p:cNvCxnSpPr>
          <p:nvPr/>
        </p:nvCxnSpPr>
        <p:spPr>
          <a:xfrm flipH="1" flipV="1">
            <a:off x="1258239" y="3958994"/>
            <a:ext cx="266607" cy="3734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79" name="Straight Connector 11278">
            <a:extLst>
              <a:ext uri="{FF2B5EF4-FFF2-40B4-BE49-F238E27FC236}">
                <a16:creationId xmlns:a16="http://schemas.microsoft.com/office/drawing/2014/main" id="{22EB6506-FC45-F778-7AA4-2C0581B83635}"/>
              </a:ext>
            </a:extLst>
          </p:cNvPr>
          <p:cNvCxnSpPr>
            <a:cxnSpLocks/>
            <a:stCxn id="11273" idx="6"/>
            <a:endCxn id="11275" idx="2"/>
          </p:cNvCxnSpPr>
          <p:nvPr/>
        </p:nvCxnSpPr>
        <p:spPr>
          <a:xfrm flipH="1" flipV="1">
            <a:off x="1258239" y="3718894"/>
            <a:ext cx="266607" cy="6135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0" name="Straight Connector 11279">
            <a:extLst>
              <a:ext uri="{FF2B5EF4-FFF2-40B4-BE49-F238E27FC236}">
                <a16:creationId xmlns:a16="http://schemas.microsoft.com/office/drawing/2014/main" id="{0793D5E0-6552-C67A-A260-52F9EA7040F6}"/>
              </a:ext>
            </a:extLst>
          </p:cNvPr>
          <p:cNvCxnSpPr>
            <a:cxnSpLocks/>
            <a:stCxn id="11273" idx="6"/>
            <a:endCxn id="11274" idx="1"/>
          </p:cNvCxnSpPr>
          <p:nvPr/>
        </p:nvCxnSpPr>
        <p:spPr>
          <a:xfrm flipH="1" flipV="1">
            <a:off x="1244849" y="3446466"/>
            <a:ext cx="279997" cy="88600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1" name="Straight Connector 11280">
            <a:extLst>
              <a:ext uri="{FF2B5EF4-FFF2-40B4-BE49-F238E27FC236}">
                <a16:creationId xmlns:a16="http://schemas.microsoft.com/office/drawing/2014/main" id="{1E524BBA-59D4-6D26-935B-3F9A8CF27071}"/>
              </a:ext>
            </a:extLst>
          </p:cNvPr>
          <p:cNvCxnSpPr>
            <a:cxnSpLocks/>
            <a:stCxn id="11268" idx="6"/>
            <a:endCxn id="11274" idx="2"/>
          </p:cNvCxnSpPr>
          <p:nvPr/>
        </p:nvCxnSpPr>
        <p:spPr>
          <a:xfrm flipH="1">
            <a:off x="1258239" y="3106230"/>
            <a:ext cx="266607" cy="3725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2" name="Straight Connector 11281">
            <a:extLst>
              <a:ext uri="{FF2B5EF4-FFF2-40B4-BE49-F238E27FC236}">
                <a16:creationId xmlns:a16="http://schemas.microsoft.com/office/drawing/2014/main" id="{9E502FE9-83E3-80E2-68BA-55A1FD785C3B}"/>
              </a:ext>
            </a:extLst>
          </p:cNvPr>
          <p:cNvCxnSpPr>
            <a:cxnSpLocks/>
            <a:stCxn id="11268" idx="6"/>
            <a:endCxn id="11275" idx="2"/>
          </p:cNvCxnSpPr>
          <p:nvPr/>
        </p:nvCxnSpPr>
        <p:spPr>
          <a:xfrm flipH="1">
            <a:off x="1258239" y="3106229"/>
            <a:ext cx="266607" cy="6126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2E8B021-4000-F4DA-C6D2-081D6DD1F47D}"/>
              </a:ext>
            </a:extLst>
          </p:cNvPr>
          <p:cNvCxnSpPr>
            <a:cxnSpLocks/>
            <a:stCxn id="11268" idx="6"/>
            <a:endCxn id="11276" idx="2"/>
          </p:cNvCxnSpPr>
          <p:nvPr/>
        </p:nvCxnSpPr>
        <p:spPr>
          <a:xfrm flipH="1">
            <a:off x="1258239" y="3106230"/>
            <a:ext cx="266607" cy="8527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4" name="Straight Connector 11283">
            <a:extLst>
              <a:ext uri="{FF2B5EF4-FFF2-40B4-BE49-F238E27FC236}">
                <a16:creationId xmlns:a16="http://schemas.microsoft.com/office/drawing/2014/main" id="{B4105FAA-6552-7FDC-621E-9142FDCEBE2E}"/>
              </a:ext>
            </a:extLst>
          </p:cNvPr>
          <p:cNvCxnSpPr>
            <a:cxnSpLocks/>
            <a:stCxn id="11269" idx="6"/>
            <a:endCxn id="11274" idx="2"/>
          </p:cNvCxnSpPr>
          <p:nvPr/>
        </p:nvCxnSpPr>
        <p:spPr>
          <a:xfrm flipH="1">
            <a:off x="1258239" y="3346330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5" name="Straight Connector 11284">
            <a:extLst>
              <a:ext uri="{FF2B5EF4-FFF2-40B4-BE49-F238E27FC236}">
                <a16:creationId xmlns:a16="http://schemas.microsoft.com/office/drawing/2014/main" id="{175136BE-40B5-2C25-BD63-28A23F4CBB13}"/>
              </a:ext>
            </a:extLst>
          </p:cNvPr>
          <p:cNvCxnSpPr>
            <a:cxnSpLocks/>
            <a:stCxn id="11270" idx="6"/>
            <a:endCxn id="11274" idx="2"/>
          </p:cNvCxnSpPr>
          <p:nvPr/>
        </p:nvCxnSpPr>
        <p:spPr>
          <a:xfrm flipH="1" flipV="1">
            <a:off x="1258239" y="3478794"/>
            <a:ext cx="266607" cy="107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6" name="Straight Connector 11285">
            <a:extLst>
              <a:ext uri="{FF2B5EF4-FFF2-40B4-BE49-F238E27FC236}">
                <a16:creationId xmlns:a16="http://schemas.microsoft.com/office/drawing/2014/main" id="{8B1798DA-FF00-0318-2273-976DB6E38FFB}"/>
              </a:ext>
            </a:extLst>
          </p:cNvPr>
          <p:cNvCxnSpPr>
            <a:cxnSpLocks/>
            <a:stCxn id="11269" idx="6"/>
            <a:endCxn id="11275" idx="2"/>
          </p:cNvCxnSpPr>
          <p:nvPr/>
        </p:nvCxnSpPr>
        <p:spPr>
          <a:xfrm flipH="1">
            <a:off x="1258239" y="3346329"/>
            <a:ext cx="266607" cy="3725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7" name="Straight Connector 11286">
            <a:extLst>
              <a:ext uri="{FF2B5EF4-FFF2-40B4-BE49-F238E27FC236}">
                <a16:creationId xmlns:a16="http://schemas.microsoft.com/office/drawing/2014/main" id="{732C5065-9411-EB3A-DEE1-CFF4E524508D}"/>
              </a:ext>
            </a:extLst>
          </p:cNvPr>
          <p:cNvCxnSpPr>
            <a:cxnSpLocks/>
            <a:stCxn id="11270" idx="7"/>
            <a:endCxn id="11276" idx="2"/>
          </p:cNvCxnSpPr>
          <p:nvPr/>
        </p:nvCxnSpPr>
        <p:spPr>
          <a:xfrm flipH="1">
            <a:off x="1258240" y="3554100"/>
            <a:ext cx="279997" cy="40489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8" name="Straight Connector 11287">
            <a:extLst>
              <a:ext uri="{FF2B5EF4-FFF2-40B4-BE49-F238E27FC236}">
                <a16:creationId xmlns:a16="http://schemas.microsoft.com/office/drawing/2014/main" id="{2E11B772-EE4B-4608-99B7-F910552DCFBE}"/>
              </a:ext>
            </a:extLst>
          </p:cNvPr>
          <p:cNvCxnSpPr>
            <a:cxnSpLocks/>
            <a:stCxn id="11271" idx="6"/>
            <a:endCxn id="11275" idx="2"/>
          </p:cNvCxnSpPr>
          <p:nvPr/>
        </p:nvCxnSpPr>
        <p:spPr>
          <a:xfrm flipH="1" flipV="1">
            <a:off x="1258239" y="3718893"/>
            <a:ext cx="266607" cy="107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9" name="Straight Connector 11288">
            <a:extLst>
              <a:ext uri="{FF2B5EF4-FFF2-40B4-BE49-F238E27FC236}">
                <a16:creationId xmlns:a16="http://schemas.microsoft.com/office/drawing/2014/main" id="{392D7727-273F-12DB-4942-AF9FC41EA92C}"/>
              </a:ext>
            </a:extLst>
          </p:cNvPr>
          <p:cNvCxnSpPr>
            <a:cxnSpLocks/>
            <a:stCxn id="11272" idx="6"/>
            <a:endCxn id="11275" idx="2"/>
          </p:cNvCxnSpPr>
          <p:nvPr/>
        </p:nvCxnSpPr>
        <p:spPr>
          <a:xfrm flipH="1" flipV="1">
            <a:off x="1258239" y="3718893"/>
            <a:ext cx="266607" cy="3734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0" name="Straight Connector 11289">
            <a:extLst>
              <a:ext uri="{FF2B5EF4-FFF2-40B4-BE49-F238E27FC236}">
                <a16:creationId xmlns:a16="http://schemas.microsoft.com/office/drawing/2014/main" id="{B7DA234C-B8CF-651C-5E96-0C525452D5D8}"/>
              </a:ext>
            </a:extLst>
          </p:cNvPr>
          <p:cNvCxnSpPr>
            <a:cxnSpLocks/>
            <a:stCxn id="11272" idx="6"/>
            <a:endCxn id="11274" idx="2"/>
          </p:cNvCxnSpPr>
          <p:nvPr/>
        </p:nvCxnSpPr>
        <p:spPr>
          <a:xfrm flipH="1" flipV="1">
            <a:off x="1258239" y="3478794"/>
            <a:ext cx="266607" cy="6135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1" name="Straight Connector 11290">
            <a:extLst>
              <a:ext uri="{FF2B5EF4-FFF2-40B4-BE49-F238E27FC236}">
                <a16:creationId xmlns:a16="http://schemas.microsoft.com/office/drawing/2014/main" id="{59B1596D-3213-DFB9-EE5C-B60E66BEA255}"/>
              </a:ext>
            </a:extLst>
          </p:cNvPr>
          <p:cNvCxnSpPr>
            <a:cxnSpLocks/>
            <a:stCxn id="11271" idx="6"/>
            <a:endCxn id="11276" idx="2"/>
          </p:cNvCxnSpPr>
          <p:nvPr/>
        </p:nvCxnSpPr>
        <p:spPr>
          <a:xfrm flipH="1">
            <a:off x="1258239" y="3826529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2" name="Straight Connector 11291">
            <a:extLst>
              <a:ext uri="{FF2B5EF4-FFF2-40B4-BE49-F238E27FC236}">
                <a16:creationId xmlns:a16="http://schemas.microsoft.com/office/drawing/2014/main" id="{FAB5A84A-B7A1-FF4E-38E1-B50E82CA5E12}"/>
              </a:ext>
            </a:extLst>
          </p:cNvPr>
          <p:cNvCxnSpPr>
            <a:cxnSpLocks/>
            <a:stCxn id="11269" idx="6"/>
            <a:endCxn id="11276" idx="2"/>
          </p:cNvCxnSpPr>
          <p:nvPr/>
        </p:nvCxnSpPr>
        <p:spPr>
          <a:xfrm flipH="1">
            <a:off x="1258239" y="3346328"/>
            <a:ext cx="266607" cy="6126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3" name="Straight Connector 11292">
            <a:extLst>
              <a:ext uri="{FF2B5EF4-FFF2-40B4-BE49-F238E27FC236}">
                <a16:creationId xmlns:a16="http://schemas.microsoft.com/office/drawing/2014/main" id="{4DCE5A0D-7DCF-B261-6448-6386CCF26961}"/>
              </a:ext>
            </a:extLst>
          </p:cNvPr>
          <p:cNvCxnSpPr>
            <a:cxnSpLocks/>
            <a:stCxn id="11271" idx="6"/>
            <a:endCxn id="11274" idx="2"/>
          </p:cNvCxnSpPr>
          <p:nvPr/>
        </p:nvCxnSpPr>
        <p:spPr>
          <a:xfrm flipH="1" flipV="1">
            <a:off x="1258239" y="3478794"/>
            <a:ext cx="266607" cy="3477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294" name="Oval 11293">
            <a:extLst>
              <a:ext uri="{FF2B5EF4-FFF2-40B4-BE49-F238E27FC236}">
                <a16:creationId xmlns:a16="http://schemas.microsoft.com/office/drawing/2014/main" id="{C3B8D959-EC51-EACC-1DC6-DBB190F84B8B}"/>
              </a:ext>
            </a:extLst>
          </p:cNvPr>
          <p:cNvSpPr/>
          <p:nvPr/>
        </p:nvSpPr>
        <p:spPr>
          <a:xfrm flipH="1">
            <a:off x="1827849" y="30605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5" name="Oval 11294">
            <a:extLst>
              <a:ext uri="{FF2B5EF4-FFF2-40B4-BE49-F238E27FC236}">
                <a16:creationId xmlns:a16="http://schemas.microsoft.com/office/drawing/2014/main" id="{F0DB1C67-4A34-4AC6-E06A-944D3A3CB970}"/>
              </a:ext>
            </a:extLst>
          </p:cNvPr>
          <p:cNvSpPr/>
          <p:nvPr/>
        </p:nvSpPr>
        <p:spPr>
          <a:xfrm flipH="1">
            <a:off x="1827849" y="33006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6" name="Oval 11295">
            <a:extLst>
              <a:ext uri="{FF2B5EF4-FFF2-40B4-BE49-F238E27FC236}">
                <a16:creationId xmlns:a16="http://schemas.microsoft.com/office/drawing/2014/main" id="{53C35ACA-AF1F-410D-97A4-C178C1CD5F33}"/>
              </a:ext>
            </a:extLst>
          </p:cNvPr>
          <p:cNvSpPr/>
          <p:nvPr/>
        </p:nvSpPr>
        <p:spPr>
          <a:xfrm flipH="1">
            <a:off x="1827849" y="35407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7" name="Oval 11296">
            <a:extLst>
              <a:ext uri="{FF2B5EF4-FFF2-40B4-BE49-F238E27FC236}">
                <a16:creationId xmlns:a16="http://schemas.microsoft.com/office/drawing/2014/main" id="{AF17052A-92CE-6636-32C3-F9D7DCF1AEB3}"/>
              </a:ext>
            </a:extLst>
          </p:cNvPr>
          <p:cNvSpPr/>
          <p:nvPr/>
        </p:nvSpPr>
        <p:spPr>
          <a:xfrm flipH="1">
            <a:off x="1827849" y="3780806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8" name="Oval 11297">
            <a:extLst>
              <a:ext uri="{FF2B5EF4-FFF2-40B4-BE49-F238E27FC236}">
                <a16:creationId xmlns:a16="http://schemas.microsoft.com/office/drawing/2014/main" id="{C7F3FCF2-02E1-8FDE-7773-387C8AD015A9}"/>
              </a:ext>
            </a:extLst>
          </p:cNvPr>
          <p:cNvSpPr/>
          <p:nvPr/>
        </p:nvSpPr>
        <p:spPr>
          <a:xfrm flipH="1">
            <a:off x="1827849" y="4046652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9" name="Oval 11298">
            <a:extLst>
              <a:ext uri="{FF2B5EF4-FFF2-40B4-BE49-F238E27FC236}">
                <a16:creationId xmlns:a16="http://schemas.microsoft.com/office/drawing/2014/main" id="{6F37EABA-D37D-E189-8941-B437D5C32118}"/>
              </a:ext>
            </a:extLst>
          </p:cNvPr>
          <p:cNvSpPr/>
          <p:nvPr/>
        </p:nvSpPr>
        <p:spPr>
          <a:xfrm flipH="1">
            <a:off x="1827849" y="4286752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00" name="Straight Connector 11299">
            <a:extLst>
              <a:ext uri="{FF2B5EF4-FFF2-40B4-BE49-F238E27FC236}">
                <a16:creationId xmlns:a16="http://schemas.microsoft.com/office/drawing/2014/main" id="{0DDF388A-BF4E-C033-1283-1442E378A3DD}"/>
              </a:ext>
            </a:extLst>
          </p:cNvPr>
          <p:cNvCxnSpPr>
            <a:cxnSpLocks/>
            <a:stCxn id="11268" idx="2"/>
            <a:endCxn id="11294" idx="6"/>
          </p:cNvCxnSpPr>
          <p:nvPr/>
        </p:nvCxnSpPr>
        <p:spPr>
          <a:xfrm flipV="1">
            <a:off x="1616286" y="3106230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1" name="Straight Connector 11300">
            <a:extLst>
              <a:ext uri="{FF2B5EF4-FFF2-40B4-BE49-F238E27FC236}">
                <a16:creationId xmlns:a16="http://schemas.microsoft.com/office/drawing/2014/main" id="{B30A4CDF-D4A1-E1F0-CA6A-74B07C03FBA2}"/>
              </a:ext>
            </a:extLst>
          </p:cNvPr>
          <p:cNvCxnSpPr>
            <a:cxnSpLocks/>
            <a:stCxn id="11269" idx="2"/>
            <a:endCxn id="11294" idx="6"/>
          </p:cNvCxnSpPr>
          <p:nvPr/>
        </p:nvCxnSpPr>
        <p:spPr>
          <a:xfrm flipV="1">
            <a:off x="1616286" y="3106228"/>
            <a:ext cx="211564" cy="2401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2" name="Straight Connector 11301">
            <a:extLst>
              <a:ext uri="{FF2B5EF4-FFF2-40B4-BE49-F238E27FC236}">
                <a16:creationId xmlns:a16="http://schemas.microsoft.com/office/drawing/2014/main" id="{17374963-F2B4-4783-3DCB-92DDE76E10D1}"/>
              </a:ext>
            </a:extLst>
          </p:cNvPr>
          <p:cNvCxnSpPr>
            <a:cxnSpLocks/>
            <a:stCxn id="11269" idx="2"/>
            <a:endCxn id="11296" idx="7"/>
          </p:cNvCxnSpPr>
          <p:nvPr/>
        </p:nvCxnSpPr>
        <p:spPr>
          <a:xfrm>
            <a:off x="1616286" y="3346328"/>
            <a:ext cx="224955" cy="20777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3" name="Straight Connector 11302">
            <a:extLst>
              <a:ext uri="{FF2B5EF4-FFF2-40B4-BE49-F238E27FC236}">
                <a16:creationId xmlns:a16="http://schemas.microsoft.com/office/drawing/2014/main" id="{BA979960-7665-2B46-0B62-67079559445C}"/>
              </a:ext>
            </a:extLst>
          </p:cNvPr>
          <p:cNvCxnSpPr>
            <a:cxnSpLocks/>
            <a:stCxn id="11270" idx="2"/>
            <a:endCxn id="11296" idx="6"/>
          </p:cNvCxnSpPr>
          <p:nvPr/>
        </p:nvCxnSpPr>
        <p:spPr>
          <a:xfrm flipV="1">
            <a:off x="1616286" y="3586429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4" name="Straight Connector 11303">
            <a:extLst>
              <a:ext uri="{FF2B5EF4-FFF2-40B4-BE49-F238E27FC236}">
                <a16:creationId xmlns:a16="http://schemas.microsoft.com/office/drawing/2014/main" id="{ED105775-89A1-0473-8163-395B958C15DE}"/>
              </a:ext>
            </a:extLst>
          </p:cNvPr>
          <p:cNvCxnSpPr>
            <a:cxnSpLocks/>
            <a:stCxn id="11271" idx="2"/>
            <a:endCxn id="11297" idx="6"/>
          </p:cNvCxnSpPr>
          <p:nvPr/>
        </p:nvCxnSpPr>
        <p:spPr>
          <a:xfrm flipV="1">
            <a:off x="1616286" y="3826527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5" name="Straight Connector 11304">
            <a:extLst>
              <a:ext uri="{FF2B5EF4-FFF2-40B4-BE49-F238E27FC236}">
                <a16:creationId xmlns:a16="http://schemas.microsoft.com/office/drawing/2014/main" id="{6293432B-380E-4487-FF69-B7FE8BAD5D2A}"/>
              </a:ext>
            </a:extLst>
          </p:cNvPr>
          <p:cNvCxnSpPr>
            <a:cxnSpLocks/>
            <a:stCxn id="11272" idx="2"/>
            <a:endCxn id="11298" idx="6"/>
          </p:cNvCxnSpPr>
          <p:nvPr/>
        </p:nvCxnSpPr>
        <p:spPr>
          <a:xfrm flipV="1">
            <a:off x="1616286" y="4092374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6" name="Straight Connector 11305">
            <a:extLst>
              <a:ext uri="{FF2B5EF4-FFF2-40B4-BE49-F238E27FC236}">
                <a16:creationId xmlns:a16="http://schemas.microsoft.com/office/drawing/2014/main" id="{3F75D827-E67D-0E4B-38EC-8E8EFBA388EC}"/>
              </a:ext>
            </a:extLst>
          </p:cNvPr>
          <p:cNvCxnSpPr>
            <a:cxnSpLocks/>
            <a:stCxn id="11273" idx="2"/>
            <a:endCxn id="11299" idx="6"/>
          </p:cNvCxnSpPr>
          <p:nvPr/>
        </p:nvCxnSpPr>
        <p:spPr>
          <a:xfrm flipV="1">
            <a:off x="1616286" y="4332474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7" name="Straight Connector 11306">
            <a:extLst>
              <a:ext uri="{FF2B5EF4-FFF2-40B4-BE49-F238E27FC236}">
                <a16:creationId xmlns:a16="http://schemas.microsoft.com/office/drawing/2014/main" id="{EB4BDFCA-B256-154D-152B-53CFF247A20D}"/>
              </a:ext>
            </a:extLst>
          </p:cNvPr>
          <p:cNvCxnSpPr>
            <a:cxnSpLocks/>
            <a:stCxn id="11299" idx="2"/>
            <a:endCxn id="46" idx="2"/>
          </p:cNvCxnSpPr>
          <p:nvPr/>
        </p:nvCxnSpPr>
        <p:spPr>
          <a:xfrm>
            <a:off x="1919289" y="4332472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8" name="Straight Connector 11307">
            <a:extLst>
              <a:ext uri="{FF2B5EF4-FFF2-40B4-BE49-F238E27FC236}">
                <a16:creationId xmlns:a16="http://schemas.microsoft.com/office/drawing/2014/main" id="{AAD30748-BE69-FD83-1C09-F99C6F2415C6}"/>
              </a:ext>
            </a:extLst>
          </p:cNvPr>
          <p:cNvCxnSpPr>
            <a:cxnSpLocks/>
            <a:stCxn id="11298" idx="2"/>
            <a:endCxn id="45" idx="2"/>
          </p:cNvCxnSpPr>
          <p:nvPr/>
        </p:nvCxnSpPr>
        <p:spPr>
          <a:xfrm>
            <a:off x="1919289" y="4092374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9" name="Straight Connector 11308">
            <a:extLst>
              <a:ext uri="{FF2B5EF4-FFF2-40B4-BE49-F238E27FC236}">
                <a16:creationId xmlns:a16="http://schemas.microsoft.com/office/drawing/2014/main" id="{2C87B303-6219-EE41-45B7-114DFCCB3740}"/>
              </a:ext>
            </a:extLst>
          </p:cNvPr>
          <p:cNvCxnSpPr>
            <a:cxnSpLocks/>
            <a:stCxn id="11297" idx="2"/>
            <a:endCxn id="44" idx="2"/>
          </p:cNvCxnSpPr>
          <p:nvPr/>
        </p:nvCxnSpPr>
        <p:spPr>
          <a:xfrm>
            <a:off x="1919289" y="3826527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0" name="Straight Connector 11309">
            <a:extLst>
              <a:ext uri="{FF2B5EF4-FFF2-40B4-BE49-F238E27FC236}">
                <a16:creationId xmlns:a16="http://schemas.microsoft.com/office/drawing/2014/main" id="{0680A001-522B-1255-CD38-AB7A4BE89E07}"/>
              </a:ext>
            </a:extLst>
          </p:cNvPr>
          <p:cNvCxnSpPr>
            <a:cxnSpLocks/>
            <a:stCxn id="11296" idx="2"/>
            <a:endCxn id="43" idx="2"/>
          </p:cNvCxnSpPr>
          <p:nvPr/>
        </p:nvCxnSpPr>
        <p:spPr>
          <a:xfrm>
            <a:off x="1919289" y="3586428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1" name="Straight Connector 11310">
            <a:extLst>
              <a:ext uri="{FF2B5EF4-FFF2-40B4-BE49-F238E27FC236}">
                <a16:creationId xmlns:a16="http://schemas.microsoft.com/office/drawing/2014/main" id="{895B150E-D9CC-5710-950D-F3E4F2049099}"/>
              </a:ext>
            </a:extLst>
          </p:cNvPr>
          <p:cNvCxnSpPr>
            <a:cxnSpLocks/>
            <a:stCxn id="11295" idx="2"/>
            <a:endCxn id="42" idx="2"/>
          </p:cNvCxnSpPr>
          <p:nvPr/>
        </p:nvCxnSpPr>
        <p:spPr>
          <a:xfrm>
            <a:off x="1919289" y="3346328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2" name="Straight Connector 11311">
            <a:extLst>
              <a:ext uri="{FF2B5EF4-FFF2-40B4-BE49-F238E27FC236}">
                <a16:creationId xmlns:a16="http://schemas.microsoft.com/office/drawing/2014/main" id="{A38F0790-1912-05F5-7496-8BF83AD89F27}"/>
              </a:ext>
            </a:extLst>
          </p:cNvPr>
          <p:cNvCxnSpPr>
            <a:cxnSpLocks/>
            <a:stCxn id="11294" idx="2"/>
            <a:endCxn id="41" idx="2"/>
          </p:cNvCxnSpPr>
          <p:nvPr/>
        </p:nvCxnSpPr>
        <p:spPr>
          <a:xfrm>
            <a:off x="1919289" y="3106230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3" name="Straight Connector 11312">
            <a:extLst>
              <a:ext uri="{FF2B5EF4-FFF2-40B4-BE49-F238E27FC236}">
                <a16:creationId xmlns:a16="http://schemas.microsoft.com/office/drawing/2014/main" id="{B67B4948-F12C-C246-A4E4-5FA91231E761}"/>
              </a:ext>
            </a:extLst>
          </p:cNvPr>
          <p:cNvCxnSpPr>
            <a:cxnSpLocks/>
            <a:stCxn id="11269" idx="2"/>
            <a:endCxn id="11295" idx="6"/>
          </p:cNvCxnSpPr>
          <p:nvPr/>
        </p:nvCxnSpPr>
        <p:spPr>
          <a:xfrm flipV="1">
            <a:off x="1616286" y="3346329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4" name="Straight Connector 11313">
            <a:extLst>
              <a:ext uri="{FF2B5EF4-FFF2-40B4-BE49-F238E27FC236}">
                <a16:creationId xmlns:a16="http://schemas.microsoft.com/office/drawing/2014/main" id="{6EBD193F-6737-A65A-4723-7CA6ADFBEB36}"/>
              </a:ext>
            </a:extLst>
          </p:cNvPr>
          <p:cNvCxnSpPr>
            <a:cxnSpLocks/>
            <a:stCxn id="11270" idx="2"/>
            <a:endCxn id="11295" idx="5"/>
          </p:cNvCxnSpPr>
          <p:nvPr/>
        </p:nvCxnSpPr>
        <p:spPr>
          <a:xfrm flipV="1">
            <a:off x="1616286" y="3378656"/>
            <a:ext cx="224955" cy="20777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5" name="Straight Connector 11314">
            <a:extLst>
              <a:ext uri="{FF2B5EF4-FFF2-40B4-BE49-F238E27FC236}">
                <a16:creationId xmlns:a16="http://schemas.microsoft.com/office/drawing/2014/main" id="{5DD2BF46-995B-5FA0-2F70-380905F3607D}"/>
              </a:ext>
            </a:extLst>
          </p:cNvPr>
          <p:cNvCxnSpPr>
            <a:cxnSpLocks/>
            <a:stCxn id="11270" idx="2"/>
            <a:endCxn id="11297" idx="6"/>
          </p:cNvCxnSpPr>
          <p:nvPr/>
        </p:nvCxnSpPr>
        <p:spPr>
          <a:xfrm>
            <a:off x="1616286" y="3586428"/>
            <a:ext cx="211564" cy="2400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6" name="Straight Connector 11315">
            <a:extLst>
              <a:ext uri="{FF2B5EF4-FFF2-40B4-BE49-F238E27FC236}">
                <a16:creationId xmlns:a16="http://schemas.microsoft.com/office/drawing/2014/main" id="{D77261D0-D08B-B265-A058-A5DC0448634D}"/>
              </a:ext>
            </a:extLst>
          </p:cNvPr>
          <p:cNvCxnSpPr>
            <a:cxnSpLocks/>
            <a:stCxn id="11271" idx="2"/>
            <a:endCxn id="11296" idx="6"/>
          </p:cNvCxnSpPr>
          <p:nvPr/>
        </p:nvCxnSpPr>
        <p:spPr>
          <a:xfrm flipV="1">
            <a:off x="1616286" y="3586428"/>
            <a:ext cx="211564" cy="2401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7" name="Straight Connector 11316">
            <a:extLst>
              <a:ext uri="{FF2B5EF4-FFF2-40B4-BE49-F238E27FC236}">
                <a16:creationId xmlns:a16="http://schemas.microsoft.com/office/drawing/2014/main" id="{3DE7B31B-B76E-DDD0-FDC2-24EA802D41D0}"/>
              </a:ext>
            </a:extLst>
          </p:cNvPr>
          <p:cNvCxnSpPr>
            <a:cxnSpLocks/>
            <a:stCxn id="11272" idx="2"/>
            <a:endCxn id="11297" idx="6"/>
          </p:cNvCxnSpPr>
          <p:nvPr/>
        </p:nvCxnSpPr>
        <p:spPr>
          <a:xfrm flipV="1">
            <a:off x="1616286" y="3826527"/>
            <a:ext cx="211564" cy="26584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8" name="Straight Connector 11317">
            <a:extLst>
              <a:ext uri="{FF2B5EF4-FFF2-40B4-BE49-F238E27FC236}">
                <a16:creationId xmlns:a16="http://schemas.microsoft.com/office/drawing/2014/main" id="{102E3538-3DC9-00F0-E2D2-88BAFE197CA8}"/>
              </a:ext>
            </a:extLst>
          </p:cNvPr>
          <p:cNvCxnSpPr>
            <a:cxnSpLocks/>
            <a:stCxn id="11273" idx="2"/>
            <a:endCxn id="11298" idx="6"/>
          </p:cNvCxnSpPr>
          <p:nvPr/>
        </p:nvCxnSpPr>
        <p:spPr>
          <a:xfrm flipV="1">
            <a:off x="1616286" y="4092373"/>
            <a:ext cx="211564" cy="24010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9" name="Straight Connector 11318">
            <a:extLst>
              <a:ext uri="{FF2B5EF4-FFF2-40B4-BE49-F238E27FC236}">
                <a16:creationId xmlns:a16="http://schemas.microsoft.com/office/drawing/2014/main" id="{9879F6E4-6131-4891-0F53-44715B9C4D14}"/>
              </a:ext>
            </a:extLst>
          </p:cNvPr>
          <p:cNvCxnSpPr>
            <a:cxnSpLocks/>
            <a:stCxn id="11272" idx="2"/>
            <a:endCxn id="11299" idx="6"/>
          </p:cNvCxnSpPr>
          <p:nvPr/>
        </p:nvCxnSpPr>
        <p:spPr>
          <a:xfrm>
            <a:off x="1616286" y="4092374"/>
            <a:ext cx="211564" cy="2400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0" name="Straight Connector 11319">
            <a:extLst>
              <a:ext uri="{FF2B5EF4-FFF2-40B4-BE49-F238E27FC236}">
                <a16:creationId xmlns:a16="http://schemas.microsoft.com/office/drawing/2014/main" id="{6FCCD174-8213-DC64-226C-78EEB34798BD}"/>
              </a:ext>
            </a:extLst>
          </p:cNvPr>
          <p:cNvCxnSpPr>
            <a:cxnSpLocks/>
            <a:stCxn id="11271" idx="2"/>
            <a:endCxn id="11298" idx="7"/>
          </p:cNvCxnSpPr>
          <p:nvPr/>
        </p:nvCxnSpPr>
        <p:spPr>
          <a:xfrm>
            <a:off x="1616286" y="3826528"/>
            <a:ext cx="224955" cy="23351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1" name="Straight Connector 11320">
            <a:extLst>
              <a:ext uri="{FF2B5EF4-FFF2-40B4-BE49-F238E27FC236}">
                <a16:creationId xmlns:a16="http://schemas.microsoft.com/office/drawing/2014/main" id="{27FFF2BB-B88F-F3F2-7FFA-BF7C5A696914}"/>
              </a:ext>
            </a:extLst>
          </p:cNvPr>
          <p:cNvCxnSpPr>
            <a:cxnSpLocks/>
            <a:stCxn id="11268" idx="2"/>
            <a:endCxn id="11295" idx="5"/>
          </p:cNvCxnSpPr>
          <p:nvPr/>
        </p:nvCxnSpPr>
        <p:spPr>
          <a:xfrm>
            <a:off x="1616286" y="3106230"/>
            <a:ext cx="224955" cy="27242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2" name="Straight Connector 11321">
            <a:extLst>
              <a:ext uri="{FF2B5EF4-FFF2-40B4-BE49-F238E27FC236}">
                <a16:creationId xmlns:a16="http://schemas.microsoft.com/office/drawing/2014/main" id="{0465E7D5-0579-8D8D-854E-EABCB7BB9F2F}"/>
              </a:ext>
            </a:extLst>
          </p:cNvPr>
          <p:cNvCxnSpPr>
            <a:cxnSpLocks/>
            <a:stCxn id="11294" idx="2"/>
            <a:endCxn id="43" idx="3"/>
          </p:cNvCxnSpPr>
          <p:nvPr/>
        </p:nvCxnSpPr>
        <p:spPr>
          <a:xfrm>
            <a:off x="1919291" y="3106230"/>
            <a:ext cx="192551" cy="52175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3" name="Straight Connector 11322">
            <a:extLst>
              <a:ext uri="{FF2B5EF4-FFF2-40B4-BE49-F238E27FC236}">
                <a16:creationId xmlns:a16="http://schemas.microsoft.com/office/drawing/2014/main" id="{9173C79C-5DF5-A863-2050-1863FA97FFE5}"/>
              </a:ext>
            </a:extLst>
          </p:cNvPr>
          <p:cNvCxnSpPr>
            <a:cxnSpLocks/>
            <a:stCxn id="11296" idx="2"/>
            <a:endCxn id="41" idx="1"/>
          </p:cNvCxnSpPr>
          <p:nvPr/>
        </p:nvCxnSpPr>
        <p:spPr>
          <a:xfrm flipV="1">
            <a:off x="1919291" y="3083123"/>
            <a:ext cx="192551" cy="50330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4" name="Straight Connector 11323">
            <a:extLst>
              <a:ext uri="{FF2B5EF4-FFF2-40B4-BE49-F238E27FC236}">
                <a16:creationId xmlns:a16="http://schemas.microsoft.com/office/drawing/2014/main" id="{4F67E33C-85D8-1F88-6A36-D936FA1AE2B6}"/>
              </a:ext>
            </a:extLst>
          </p:cNvPr>
          <p:cNvCxnSpPr>
            <a:cxnSpLocks/>
            <a:stCxn id="11297" idx="2"/>
            <a:endCxn id="42" idx="2"/>
          </p:cNvCxnSpPr>
          <p:nvPr/>
        </p:nvCxnSpPr>
        <p:spPr>
          <a:xfrm flipV="1">
            <a:off x="1919289" y="3355550"/>
            <a:ext cx="179160" cy="4709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5" name="Straight Connector 11324">
            <a:extLst>
              <a:ext uri="{FF2B5EF4-FFF2-40B4-BE49-F238E27FC236}">
                <a16:creationId xmlns:a16="http://schemas.microsoft.com/office/drawing/2014/main" id="{5EDCACBC-1B92-459B-9D55-16F56E2D25C4}"/>
              </a:ext>
            </a:extLst>
          </p:cNvPr>
          <p:cNvCxnSpPr>
            <a:cxnSpLocks/>
            <a:stCxn id="11298" idx="2"/>
            <a:endCxn id="44" idx="2"/>
          </p:cNvCxnSpPr>
          <p:nvPr/>
        </p:nvCxnSpPr>
        <p:spPr>
          <a:xfrm flipV="1">
            <a:off x="1919289" y="3835751"/>
            <a:ext cx="179160" cy="2566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6" name="Straight Connector 11325">
            <a:extLst>
              <a:ext uri="{FF2B5EF4-FFF2-40B4-BE49-F238E27FC236}">
                <a16:creationId xmlns:a16="http://schemas.microsoft.com/office/drawing/2014/main" id="{E7DB010A-15B3-49FF-CBDA-69CEEA5F4720}"/>
              </a:ext>
            </a:extLst>
          </p:cNvPr>
          <p:cNvCxnSpPr>
            <a:cxnSpLocks/>
            <a:stCxn id="11299" idx="2"/>
            <a:endCxn id="45" idx="2"/>
          </p:cNvCxnSpPr>
          <p:nvPr/>
        </p:nvCxnSpPr>
        <p:spPr>
          <a:xfrm flipV="1">
            <a:off x="1919289" y="4101596"/>
            <a:ext cx="179160" cy="23087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7" name="Straight Connector 11326">
            <a:extLst>
              <a:ext uri="{FF2B5EF4-FFF2-40B4-BE49-F238E27FC236}">
                <a16:creationId xmlns:a16="http://schemas.microsoft.com/office/drawing/2014/main" id="{B4F6F064-FEDE-59C8-D6F7-7BDDB40337A3}"/>
              </a:ext>
            </a:extLst>
          </p:cNvPr>
          <p:cNvCxnSpPr>
            <a:cxnSpLocks/>
            <a:stCxn id="11298" idx="2"/>
            <a:endCxn id="46" idx="2"/>
          </p:cNvCxnSpPr>
          <p:nvPr/>
        </p:nvCxnSpPr>
        <p:spPr>
          <a:xfrm>
            <a:off x="1919289" y="4092372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8" name="Straight Connector 11327">
            <a:extLst>
              <a:ext uri="{FF2B5EF4-FFF2-40B4-BE49-F238E27FC236}">
                <a16:creationId xmlns:a16="http://schemas.microsoft.com/office/drawing/2014/main" id="{751687A2-4BC0-584C-0FFF-2213F6D23F74}"/>
              </a:ext>
            </a:extLst>
          </p:cNvPr>
          <p:cNvCxnSpPr>
            <a:cxnSpLocks/>
            <a:stCxn id="11297" idx="2"/>
            <a:endCxn id="45" idx="2"/>
          </p:cNvCxnSpPr>
          <p:nvPr/>
        </p:nvCxnSpPr>
        <p:spPr>
          <a:xfrm>
            <a:off x="1919289" y="3826527"/>
            <a:ext cx="179160" cy="27506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9" name="Straight Connector 11328">
            <a:extLst>
              <a:ext uri="{FF2B5EF4-FFF2-40B4-BE49-F238E27FC236}">
                <a16:creationId xmlns:a16="http://schemas.microsoft.com/office/drawing/2014/main" id="{553B1C87-2341-3C0B-E29F-BA77D2F8811A}"/>
              </a:ext>
            </a:extLst>
          </p:cNvPr>
          <p:cNvCxnSpPr>
            <a:cxnSpLocks/>
            <a:stCxn id="11296" idx="2"/>
            <a:endCxn id="44" idx="3"/>
          </p:cNvCxnSpPr>
          <p:nvPr/>
        </p:nvCxnSpPr>
        <p:spPr>
          <a:xfrm>
            <a:off x="1919291" y="3586428"/>
            <a:ext cx="192551" cy="28165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0" name="Straight Connector 11329">
            <a:extLst>
              <a:ext uri="{FF2B5EF4-FFF2-40B4-BE49-F238E27FC236}">
                <a16:creationId xmlns:a16="http://schemas.microsoft.com/office/drawing/2014/main" id="{3F1344D9-E6BC-9AC3-083B-C92C18094F01}"/>
              </a:ext>
            </a:extLst>
          </p:cNvPr>
          <p:cNvCxnSpPr>
            <a:cxnSpLocks/>
            <a:stCxn id="11295" idx="2"/>
            <a:endCxn id="43" idx="2"/>
          </p:cNvCxnSpPr>
          <p:nvPr/>
        </p:nvCxnSpPr>
        <p:spPr>
          <a:xfrm>
            <a:off x="1919289" y="3346328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1" name="Straight Connector 11330">
            <a:extLst>
              <a:ext uri="{FF2B5EF4-FFF2-40B4-BE49-F238E27FC236}">
                <a16:creationId xmlns:a16="http://schemas.microsoft.com/office/drawing/2014/main" id="{D04AE723-B64B-89FA-7503-C832FD16ABBC}"/>
              </a:ext>
            </a:extLst>
          </p:cNvPr>
          <p:cNvCxnSpPr>
            <a:cxnSpLocks/>
            <a:stCxn id="11295" idx="2"/>
            <a:endCxn id="44" idx="2"/>
          </p:cNvCxnSpPr>
          <p:nvPr/>
        </p:nvCxnSpPr>
        <p:spPr>
          <a:xfrm>
            <a:off x="1919289" y="3346327"/>
            <a:ext cx="179160" cy="4894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2" name="Straight Connector 11331">
            <a:extLst>
              <a:ext uri="{FF2B5EF4-FFF2-40B4-BE49-F238E27FC236}">
                <a16:creationId xmlns:a16="http://schemas.microsoft.com/office/drawing/2014/main" id="{609696A5-2EFF-8D82-BAC6-2E54498F1B98}"/>
              </a:ext>
            </a:extLst>
          </p:cNvPr>
          <p:cNvCxnSpPr>
            <a:cxnSpLocks/>
            <a:stCxn id="11297" idx="2"/>
            <a:endCxn id="46" idx="2"/>
          </p:cNvCxnSpPr>
          <p:nvPr/>
        </p:nvCxnSpPr>
        <p:spPr>
          <a:xfrm>
            <a:off x="1919289" y="3826526"/>
            <a:ext cx="179160" cy="5151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3" name="Straight Connector 11332">
            <a:extLst>
              <a:ext uri="{FF2B5EF4-FFF2-40B4-BE49-F238E27FC236}">
                <a16:creationId xmlns:a16="http://schemas.microsoft.com/office/drawing/2014/main" id="{A83EF63E-E1C3-738A-B100-12A43994D0F3}"/>
              </a:ext>
            </a:extLst>
          </p:cNvPr>
          <p:cNvCxnSpPr>
            <a:cxnSpLocks/>
            <a:stCxn id="11297" idx="2"/>
            <a:endCxn id="43" idx="2"/>
          </p:cNvCxnSpPr>
          <p:nvPr/>
        </p:nvCxnSpPr>
        <p:spPr>
          <a:xfrm flipV="1">
            <a:off x="1919289" y="3595651"/>
            <a:ext cx="179160" cy="2308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4" name="Straight Connector 11333">
            <a:extLst>
              <a:ext uri="{FF2B5EF4-FFF2-40B4-BE49-F238E27FC236}">
                <a16:creationId xmlns:a16="http://schemas.microsoft.com/office/drawing/2014/main" id="{F4D82C03-2651-7566-2516-8BE93DD538ED}"/>
              </a:ext>
            </a:extLst>
          </p:cNvPr>
          <p:cNvCxnSpPr>
            <a:cxnSpLocks/>
            <a:stCxn id="11299" idx="2"/>
            <a:endCxn id="44" idx="2"/>
          </p:cNvCxnSpPr>
          <p:nvPr/>
        </p:nvCxnSpPr>
        <p:spPr>
          <a:xfrm flipV="1">
            <a:off x="1919289" y="3835750"/>
            <a:ext cx="179160" cy="4967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5" name="Straight Connector 11334">
            <a:extLst>
              <a:ext uri="{FF2B5EF4-FFF2-40B4-BE49-F238E27FC236}">
                <a16:creationId xmlns:a16="http://schemas.microsoft.com/office/drawing/2014/main" id="{ABB1BBCE-A293-AE88-D519-3B7D6F97273B}"/>
              </a:ext>
            </a:extLst>
          </p:cNvPr>
          <p:cNvCxnSpPr>
            <a:cxnSpLocks/>
            <a:stCxn id="11294" idx="2"/>
            <a:endCxn id="45" idx="2"/>
          </p:cNvCxnSpPr>
          <p:nvPr/>
        </p:nvCxnSpPr>
        <p:spPr>
          <a:xfrm>
            <a:off x="1919289" y="3106230"/>
            <a:ext cx="179160" cy="99536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6" name="Straight Connector 11335">
            <a:extLst>
              <a:ext uri="{FF2B5EF4-FFF2-40B4-BE49-F238E27FC236}">
                <a16:creationId xmlns:a16="http://schemas.microsoft.com/office/drawing/2014/main" id="{68FC544F-3067-AE98-7E73-2772F57D548F}"/>
              </a:ext>
            </a:extLst>
          </p:cNvPr>
          <p:cNvCxnSpPr>
            <a:cxnSpLocks/>
            <a:stCxn id="11294" idx="2"/>
            <a:endCxn id="46" idx="2"/>
          </p:cNvCxnSpPr>
          <p:nvPr/>
        </p:nvCxnSpPr>
        <p:spPr>
          <a:xfrm>
            <a:off x="1919289" y="3106228"/>
            <a:ext cx="179160" cy="123546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7" name="Straight Connector 11336">
            <a:extLst>
              <a:ext uri="{FF2B5EF4-FFF2-40B4-BE49-F238E27FC236}">
                <a16:creationId xmlns:a16="http://schemas.microsoft.com/office/drawing/2014/main" id="{22BDE977-654A-85F9-D126-5A9249A119FC}"/>
              </a:ext>
            </a:extLst>
          </p:cNvPr>
          <p:cNvCxnSpPr>
            <a:cxnSpLocks/>
            <a:stCxn id="11299" idx="2"/>
            <a:endCxn id="43" idx="2"/>
          </p:cNvCxnSpPr>
          <p:nvPr/>
        </p:nvCxnSpPr>
        <p:spPr>
          <a:xfrm flipV="1">
            <a:off x="1919289" y="3595651"/>
            <a:ext cx="179160" cy="7368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8" name="Straight Connector 11337">
            <a:extLst>
              <a:ext uri="{FF2B5EF4-FFF2-40B4-BE49-F238E27FC236}">
                <a16:creationId xmlns:a16="http://schemas.microsoft.com/office/drawing/2014/main" id="{831CBE3F-0A6F-6AA1-98F4-5C5BF818B1CE}"/>
              </a:ext>
            </a:extLst>
          </p:cNvPr>
          <p:cNvCxnSpPr>
            <a:cxnSpLocks/>
            <a:stCxn id="11299" idx="2"/>
            <a:endCxn id="42" idx="2"/>
          </p:cNvCxnSpPr>
          <p:nvPr/>
        </p:nvCxnSpPr>
        <p:spPr>
          <a:xfrm flipV="1">
            <a:off x="1919289" y="3355550"/>
            <a:ext cx="179160" cy="9769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9" name="Straight Connector 11338">
            <a:extLst>
              <a:ext uri="{FF2B5EF4-FFF2-40B4-BE49-F238E27FC236}">
                <a16:creationId xmlns:a16="http://schemas.microsoft.com/office/drawing/2014/main" id="{49D0DBA0-8B8B-2781-CEB8-2FA8FCDE0DB8}"/>
              </a:ext>
            </a:extLst>
          </p:cNvPr>
          <p:cNvCxnSpPr>
            <a:cxnSpLocks/>
            <a:stCxn id="11296" idx="2"/>
            <a:endCxn id="42" idx="2"/>
          </p:cNvCxnSpPr>
          <p:nvPr/>
        </p:nvCxnSpPr>
        <p:spPr>
          <a:xfrm flipV="1">
            <a:off x="1919289" y="3355551"/>
            <a:ext cx="179160" cy="23087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0" name="Straight Connector 11339">
            <a:extLst>
              <a:ext uri="{FF2B5EF4-FFF2-40B4-BE49-F238E27FC236}">
                <a16:creationId xmlns:a16="http://schemas.microsoft.com/office/drawing/2014/main" id="{64F803EE-93A9-E589-D9D7-2411D1FA8F30}"/>
              </a:ext>
            </a:extLst>
          </p:cNvPr>
          <p:cNvCxnSpPr>
            <a:cxnSpLocks/>
            <a:stCxn id="11296" idx="2"/>
            <a:endCxn id="45" idx="2"/>
          </p:cNvCxnSpPr>
          <p:nvPr/>
        </p:nvCxnSpPr>
        <p:spPr>
          <a:xfrm>
            <a:off x="1919289" y="3586428"/>
            <a:ext cx="179160" cy="5151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1" name="Straight Connector 11340">
            <a:extLst>
              <a:ext uri="{FF2B5EF4-FFF2-40B4-BE49-F238E27FC236}">
                <a16:creationId xmlns:a16="http://schemas.microsoft.com/office/drawing/2014/main" id="{5F9EE094-06EE-56E2-4EA3-3AF46E4CA42F}"/>
              </a:ext>
            </a:extLst>
          </p:cNvPr>
          <p:cNvCxnSpPr>
            <a:cxnSpLocks/>
            <a:stCxn id="11296" idx="1"/>
            <a:endCxn id="46" idx="2"/>
          </p:cNvCxnSpPr>
          <p:nvPr/>
        </p:nvCxnSpPr>
        <p:spPr>
          <a:xfrm>
            <a:off x="1905899" y="3554099"/>
            <a:ext cx="192551" cy="7875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2" name="Straight Connector 11341">
            <a:extLst>
              <a:ext uri="{FF2B5EF4-FFF2-40B4-BE49-F238E27FC236}">
                <a16:creationId xmlns:a16="http://schemas.microsoft.com/office/drawing/2014/main" id="{FE946D81-358C-F730-1E49-91C015CB3B9B}"/>
              </a:ext>
            </a:extLst>
          </p:cNvPr>
          <p:cNvCxnSpPr>
            <a:cxnSpLocks/>
            <a:stCxn id="11297" idx="2"/>
            <a:endCxn id="41" idx="2"/>
          </p:cNvCxnSpPr>
          <p:nvPr/>
        </p:nvCxnSpPr>
        <p:spPr>
          <a:xfrm flipV="1">
            <a:off x="1919289" y="3115452"/>
            <a:ext cx="179160" cy="7110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3" name="Straight Connector 11342">
            <a:extLst>
              <a:ext uri="{FF2B5EF4-FFF2-40B4-BE49-F238E27FC236}">
                <a16:creationId xmlns:a16="http://schemas.microsoft.com/office/drawing/2014/main" id="{18ED2A99-289E-5E1B-2203-57F80E224A75}"/>
              </a:ext>
            </a:extLst>
          </p:cNvPr>
          <p:cNvCxnSpPr>
            <a:cxnSpLocks/>
            <a:stCxn id="42" idx="2"/>
            <a:endCxn id="11294" idx="2"/>
          </p:cNvCxnSpPr>
          <p:nvPr/>
        </p:nvCxnSpPr>
        <p:spPr>
          <a:xfrm flipH="1" flipV="1">
            <a:off x="1919289" y="3106228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4" name="Straight Connector 11343">
            <a:extLst>
              <a:ext uri="{FF2B5EF4-FFF2-40B4-BE49-F238E27FC236}">
                <a16:creationId xmlns:a16="http://schemas.microsoft.com/office/drawing/2014/main" id="{9429FC84-1001-BB1B-2D90-BD54B0409873}"/>
              </a:ext>
            </a:extLst>
          </p:cNvPr>
          <p:cNvCxnSpPr>
            <a:cxnSpLocks/>
            <a:stCxn id="11295" idx="2"/>
            <a:endCxn id="41" idx="2"/>
          </p:cNvCxnSpPr>
          <p:nvPr/>
        </p:nvCxnSpPr>
        <p:spPr>
          <a:xfrm flipV="1">
            <a:off x="1919289" y="3115452"/>
            <a:ext cx="179160" cy="2308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5" name="Straight Connector 11344">
            <a:extLst>
              <a:ext uri="{FF2B5EF4-FFF2-40B4-BE49-F238E27FC236}">
                <a16:creationId xmlns:a16="http://schemas.microsoft.com/office/drawing/2014/main" id="{A4F276DF-DC3F-4A3D-37FC-C5E1397921DA}"/>
              </a:ext>
            </a:extLst>
          </p:cNvPr>
          <p:cNvCxnSpPr>
            <a:cxnSpLocks/>
            <a:stCxn id="11298" idx="2"/>
            <a:endCxn id="41" idx="2"/>
          </p:cNvCxnSpPr>
          <p:nvPr/>
        </p:nvCxnSpPr>
        <p:spPr>
          <a:xfrm flipV="1">
            <a:off x="1919289" y="3115453"/>
            <a:ext cx="179160" cy="97692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6" name="Straight Connector 11345">
            <a:extLst>
              <a:ext uri="{FF2B5EF4-FFF2-40B4-BE49-F238E27FC236}">
                <a16:creationId xmlns:a16="http://schemas.microsoft.com/office/drawing/2014/main" id="{487CA362-C1F5-256E-DB5F-5588F3B396B7}"/>
              </a:ext>
            </a:extLst>
          </p:cNvPr>
          <p:cNvCxnSpPr>
            <a:cxnSpLocks/>
            <a:stCxn id="11270" idx="6"/>
            <a:endCxn id="11275" idx="2"/>
          </p:cNvCxnSpPr>
          <p:nvPr/>
        </p:nvCxnSpPr>
        <p:spPr>
          <a:xfrm flipH="1">
            <a:off x="1258239" y="3586430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7" name="Straight Connector 11346">
            <a:extLst>
              <a:ext uri="{FF2B5EF4-FFF2-40B4-BE49-F238E27FC236}">
                <a16:creationId xmlns:a16="http://schemas.microsoft.com/office/drawing/2014/main" id="{B6124BD4-2B6F-06F5-3B87-3803AF02E1FD}"/>
              </a:ext>
            </a:extLst>
          </p:cNvPr>
          <p:cNvCxnSpPr>
            <a:cxnSpLocks/>
            <a:stCxn id="48" idx="2"/>
            <a:endCxn id="43" idx="6"/>
          </p:cNvCxnSpPr>
          <p:nvPr/>
        </p:nvCxnSpPr>
        <p:spPr>
          <a:xfrm flipH="1" flipV="1">
            <a:off x="2189890" y="3595651"/>
            <a:ext cx="225331" cy="1451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8" name="Straight Arrow Connector 11347">
            <a:extLst>
              <a:ext uri="{FF2B5EF4-FFF2-40B4-BE49-F238E27FC236}">
                <a16:creationId xmlns:a16="http://schemas.microsoft.com/office/drawing/2014/main" id="{55D1E39E-D5B7-CE10-6FC5-3F81D66D2840}"/>
              </a:ext>
            </a:extLst>
          </p:cNvPr>
          <p:cNvCxnSpPr>
            <a:cxnSpLocks/>
          </p:cNvCxnSpPr>
          <p:nvPr/>
        </p:nvCxnSpPr>
        <p:spPr>
          <a:xfrm flipH="1">
            <a:off x="4293876" y="365366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49" name="Straight Arrow Connector 11348">
            <a:extLst>
              <a:ext uri="{FF2B5EF4-FFF2-40B4-BE49-F238E27FC236}">
                <a16:creationId xmlns:a16="http://schemas.microsoft.com/office/drawing/2014/main" id="{07046DBC-AC59-8DB6-AB5A-DF9AB0E61E88}"/>
              </a:ext>
            </a:extLst>
          </p:cNvPr>
          <p:cNvCxnSpPr>
            <a:cxnSpLocks/>
            <a:stCxn id="28" idx="1"/>
            <a:endCxn id="7" idx="3"/>
          </p:cNvCxnSpPr>
          <p:nvPr/>
        </p:nvCxnSpPr>
        <p:spPr>
          <a:xfrm flipH="1" flipV="1">
            <a:off x="2600030" y="3731402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50" name="TextBox 11349">
            <a:extLst>
              <a:ext uri="{FF2B5EF4-FFF2-40B4-BE49-F238E27FC236}">
                <a16:creationId xmlns:a16="http://schemas.microsoft.com/office/drawing/2014/main" id="{DC641394-B1AF-BBD0-7E39-D7C8FDD22A88}"/>
              </a:ext>
            </a:extLst>
          </p:cNvPr>
          <p:cNvSpPr txBox="1"/>
          <p:nvPr/>
        </p:nvSpPr>
        <p:spPr>
          <a:xfrm rot="5400000">
            <a:off x="4607611" y="39719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51" name="TextBox 11350">
            <a:extLst>
              <a:ext uri="{FF2B5EF4-FFF2-40B4-BE49-F238E27FC236}">
                <a16:creationId xmlns:a16="http://schemas.microsoft.com/office/drawing/2014/main" id="{A5C37B1B-1346-DCBD-AC9F-DCEC51A1BFB4}"/>
              </a:ext>
            </a:extLst>
          </p:cNvPr>
          <p:cNvSpPr txBox="1"/>
          <p:nvPr/>
        </p:nvSpPr>
        <p:spPr>
          <a:xfrm>
            <a:off x="4580906" y="291551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52" name="TextBox 11351">
            <a:extLst>
              <a:ext uri="{FF2B5EF4-FFF2-40B4-BE49-F238E27FC236}">
                <a16:creationId xmlns:a16="http://schemas.microsoft.com/office/drawing/2014/main" id="{693B0804-6010-C7C4-CBEE-201B99455396}"/>
              </a:ext>
            </a:extLst>
          </p:cNvPr>
          <p:cNvSpPr txBox="1"/>
          <p:nvPr/>
        </p:nvSpPr>
        <p:spPr>
          <a:xfrm>
            <a:off x="4580906" y="351551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53" name="TextBox 11352">
            <a:extLst>
              <a:ext uri="{FF2B5EF4-FFF2-40B4-BE49-F238E27FC236}">
                <a16:creationId xmlns:a16="http://schemas.microsoft.com/office/drawing/2014/main" id="{10496443-CB75-AA8F-0E91-1A5A657EF9CC}"/>
              </a:ext>
            </a:extLst>
          </p:cNvPr>
          <p:cNvSpPr txBox="1"/>
          <p:nvPr/>
        </p:nvSpPr>
        <p:spPr>
          <a:xfrm>
            <a:off x="4580906" y="4343400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4088" name="TextBox 14087">
            <a:extLst>
              <a:ext uri="{FF2B5EF4-FFF2-40B4-BE49-F238E27FC236}">
                <a16:creationId xmlns:a16="http://schemas.microsoft.com/office/drawing/2014/main" id="{B1C3FF5B-623C-4A00-DA2E-D3450DD296E2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16888" name="Group 16887">
            <a:extLst>
              <a:ext uri="{FF2B5EF4-FFF2-40B4-BE49-F238E27FC236}">
                <a16:creationId xmlns:a16="http://schemas.microsoft.com/office/drawing/2014/main" id="{27E137BE-FA01-BBE2-F5A4-4E32BB686339}"/>
              </a:ext>
            </a:extLst>
          </p:cNvPr>
          <p:cNvGrpSpPr/>
          <p:nvPr/>
        </p:nvGrpSpPr>
        <p:grpSpPr>
          <a:xfrm>
            <a:off x="1086613" y="2700295"/>
            <a:ext cx="5390387" cy="2205080"/>
            <a:chOff x="1753370" y="6415089"/>
            <a:chExt cx="5390387" cy="2205080"/>
          </a:xfrm>
        </p:grpSpPr>
        <p:sp>
          <p:nvSpPr>
            <p:cNvPr id="16889" name="Rectangle: Rounded Corners 16888">
              <a:extLst>
                <a:ext uri="{FF2B5EF4-FFF2-40B4-BE49-F238E27FC236}">
                  <a16:creationId xmlns:a16="http://schemas.microsoft.com/office/drawing/2014/main" id="{02E57FC8-926E-7C92-9C4F-0A8DEBA4C51E}"/>
                </a:ext>
              </a:extLst>
            </p:cNvPr>
            <p:cNvSpPr/>
            <p:nvPr/>
          </p:nvSpPr>
          <p:spPr>
            <a:xfrm>
              <a:off x="1753370" y="6740291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90" name="TextBox 135">
                  <a:extLst>
                    <a:ext uri="{FF2B5EF4-FFF2-40B4-BE49-F238E27FC236}">
                      <a16:creationId xmlns:a16="http://schemas.microsoft.com/office/drawing/2014/main" id="{1AC948B5-7DD0-EE7E-5333-F1E5AB7E73EB}"/>
                    </a:ext>
                  </a:extLst>
                </p:cNvPr>
                <p:cNvSpPr txBox="1"/>
                <p:nvPr/>
              </p:nvSpPr>
              <p:spPr>
                <a:xfrm>
                  <a:off x="4632824" y="677099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890" name="TextBox 135">
                  <a:extLst>
                    <a:ext uri="{FF2B5EF4-FFF2-40B4-BE49-F238E27FC236}">
                      <a16:creationId xmlns:a16="http://schemas.microsoft.com/office/drawing/2014/main" id="{1AC948B5-7DD0-EE7E-5333-F1E5AB7E7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824" y="6770997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91" name="Oval 16890">
              <a:extLst>
                <a:ext uri="{FF2B5EF4-FFF2-40B4-BE49-F238E27FC236}">
                  <a16:creationId xmlns:a16="http://schemas.microsoft.com/office/drawing/2014/main" id="{E660C1CA-B3F1-F192-4E46-E1592E95C559}"/>
                </a:ext>
              </a:extLst>
            </p:cNvPr>
            <p:cNvSpPr/>
            <p:nvPr/>
          </p:nvSpPr>
          <p:spPr>
            <a:xfrm>
              <a:off x="4861536" y="672702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892" name="Graphic 391" descr="Database outline">
              <a:extLst>
                <a:ext uri="{FF2B5EF4-FFF2-40B4-BE49-F238E27FC236}">
                  <a16:creationId xmlns:a16="http://schemas.microsoft.com/office/drawing/2014/main" id="{3113B320-67D2-3FB6-E64D-BCD50C48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6588403"/>
              <a:ext cx="402677" cy="402677"/>
            </a:xfrm>
            <a:prstGeom prst="rect">
              <a:avLst/>
            </a:prstGeom>
          </p:spPr>
        </p:pic>
        <p:cxnSp>
          <p:nvCxnSpPr>
            <p:cNvPr id="16893" name="Straight Arrow Connector 16892">
              <a:extLst>
                <a:ext uri="{FF2B5EF4-FFF2-40B4-BE49-F238E27FC236}">
                  <a16:creationId xmlns:a16="http://schemas.microsoft.com/office/drawing/2014/main" id="{446839B4-033C-FF81-FB26-94F53C85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677274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894" name="Group 16893">
              <a:extLst>
                <a:ext uri="{FF2B5EF4-FFF2-40B4-BE49-F238E27FC236}">
                  <a16:creationId xmlns:a16="http://schemas.microsoft.com/office/drawing/2014/main" id="{2DE65104-5AF8-78A9-AE35-3E037DFE0CBA}"/>
                </a:ext>
              </a:extLst>
            </p:cNvPr>
            <p:cNvGrpSpPr/>
            <p:nvPr/>
          </p:nvGrpSpPr>
          <p:grpSpPr>
            <a:xfrm>
              <a:off x="4727768" y="6561746"/>
              <a:ext cx="130908" cy="213640"/>
              <a:chOff x="3162869" y="1587873"/>
              <a:chExt cx="130908" cy="213640"/>
            </a:xfrm>
          </p:grpSpPr>
          <p:cxnSp>
            <p:nvCxnSpPr>
              <p:cNvPr id="17358" name="Straight Arrow Connector 17357">
                <a:extLst>
                  <a:ext uri="{FF2B5EF4-FFF2-40B4-BE49-F238E27FC236}">
                    <a16:creationId xmlns:a16="http://schemas.microsoft.com/office/drawing/2014/main" id="{1085CDEE-BE45-D520-5112-6C9F4A55A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9" name="Straight Connector 17358">
                <a:extLst>
                  <a:ext uri="{FF2B5EF4-FFF2-40B4-BE49-F238E27FC236}">
                    <a16:creationId xmlns:a16="http://schemas.microsoft.com/office/drawing/2014/main" id="{AF611ADE-D9FF-3B26-8F22-899AD4E8DA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60" name="Straight Connector 17359">
                <a:extLst>
                  <a:ext uri="{FF2B5EF4-FFF2-40B4-BE49-F238E27FC236}">
                    <a16:creationId xmlns:a16="http://schemas.microsoft.com/office/drawing/2014/main" id="{DE459AB2-629B-AE66-B826-9A09FC048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895" name="Straight Arrow Connector 16894">
              <a:extLst>
                <a:ext uri="{FF2B5EF4-FFF2-40B4-BE49-F238E27FC236}">
                  <a16:creationId xmlns:a16="http://schemas.microsoft.com/office/drawing/2014/main" id="{F9E3D6F9-10E3-7D79-F07F-06A8A904719C}"/>
                </a:ext>
              </a:extLst>
            </p:cNvPr>
            <p:cNvCxnSpPr>
              <a:cxnSpLocks/>
              <a:stCxn id="16891" idx="2"/>
            </p:cNvCxnSpPr>
            <p:nvPr/>
          </p:nvCxnSpPr>
          <p:spPr>
            <a:xfrm flipH="1">
              <a:off x="4788251" y="677274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896" name="TextBox 135">
              <a:extLst>
                <a:ext uri="{FF2B5EF4-FFF2-40B4-BE49-F238E27FC236}">
                  <a16:creationId xmlns:a16="http://schemas.microsoft.com/office/drawing/2014/main" id="{A0061BDD-C982-737D-704F-7EA4037634E4}"/>
                </a:ext>
              </a:extLst>
            </p:cNvPr>
            <p:cNvSpPr txBox="1"/>
            <p:nvPr/>
          </p:nvSpPr>
          <p:spPr>
            <a:xfrm>
              <a:off x="4632824" y="741210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6897" name="Oval 16896">
              <a:extLst>
                <a:ext uri="{FF2B5EF4-FFF2-40B4-BE49-F238E27FC236}">
                  <a16:creationId xmlns:a16="http://schemas.microsoft.com/office/drawing/2014/main" id="{19F9632A-3687-7168-631D-DD3BA6D892CD}"/>
                </a:ext>
              </a:extLst>
            </p:cNvPr>
            <p:cNvSpPr/>
            <p:nvPr/>
          </p:nvSpPr>
          <p:spPr>
            <a:xfrm>
              <a:off x="4892702" y="732492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98" name="Group 16897">
              <a:extLst>
                <a:ext uri="{FF2B5EF4-FFF2-40B4-BE49-F238E27FC236}">
                  <a16:creationId xmlns:a16="http://schemas.microsoft.com/office/drawing/2014/main" id="{C2B7E39C-7A61-C3F1-8705-DCE5D6525BC2}"/>
                </a:ext>
              </a:extLst>
            </p:cNvPr>
            <p:cNvGrpSpPr/>
            <p:nvPr/>
          </p:nvGrpSpPr>
          <p:grpSpPr>
            <a:xfrm>
              <a:off x="4758935" y="7159650"/>
              <a:ext cx="130908" cy="213640"/>
              <a:chOff x="3162869" y="1587873"/>
              <a:chExt cx="130908" cy="213640"/>
            </a:xfrm>
          </p:grpSpPr>
          <p:cxnSp>
            <p:nvCxnSpPr>
              <p:cNvPr id="17355" name="Straight Arrow Connector 17354">
                <a:extLst>
                  <a:ext uri="{FF2B5EF4-FFF2-40B4-BE49-F238E27FC236}">
                    <a16:creationId xmlns:a16="http://schemas.microsoft.com/office/drawing/2014/main" id="{45D67193-D2CC-5B43-DAFA-52C8F4C011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6" name="Straight Connector 17355">
                <a:extLst>
                  <a:ext uri="{FF2B5EF4-FFF2-40B4-BE49-F238E27FC236}">
                    <a16:creationId xmlns:a16="http://schemas.microsoft.com/office/drawing/2014/main" id="{4D823134-2670-6E60-836D-0CC8C2DA5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7" name="Straight Connector 17356">
                <a:extLst>
                  <a:ext uri="{FF2B5EF4-FFF2-40B4-BE49-F238E27FC236}">
                    <a16:creationId xmlns:a16="http://schemas.microsoft.com/office/drawing/2014/main" id="{5015FED8-C242-5DE8-B3AA-1B4F145315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899" name="Straight Arrow Connector 16898">
              <a:extLst>
                <a:ext uri="{FF2B5EF4-FFF2-40B4-BE49-F238E27FC236}">
                  <a16:creationId xmlns:a16="http://schemas.microsoft.com/office/drawing/2014/main" id="{EF628DC8-E8A8-0201-68CE-15E5BDACE3F4}"/>
                </a:ext>
              </a:extLst>
            </p:cNvPr>
            <p:cNvCxnSpPr>
              <a:cxnSpLocks/>
              <a:stCxn id="16897" idx="2"/>
            </p:cNvCxnSpPr>
            <p:nvPr/>
          </p:nvCxnSpPr>
          <p:spPr>
            <a:xfrm flipH="1">
              <a:off x="4819416" y="737064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900" name="Group 16899">
              <a:extLst>
                <a:ext uri="{FF2B5EF4-FFF2-40B4-BE49-F238E27FC236}">
                  <a16:creationId xmlns:a16="http://schemas.microsoft.com/office/drawing/2014/main" id="{31CA3AF1-09C9-87A4-03C0-D9FB97ABCBF6}"/>
                </a:ext>
              </a:extLst>
            </p:cNvPr>
            <p:cNvGrpSpPr/>
            <p:nvPr/>
          </p:nvGrpSpPr>
          <p:grpSpPr>
            <a:xfrm>
              <a:off x="3450972" y="7190900"/>
              <a:ext cx="130908" cy="302388"/>
              <a:chOff x="3138020" y="3455313"/>
              <a:chExt cx="130908" cy="302388"/>
            </a:xfrm>
          </p:grpSpPr>
          <p:cxnSp>
            <p:nvCxnSpPr>
              <p:cNvPr id="17351" name="Straight Arrow Connector 17350">
                <a:extLst>
                  <a:ext uri="{FF2B5EF4-FFF2-40B4-BE49-F238E27FC236}">
                    <a16:creationId xmlns:a16="http://schemas.microsoft.com/office/drawing/2014/main" id="{DFA6208D-AB22-14A8-BE02-C306AC975C81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2" name="Straight Connector 17351">
                <a:extLst>
                  <a:ext uri="{FF2B5EF4-FFF2-40B4-BE49-F238E27FC236}">
                    <a16:creationId xmlns:a16="http://schemas.microsoft.com/office/drawing/2014/main" id="{99E1A6B3-5BDA-64B6-EDC5-16B2B5CA9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3" name="Straight Connector 17352">
                <a:extLst>
                  <a:ext uri="{FF2B5EF4-FFF2-40B4-BE49-F238E27FC236}">
                    <a16:creationId xmlns:a16="http://schemas.microsoft.com/office/drawing/2014/main" id="{090C7249-C56E-BEDF-AF1B-BF272BB1B4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354" name="Rectangle 17353">
                <a:extLst>
                  <a:ext uri="{FF2B5EF4-FFF2-40B4-BE49-F238E27FC236}">
                    <a16:creationId xmlns:a16="http://schemas.microsoft.com/office/drawing/2014/main" id="{F9D6C281-713B-C900-1F56-9369A01984CF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01" name="TextBox 135">
                  <a:extLst>
                    <a:ext uri="{FF2B5EF4-FFF2-40B4-BE49-F238E27FC236}">
                      <a16:creationId xmlns:a16="http://schemas.microsoft.com/office/drawing/2014/main" id="{4E64790E-438B-0231-0ADC-B013781B514E}"/>
                    </a:ext>
                  </a:extLst>
                </p:cNvPr>
                <p:cNvSpPr txBox="1"/>
                <p:nvPr/>
              </p:nvSpPr>
              <p:spPr>
                <a:xfrm>
                  <a:off x="4632823" y="8250837"/>
                  <a:ext cx="8419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901" name="TextBox 135">
                  <a:extLst>
                    <a:ext uri="{FF2B5EF4-FFF2-40B4-BE49-F238E27FC236}">
                      <a16:creationId xmlns:a16="http://schemas.microsoft.com/office/drawing/2014/main" id="{4E64790E-438B-0231-0ADC-B013781B5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823" y="8250837"/>
                  <a:ext cx="84192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52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02" name="Oval 16901">
              <a:extLst>
                <a:ext uri="{FF2B5EF4-FFF2-40B4-BE49-F238E27FC236}">
                  <a16:creationId xmlns:a16="http://schemas.microsoft.com/office/drawing/2014/main" id="{8D738C55-1C25-4869-9DB7-4069D522118D}"/>
                </a:ext>
              </a:extLst>
            </p:cNvPr>
            <p:cNvSpPr/>
            <p:nvPr/>
          </p:nvSpPr>
          <p:spPr>
            <a:xfrm>
              <a:off x="4914569" y="820686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903" name="Straight Arrow Connector 16902">
              <a:extLst>
                <a:ext uri="{FF2B5EF4-FFF2-40B4-BE49-F238E27FC236}">
                  <a16:creationId xmlns:a16="http://schemas.microsoft.com/office/drawing/2014/main" id="{2C8FB5BB-CE5F-911D-618B-245193695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825258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904" name="Group 16903">
              <a:extLst>
                <a:ext uri="{FF2B5EF4-FFF2-40B4-BE49-F238E27FC236}">
                  <a16:creationId xmlns:a16="http://schemas.microsoft.com/office/drawing/2014/main" id="{58BEDF1F-3633-E7F1-73DA-31BFE8E6F4A4}"/>
                </a:ext>
              </a:extLst>
            </p:cNvPr>
            <p:cNvGrpSpPr/>
            <p:nvPr/>
          </p:nvGrpSpPr>
          <p:grpSpPr>
            <a:xfrm>
              <a:off x="4780802" y="8041586"/>
              <a:ext cx="130908" cy="213640"/>
              <a:chOff x="3162869" y="1587873"/>
              <a:chExt cx="130908" cy="213640"/>
            </a:xfrm>
          </p:grpSpPr>
          <p:cxnSp>
            <p:nvCxnSpPr>
              <p:cNvPr id="17348" name="Straight Arrow Connector 17347">
                <a:extLst>
                  <a:ext uri="{FF2B5EF4-FFF2-40B4-BE49-F238E27FC236}">
                    <a16:creationId xmlns:a16="http://schemas.microsoft.com/office/drawing/2014/main" id="{01180604-E543-45A9-BA5B-38D99E4DD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49" name="Straight Connector 17348">
                <a:extLst>
                  <a:ext uri="{FF2B5EF4-FFF2-40B4-BE49-F238E27FC236}">
                    <a16:creationId xmlns:a16="http://schemas.microsoft.com/office/drawing/2014/main" id="{0D0248C3-E760-8EE1-1866-9A47A476F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0" name="Straight Connector 17349">
                <a:extLst>
                  <a:ext uri="{FF2B5EF4-FFF2-40B4-BE49-F238E27FC236}">
                    <a16:creationId xmlns:a16="http://schemas.microsoft.com/office/drawing/2014/main" id="{33D628C9-7198-DCFF-D6AD-0B44D0A2A8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905" name="Straight Arrow Connector 16904">
              <a:extLst>
                <a:ext uri="{FF2B5EF4-FFF2-40B4-BE49-F238E27FC236}">
                  <a16:creationId xmlns:a16="http://schemas.microsoft.com/office/drawing/2014/main" id="{C487451F-C776-1277-9E5F-88BCCF924E6A}"/>
                </a:ext>
              </a:extLst>
            </p:cNvPr>
            <p:cNvCxnSpPr>
              <a:cxnSpLocks/>
              <a:stCxn id="16902" idx="2"/>
            </p:cNvCxnSpPr>
            <p:nvPr/>
          </p:nvCxnSpPr>
          <p:spPr>
            <a:xfrm flipH="1">
              <a:off x="4841283" y="825258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6906" name="Graphic 391" descr="Database outline">
              <a:extLst>
                <a:ext uri="{FF2B5EF4-FFF2-40B4-BE49-F238E27FC236}">
                  <a16:creationId xmlns:a16="http://schemas.microsoft.com/office/drawing/2014/main" id="{36036B00-EEE4-213C-B3B6-4DE6A4A2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8049499"/>
              <a:ext cx="402677" cy="437321"/>
            </a:xfrm>
            <a:prstGeom prst="rect">
              <a:avLst/>
            </a:prstGeom>
          </p:spPr>
        </p:pic>
        <p:pic>
          <p:nvPicPr>
            <p:cNvPr id="16907" name="Graphic 391" descr="Database outline">
              <a:extLst>
                <a:ext uri="{FF2B5EF4-FFF2-40B4-BE49-F238E27FC236}">
                  <a16:creationId xmlns:a16="http://schemas.microsoft.com/office/drawing/2014/main" id="{8792DFD6-2324-0F38-36CA-9F70B034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7221747"/>
              <a:ext cx="402677" cy="402677"/>
            </a:xfrm>
            <a:prstGeom prst="rect">
              <a:avLst/>
            </a:prstGeom>
          </p:spPr>
        </p:pic>
        <p:sp>
          <p:nvSpPr>
            <p:cNvPr id="16908" name="Rectangle 16907">
              <a:extLst>
                <a:ext uri="{FF2B5EF4-FFF2-40B4-BE49-F238E27FC236}">
                  <a16:creationId xmlns:a16="http://schemas.microsoft.com/office/drawing/2014/main" id="{28AD81D2-D9B0-5AF6-79C6-983C2D86A2B1}"/>
                </a:ext>
              </a:extLst>
            </p:cNvPr>
            <p:cNvSpPr/>
            <p:nvPr/>
          </p:nvSpPr>
          <p:spPr>
            <a:xfrm>
              <a:off x="3303284" y="745183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16909" name="TextBox 16908">
              <a:extLst>
                <a:ext uri="{FF2B5EF4-FFF2-40B4-BE49-F238E27FC236}">
                  <a16:creationId xmlns:a16="http://schemas.microsoft.com/office/drawing/2014/main" id="{5BF8E6BD-8564-1E23-651B-A3502E71F694}"/>
                </a:ext>
              </a:extLst>
            </p:cNvPr>
            <p:cNvSpPr txBox="1"/>
            <p:nvPr/>
          </p:nvSpPr>
          <p:spPr>
            <a:xfrm rot="5400000">
              <a:off x="4799805" y="769858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grpSp>
          <p:nvGrpSpPr>
            <p:cNvPr id="16910" name="Group 16909">
              <a:extLst>
                <a:ext uri="{FF2B5EF4-FFF2-40B4-BE49-F238E27FC236}">
                  <a16:creationId xmlns:a16="http://schemas.microsoft.com/office/drawing/2014/main" id="{A591E913-1167-6D6D-02B1-EF386AA6601D}"/>
                </a:ext>
              </a:extLst>
            </p:cNvPr>
            <p:cNvGrpSpPr/>
            <p:nvPr/>
          </p:nvGrpSpPr>
          <p:grpSpPr>
            <a:xfrm>
              <a:off x="1831440" y="6776182"/>
              <a:ext cx="1339861" cy="1326907"/>
              <a:chOff x="116170" y="299139"/>
              <a:chExt cx="1339861" cy="1326906"/>
            </a:xfrm>
          </p:grpSpPr>
          <p:sp>
            <p:nvSpPr>
              <p:cNvPr id="17242" name="Oval 17241">
                <a:extLst>
                  <a:ext uri="{FF2B5EF4-FFF2-40B4-BE49-F238E27FC236}">
                    <a16:creationId xmlns:a16="http://schemas.microsoft.com/office/drawing/2014/main" id="{6702B5A7-86C7-B980-E020-76BD71F14BDD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3" name="Oval 17242">
                <a:extLst>
                  <a:ext uri="{FF2B5EF4-FFF2-40B4-BE49-F238E27FC236}">
                    <a16:creationId xmlns:a16="http://schemas.microsoft.com/office/drawing/2014/main" id="{5F22D421-9E05-5BA5-99D7-0DDBE1C28B2F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4" name="Oval 17243">
                <a:extLst>
                  <a:ext uri="{FF2B5EF4-FFF2-40B4-BE49-F238E27FC236}">
                    <a16:creationId xmlns:a16="http://schemas.microsoft.com/office/drawing/2014/main" id="{8424DC46-6F69-A2F2-39BA-7EFB2AD8CCE2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5" name="Oval 17244">
                <a:extLst>
                  <a:ext uri="{FF2B5EF4-FFF2-40B4-BE49-F238E27FC236}">
                    <a16:creationId xmlns:a16="http://schemas.microsoft.com/office/drawing/2014/main" id="{C1938820-9EFA-8805-D6E6-C08B23D9EB62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6" name="Oval 17245">
                <a:extLst>
                  <a:ext uri="{FF2B5EF4-FFF2-40B4-BE49-F238E27FC236}">
                    <a16:creationId xmlns:a16="http://schemas.microsoft.com/office/drawing/2014/main" id="{2C149CFA-E835-837B-B252-AAEA3480D4EC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7" name="Oval 17246">
                <a:extLst>
                  <a:ext uri="{FF2B5EF4-FFF2-40B4-BE49-F238E27FC236}">
                    <a16:creationId xmlns:a16="http://schemas.microsoft.com/office/drawing/2014/main" id="{4D1CC5D2-835C-B3A4-A596-A318E5440194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8" name="Oval 17247">
                <a:extLst>
                  <a:ext uri="{FF2B5EF4-FFF2-40B4-BE49-F238E27FC236}">
                    <a16:creationId xmlns:a16="http://schemas.microsoft.com/office/drawing/2014/main" id="{E3282F1D-ADB8-DE37-BEEB-455779A23F95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9" name="Oval 17248">
                <a:extLst>
                  <a:ext uri="{FF2B5EF4-FFF2-40B4-BE49-F238E27FC236}">
                    <a16:creationId xmlns:a16="http://schemas.microsoft.com/office/drawing/2014/main" id="{CBA6CAAE-E469-87DA-EBB2-5FA6856C528A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50" name="Oval 17249">
                <a:extLst>
                  <a:ext uri="{FF2B5EF4-FFF2-40B4-BE49-F238E27FC236}">
                    <a16:creationId xmlns:a16="http://schemas.microsoft.com/office/drawing/2014/main" id="{F2F0C160-30F4-B4B0-5C24-05E95021D6F8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251" name="Straight Connector 17250">
                <a:extLst>
                  <a:ext uri="{FF2B5EF4-FFF2-40B4-BE49-F238E27FC236}">
                    <a16:creationId xmlns:a16="http://schemas.microsoft.com/office/drawing/2014/main" id="{A575A8F1-2329-AB6A-1600-3C76EDE26265}"/>
                  </a:ext>
                </a:extLst>
              </p:cNvPr>
              <p:cNvCxnSpPr>
                <a:cxnSpLocks/>
                <a:stCxn id="17246" idx="6"/>
                <a:endCxn id="17250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2" name="Straight Connector 17251">
                <a:extLst>
                  <a:ext uri="{FF2B5EF4-FFF2-40B4-BE49-F238E27FC236}">
                    <a16:creationId xmlns:a16="http://schemas.microsoft.com/office/drawing/2014/main" id="{724F85D0-CDA0-4EE3-DF61-F604835BA511}"/>
                  </a:ext>
                </a:extLst>
              </p:cNvPr>
              <p:cNvCxnSpPr>
                <a:cxnSpLocks/>
                <a:stCxn id="17247" idx="6"/>
                <a:endCxn id="17250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3" name="Straight Connector 17252">
                <a:extLst>
                  <a:ext uri="{FF2B5EF4-FFF2-40B4-BE49-F238E27FC236}">
                    <a16:creationId xmlns:a16="http://schemas.microsoft.com/office/drawing/2014/main" id="{F8C9A607-FCCB-272D-C294-8768B7717121}"/>
                  </a:ext>
                </a:extLst>
              </p:cNvPr>
              <p:cNvCxnSpPr>
                <a:cxnSpLocks/>
                <a:stCxn id="17247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4" name="Straight Connector 17253">
                <a:extLst>
                  <a:ext uri="{FF2B5EF4-FFF2-40B4-BE49-F238E27FC236}">
                    <a16:creationId xmlns:a16="http://schemas.microsoft.com/office/drawing/2014/main" id="{CA906A4D-4819-7BD4-3FC4-1496F40EFEF4}"/>
                  </a:ext>
                </a:extLst>
              </p:cNvPr>
              <p:cNvCxnSpPr>
                <a:cxnSpLocks/>
                <a:stCxn id="17247" idx="6"/>
                <a:endCxn id="17248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5" name="Straight Connector 17254">
                <a:extLst>
                  <a:ext uri="{FF2B5EF4-FFF2-40B4-BE49-F238E27FC236}">
                    <a16:creationId xmlns:a16="http://schemas.microsoft.com/office/drawing/2014/main" id="{71ABDC37-7544-2D12-5B43-4376FFF4D831}"/>
                  </a:ext>
                </a:extLst>
              </p:cNvPr>
              <p:cNvCxnSpPr>
                <a:cxnSpLocks/>
                <a:stCxn id="17242" idx="6"/>
                <a:endCxn id="17248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6" name="Straight Connector 17255">
                <a:extLst>
                  <a:ext uri="{FF2B5EF4-FFF2-40B4-BE49-F238E27FC236}">
                    <a16:creationId xmlns:a16="http://schemas.microsoft.com/office/drawing/2014/main" id="{0C912854-EFB6-F801-2C37-89E101827263}"/>
                  </a:ext>
                </a:extLst>
              </p:cNvPr>
              <p:cNvCxnSpPr>
                <a:cxnSpLocks/>
                <a:stCxn id="17242" idx="6"/>
                <a:endCxn id="17249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7" name="Straight Connector 17256">
                <a:extLst>
                  <a:ext uri="{FF2B5EF4-FFF2-40B4-BE49-F238E27FC236}">
                    <a16:creationId xmlns:a16="http://schemas.microsoft.com/office/drawing/2014/main" id="{7F9F1B2B-3FB5-9650-D8FE-1F28F8210F52}"/>
                  </a:ext>
                </a:extLst>
              </p:cNvPr>
              <p:cNvCxnSpPr>
                <a:cxnSpLocks/>
                <a:stCxn id="17242" idx="6"/>
                <a:endCxn id="17250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8" name="Straight Connector 17257">
                <a:extLst>
                  <a:ext uri="{FF2B5EF4-FFF2-40B4-BE49-F238E27FC236}">
                    <a16:creationId xmlns:a16="http://schemas.microsoft.com/office/drawing/2014/main" id="{6A0175F1-C85A-B52F-4E2A-E049D4863397}"/>
                  </a:ext>
                </a:extLst>
              </p:cNvPr>
              <p:cNvCxnSpPr>
                <a:cxnSpLocks/>
                <a:stCxn id="17243" idx="6"/>
                <a:endCxn id="17248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9" name="Straight Connector 17258">
                <a:extLst>
                  <a:ext uri="{FF2B5EF4-FFF2-40B4-BE49-F238E27FC236}">
                    <a16:creationId xmlns:a16="http://schemas.microsoft.com/office/drawing/2014/main" id="{07CC2F96-9654-2CC9-1C76-F00C2F66F791}"/>
                  </a:ext>
                </a:extLst>
              </p:cNvPr>
              <p:cNvCxnSpPr>
                <a:cxnSpLocks/>
                <a:stCxn id="17244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0" name="Straight Connector 17259">
                <a:extLst>
                  <a:ext uri="{FF2B5EF4-FFF2-40B4-BE49-F238E27FC236}">
                    <a16:creationId xmlns:a16="http://schemas.microsoft.com/office/drawing/2014/main" id="{D209D812-A581-BD8E-0FC1-C6CB7BEA1EDC}"/>
                  </a:ext>
                </a:extLst>
              </p:cNvPr>
              <p:cNvCxnSpPr>
                <a:cxnSpLocks/>
                <a:stCxn id="17243" idx="6"/>
                <a:endCxn id="17249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1" name="Straight Connector 17260">
                <a:extLst>
                  <a:ext uri="{FF2B5EF4-FFF2-40B4-BE49-F238E27FC236}">
                    <a16:creationId xmlns:a16="http://schemas.microsoft.com/office/drawing/2014/main" id="{CA76DEC2-89EF-1E31-675B-B91FDF8BF9C7}"/>
                  </a:ext>
                </a:extLst>
              </p:cNvPr>
              <p:cNvCxnSpPr>
                <a:cxnSpLocks/>
                <a:stCxn id="17244" idx="7"/>
                <a:endCxn id="17250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2" name="Straight Connector 17261">
                <a:extLst>
                  <a:ext uri="{FF2B5EF4-FFF2-40B4-BE49-F238E27FC236}">
                    <a16:creationId xmlns:a16="http://schemas.microsoft.com/office/drawing/2014/main" id="{613E18D2-A020-B42D-A3A4-FC8F602AAD1D}"/>
                  </a:ext>
                </a:extLst>
              </p:cNvPr>
              <p:cNvCxnSpPr>
                <a:cxnSpLocks/>
                <a:stCxn id="17245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3" name="Straight Connector 17262">
                <a:extLst>
                  <a:ext uri="{FF2B5EF4-FFF2-40B4-BE49-F238E27FC236}">
                    <a16:creationId xmlns:a16="http://schemas.microsoft.com/office/drawing/2014/main" id="{7EBC0D4D-81A2-E9AF-4CB7-40EA50A92E46}"/>
                  </a:ext>
                </a:extLst>
              </p:cNvPr>
              <p:cNvCxnSpPr>
                <a:cxnSpLocks/>
                <a:stCxn id="17246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4" name="Straight Connector 17263">
                <a:extLst>
                  <a:ext uri="{FF2B5EF4-FFF2-40B4-BE49-F238E27FC236}">
                    <a16:creationId xmlns:a16="http://schemas.microsoft.com/office/drawing/2014/main" id="{C15E6C10-D479-6BFB-5445-4E38109CD1B6}"/>
                  </a:ext>
                </a:extLst>
              </p:cNvPr>
              <p:cNvCxnSpPr>
                <a:cxnSpLocks/>
                <a:stCxn id="17246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5" name="Straight Connector 17264">
                <a:extLst>
                  <a:ext uri="{FF2B5EF4-FFF2-40B4-BE49-F238E27FC236}">
                    <a16:creationId xmlns:a16="http://schemas.microsoft.com/office/drawing/2014/main" id="{2FF6238A-51C6-6B6C-EECA-A91990882C53}"/>
                  </a:ext>
                </a:extLst>
              </p:cNvPr>
              <p:cNvCxnSpPr>
                <a:cxnSpLocks/>
                <a:stCxn id="17245" idx="6"/>
                <a:endCxn id="17250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6" name="Straight Connector 17265">
                <a:extLst>
                  <a:ext uri="{FF2B5EF4-FFF2-40B4-BE49-F238E27FC236}">
                    <a16:creationId xmlns:a16="http://schemas.microsoft.com/office/drawing/2014/main" id="{15B627F0-14A5-EE2F-6360-7B83DC8E2FEE}"/>
                  </a:ext>
                </a:extLst>
              </p:cNvPr>
              <p:cNvCxnSpPr>
                <a:cxnSpLocks/>
                <a:stCxn id="17243" idx="6"/>
                <a:endCxn id="17250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7" name="Straight Connector 17266">
                <a:extLst>
                  <a:ext uri="{FF2B5EF4-FFF2-40B4-BE49-F238E27FC236}">
                    <a16:creationId xmlns:a16="http://schemas.microsoft.com/office/drawing/2014/main" id="{DCFC7621-6E7F-C7FC-9A26-4EC3D5266F37}"/>
                  </a:ext>
                </a:extLst>
              </p:cNvPr>
              <p:cNvCxnSpPr>
                <a:cxnSpLocks/>
                <a:stCxn id="17245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268" name="Oval 17267">
                <a:extLst>
                  <a:ext uri="{FF2B5EF4-FFF2-40B4-BE49-F238E27FC236}">
                    <a16:creationId xmlns:a16="http://schemas.microsoft.com/office/drawing/2014/main" id="{AD6A2CA4-08BF-1014-80BB-719F8D0A0F4D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69" name="Oval 17268">
                <a:extLst>
                  <a:ext uri="{FF2B5EF4-FFF2-40B4-BE49-F238E27FC236}">
                    <a16:creationId xmlns:a16="http://schemas.microsoft.com/office/drawing/2014/main" id="{DC26E49C-842C-03F4-9BCD-2C168A22A27B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0" name="Oval 17269">
                <a:extLst>
                  <a:ext uri="{FF2B5EF4-FFF2-40B4-BE49-F238E27FC236}">
                    <a16:creationId xmlns:a16="http://schemas.microsoft.com/office/drawing/2014/main" id="{112C7012-D25C-BC45-BB7F-B82E0192E2BB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1" name="Oval 17270">
                <a:extLst>
                  <a:ext uri="{FF2B5EF4-FFF2-40B4-BE49-F238E27FC236}">
                    <a16:creationId xmlns:a16="http://schemas.microsoft.com/office/drawing/2014/main" id="{DD84C99D-3827-00F1-ABFE-7E881EFAB0A9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2" name="Oval 17271">
                <a:extLst>
                  <a:ext uri="{FF2B5EF4-FFF2-40B4-BE49-F238E27FC236}">
                    <a16:creationId xmlns:a16="http://schemas.microsoft.com/office/drawing/2014/main" id="{F22881A1-EE0D-F4DD-79D9-2D25D02B3C6F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3" name="Oval 17272">
                <a:extLst>
                  <a:ext uri="{FF2B5EF4-FFF2-40B4-BE49-F238E27FC236}">
                    <a16:creationId xmlns:a16="http://schemas.microsoft.com/office/drawing/2014/main" id="{25E77C7E-8A0F-10E6-1618-D2809644EC83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4" name="Oval 17273">
                <a:extLst>
                  <a:ext uri="{FF2B5EF4-FFF2-40B4-BE49-F238E27FC236}">
                    <a16:creationId xmlns:a16="http://schemas.microsoft.com/office/drawing/2014/main" id="{28AA274C-5BD3-9604-9BAA-E68E660F5ED1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5" name="Oval 17274">
                <a:extLst>
                  <a:ext uri="{FF2B5EF4-FFF2-40B4-BE49-F238E27FC236}">
                    <a16:creationId xmlns:a16="http://schemas.microsoft.com/office/drawing/2014/main" id="{D0E8096D-C24C-AEC2-4CA2-E47DC368B828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6" name="Oval 17275">
                <a:extLst>
                  <a:ext uri="{FF2B5EF4-FFF2-40B4-BE49-F238E27FC236}">
                    <a16:creationId xmlns:a16="http://schemas.microsoft.com/office/drawing/2014/main" id="{4DE4B7A0-CA90-890B-1DBA-6046AA43562B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277" name="Straight Connector 17276">
                <a:extLst>
                  <a:ext uri="{FF2B5EF4-FFF2-40B4-BE49-F238E27FC236}">
                    <a16:creationId xmlns:a16="http://schemas.microsoft.com/office/drawing/2014/main" id="{F9F8419C-B112-3140-257C-C2AE43D3F19B}"/>
                  </a:ext>
                </a:extLst>
              </p:cNvPr>
              <p:cNvCxnSpPr>
                <a:cxnSpLocks/>
                <a:stCxn id="17272" idx="6"/>
                <a:endCxn id="17276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78" name="Straight Connector 17277">
                <a:extLst>
                  <a:ext uri="{FF2B5EF4-FFF2-40B4-BE49-F238E27FC236}">
                    <a16:creationId xmlns:a16="http://schemas.microsoft.com/office/drawing/2014/main" id="{83A5AAB9-DE94-22AD-DEA3-D71AC4EABB05}"/>
                  </a:ext>
                </a:extLst>
              </p:cNvPr>
              <p:cNvCxnSpPr>
                <a:cxnSpLocks/>
                <a:stCxn id="17273" idx="6"/>
                <a:endCxn id="17276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79" name="Straight Connector 17278">
                <a:extLst>
                  <a:ext uri="{FF2B5EF4-FFF2-40B4-BE49-F238E27FC236}">
                    <a16:creationId xmlns:a16="http://schemas.microsoft.com/office/drawing/2014/main" id="{3C51F8DF-8CE0-5C20-6FDF-0AC179D28566}"/>
                  </a:ext>
                </a:extLst>
              </p:cNvPr>
              <p:cNvCxnSpPr>
                <a:cxnSpLocks/>
                <a:stCxn id="17273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0" name="Straight Connector 17279">
                <a:extLst>
                  <a:ext uri="{FF2B5EF4-FFF2-40B4-BE49-F238E27FC236}">
                    <a16:creationId xmlns:a16="http://schemas.microsoft.com/office/drawing/2014/main" id="{9DDE9F31-6CE8-878E-F418-DEB7594E303F}"/>
                  </a:ext>
                </a:extLst>
              </p:cNvPr>
              <p:cNvCxnSpPr>
                <a:cxnSpLocks/>
                <a:stCxn id="17273" idx="6"/>
                <a:endCxn id="17274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1" name="Straight Connector 17280">
                <a:extLst>
                  <a:ext uri="{FF2B5EF4-FFF2-40B4-BE49-F238E27FC236}">
                    <a16:creationId xmlns:a16="http://schemas.microsoft.com/office/drawing/2014/main" id="{4EF6E016-9638-A21D-DC30-62444371C211}"/>
                  </a:ext>
                </a:extLst>
              </p:cNvPr>
              <p:cNvCxnSpPr>
                <a:cxnSpLocks/>
                <a:stCxn id="17268" idx="6"/>
                <a:endCxn id="17274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2" name="Straight Connector 17281">
                <a:extLst>
                  <a:ext uri="{FF2B5EF4-FFF2-40B4-BE49-F238E27FC236}">
                    <a16:creationId xmlns:a16="http://schemas.microsoft.com/office/drawing/2014/main" id="{CE109814-B91D-0803-8A5E-8500F87839AA}"/>
                  </a:ext>
                </a:extLst>
              </p:cNvPr>
              <p:cNvCxnSpPr>
                <a:cxnSpLocks/>
                <a:stCxn id="17268" idx="6"/>
                <a:endCxn id="17275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3" name="Straight Connector 17282">
                <a:extLst>
                  <a:ext uri="{FF2B5EF4-FFF2-40B4-BE49-F238E27FC236}">
                    <a16:creationId xmlns:a16="http://schemas.microsoft.com/office/drawing/2014/main" id="{B20AC52E-A8E7-7AE0-192D-741FC9AC2DEF}"/>
                  </a:ext>
                </a:extLst>
              </p:cNvPr>
              <p:cNvCxnSpPr>
                <a:cxnSpLocks/>
                <a:stCxn id="17268" idx="6"/>
                <a:endCxn id="17276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4" name="Straight Connector 17283">
                <a:extLst>
                  <a:ext uri="{FF2B5EF4-FFF2-40B4-BE49-F238E27FC236}">
                    <a16:creationId xmlns:a16="http://schemas.microsoft.com/office/drawing/2014/main" id="{BBE4421F-D12D-123D-743A-E0FB015BE56F}"/>
                  </a:ext>
                </a:extLst>
              </p:cNvPr>
              <p:cNvCxnSpPr>
                <a:cxnSpLocks/>
                <a:stCxn id="17269" idx="6"/>
                <a:endCxn id="17274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5" name="Straight Connector 17284">
                <a:extLst>
                  <a:ext uri="{FF2B5EF4-FFF2-40B4-BE49-F238E27FC236}">
                    <a16:creationId xmlns:a16="http://schemas.microsoft.com/office/drawing/2014/main" id="{793D7083-ED37-E9FE-7B3B-A5161DAA2A05}"/>
                  </a:ext>
                </a:extLst>
              </p:cNvPr>
              <p:cNvCxnSpPr>
                <a:cxnSpLocks/>
                <a:stCxn id="17270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6" name="Straight Connector 17285">
                <a:extLst>
                  <a:ext uri="{FF2B5EF4-FFF2-40B4-BE49-F238E27FC236}">
                    <a16:creationId xmlns:a16="http://schemas.microsoft.com/office/drawing/2014/main" id="{AFEA4E21-60D2-56C5-FCD9-DB297FBE0D22}"/>
                  </a:ext>
                </a:extLst>
              </p:cNvPr>
              <p:cNvCxnSpPr>
                <a:cxnSpLocks/>
                <a:stCxn id="17269" idx="6"/>
                <a:endCxn id="17275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7" name="Straight Connector 17286">
                <a:extLst>
                  <a:ext uri="{FF2B5EF4-FFF2-40B4-BE49-F238E27FC236}">
                    <a16:creationId xmlns:a16="http://schemas.microsoft.com/office/drawing/2014/main" id="{3D830714-9016-4B05-1618-159506A2BE56}"/>
                  </a:ext>
                </a:extLst>
              </p:cNvPr>
              <p:cNvCxnSpPr>
                <a:cxnSpLocks/>
                <a:stCxn id="17270" idx="7"/>
                <a:endCxn id="17276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8" name="Straight Connector 17287">
                <a:extLst>
                  <a:ext uri="{FF2B5EF4-FFF2-40B4-BE49-F238E27FC236}">
                    <a16:creationId xmlns:a16="http://schemas.microsoft.com/office/drawing/2014/main" id="{9C0C8E7B-504D-913C-8E22-6A6AC6BEBB56}"/>
                  </a:ext>
                </a:extLst>
              </p:cNvPr>
              <p:cNvCxnSpPr>
                <a:cxnSpLocks/>
                <a:stCxn id="17271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9" name="Straight Connector 17288">
                <a:extLst>
                  <a:ext uri="{FF2B5EF4-FFF2-40B4-BE49-F238E27FC236}">
                    <a16:creationId xmlns:a16="http://schemas.microsoft.com/office/drawing/2014/main" id="{6908BD95-497F-EA52-AD6B-3DB7691933D1}"/>
                  </a:ext>
                </a:extLst>
              </p:cNvPr>
              <p:cNvCxnSpPr>
                <a:cxnSpLocks/>
                <a:stCxn id="17272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0" name="Straight Connector 17289">
                <a:extLst>
                  <a:ext uri="{FF2B5EF4-FFF2-40B4-BE49-F238E27FC236}">
                    <a16:creationId xmlns:a16="http://schemas.microsoft.com/office/drawing/2014/main" id="{40ABC17B-A1A1-4759-D674-61792DA93478}"/>
                  </a:ext>
                </a:extLst>
              </p:cNvPr>
              <p:cNvCxnSpPr>
                <a:cxnSpLocks/>
                <a:stCxn id="17272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1" name="Straight Connector 17290">
                <a:extLst>
                  <a:ext uri="{FF2B5EF4-FFF2-40B4-BE49-F238E27FC236}">
                    <a16:creationId xmlns:a16="http://schemas.microsoft.com/office/drawing/2014/main" id="{2504C51F-8296-3E7E-4B8D-A7B40C030930}"/>
                  </a:ext>
                </a:extLst>
              </p:cNvPr>
              <p:cNvCxnSpPr>
                <a:cxnSpLocks/>
                <a:stCxn id="17271" idx="6"/>
                <a:endCxn id="17276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2" name="Straight Connector 17291">
                <a:extLst>
                  <a:ext uri="{FF2B5EF4-FFF2-40B4-BE49-F238E27FC236}">
                    <a16:creationId xmlns:a16="http://schemas.microsoft.com/office/drawing/2014/main" id="{5E0C1435-7B11-EF96-5571-B38EB274753C}"/>
                  </a:ext>
                </a:extLst>
              </p:cNvPr>
              <p:cNvCxnSpPr>
                <a:cxnSpLocks/>
                <a:stCxn id="17269" idx="6"/>
                <a:endCxn id="17276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3" name="Straight Connector 17292">
                <a:extLst>
                  <a:ext uri="{FF2B5EF4-FFF2-40B4-BE49-F238E27FC236}">
                    <a16:creationId xmlns:a16="http://schemas.microsoft.com/office/drawing/2014/main" id="{DB098B9F-776A-EC9C-5F5B-72ED29A8E376}"/>
                  </a:ext>
                </a:extLst>
              </p:cNvPr>
              <p:cNvCxnSpPr>
                <a:cxnSpLocks/>
                <a:stCxn id="17271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294" name="Oval 17293">
                <a:extLst>
                  <a:ext uri="{FF2B5EF4-FFF2-40B4-BE49-F238E27FC236}">
                    <a16:creationId xmlns:a16="http://schemas.microsoft.com/office/drawing/2014/main" id="{9AAA59D2-E441-E017-55FA-9E39BA9C1B69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5" name="Oval 17294">
                <a:extLst>
                  <a:ext uri="{FF2B5EF4-FFF2-40B4-BE49-F238E27FC236}">
                    <a16:creationId xmlns:a16="http://schemas.microsoft.com/office/drawing/2014/main" id="{54CD35C0-1B5F-D4E3-9B9E-989766E54D79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6" name="Oval 17295">
                <a:extLst>
                  <a:ext uri="{FF2B5EF4-FFF2-40B4-BE49-F238E27FC236}">
                    <a16:creationId xmlns:a16="http://schemas.microsoft.com/office/drawing/2014/main" id="{F9705CE3-2F5D-7C6E-2AF3-9754D5BBFCBA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7" name="Oval 17296">
                <a:extLst>
                  <a:ext uri="{FF2B5EF4-FFF2-40B4-BE49-F238E27FC236}">
                    <a16:creationId xmlns:a16="http://schemas.microsoft.com/office/drawing/2014/main" id="{5AAE515D-E7A2-B663-B747-66C137C4C175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8" name="Oval 17297">
                <a:extLst>
                  <a:ext uri="{FF2B5EF4-FFF2-40B4-BE49-F238E27FC236}">
                    <a16:creationId xmlns:a16="http://schemas.microsoft.com/office/drawing/2014/main" id="{9D781D96-C388-9B8C-AADF-707486247168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9" name="Oval 17298">
                <a:extLst>
                  <a:ext uri="{FF2B5EF4-FFF2-40B4-BE49-F238E27FC236}">
                    <a16:creationId xmlns:a16="http://schemas.microsoft.com/office/drawing/2014/main" id="{1A8C51DD-C488-9AAD-30B4-F49DC8C5CB75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300" name="Straight Connector 17299">
                <a:extLst>
                  <a:ext uri="{FF2B5EF4-FFF2-40B4-BE49-F238E27FC236}">
                    <a16:creationId xmlns:a16="http://schemas.microsoft.com/office/drawing/2014/main" id="{5753CCA3-468D-4B20-F8CB-2B44CCCBC7E3}"/>
                  </a:ext>
                </a:extLst>
              </p:cNvPr>
              <p:cNvCxnSpPr>
                <a:cxnSpLocks/>
                <a:stCxn id="17268" idx="2"/>
                <a:endCxn id="17294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1" name="Straight Connector 17300">
                <a:extLst>
                  <a:ext uri="{FF2B5EF4-FFF2-40B4-BE49-F238E27FC236}">
                    <a16:creationId xmlns:a16="http://schemas.microsoft.com/office/drawing/2014/main" id="{E61AA964-87EB-C01B-DDE4-9A63F1854AF4}"/>
                  </a:ext>
                </a:extLst>
              </p:cNvPr>
              <p:cNvCxnSpPr>
                <a:cxnSpLocks/>
                <a:stCxn id="17269" idx="2"/>
                <a:endCxn id="17294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2" name="Straight Connector 17301">
                <a:extLst>
                  <a:ext uri="{FF2B5EF4-FFF2-40B4-BE49-F238E27FC236}">
                    <a16:creationId xmlns:a16="http://schemas.microsoft.com/office/drawing/2014/main" id="{CFEA0F41-577C-8682-0A3F-246F3802EDB9}"/>
                  </a:ext>
                </a:extLst>
              </p:cNvPr>
              <p:cNvCxnSpPr>
                <a:cxnSpLocks/>
                <a:stCxn id="17269" idx="2"/>
                <a:endCxn id="17296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3" name="Straight Connector 17302">
                <a:extLst>
                  <a:ext uri="{FF2B5EF4-FFF2-40B4-BE49-F238E27FC236}">
                    <a16:creationId xmlns:a16="http://schemas.microsoft.com/office/drawing/2014/main" id="{26FDBB15-CBF8-40BB-841B-1DCABD4AA7F5}"/>
                  </a:ext>
                </a:extLst>
              </p:cNvPr>
              <p:cNvCxnSpPr>
                <a:cxnSpLocks/>
                <a:stCxn id="17270" idx="2"/>
                <a:endCxn id="17296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4" name="Straight Connector 17303">
                <a:extLst>
                  <a:ext uri="{FF2B5EF4-FFF2-40B4-BE49-F238E27FC236}">
                    <a16:creationId xmlns:a16="http://schemas.microsoft.com/office/drawing/2014/main" id="{937FB76D-65A8-5C67-31C6-CC1139B7C28C}"/>
                  </a:ext>
                </a:extLst>
              </p:cNvPr>
              <p:cNvCxnSpPr>
                <a:cxnSpLocks/>
                <a:stCxn id="17271" idx="2"/>
                <a:endCxn id="17297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5" name="Straight Connector 17304">
                <a:extLst>
                  <a:ext uri="{FF2B5EF4-FFF2-40B4-BE49-F238E27FC236}">
                    <a16:creationId xmlns:a16="http://schemas.microsoft.com/office/drawing/2014/main" id="{835D8490-2479-8424-0F64-FAA8D588436E}"/>
                  </a:ext>
                </a:extLst>
              </p:cNvPr>
              <p:cNvCxnSpPr>
                <a:cxnSpLocks/>
                <a:stCxn id="17272" idx="2"/>
                <a:endCxn id="17298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6" name="Straight Connector 17305">
                <a:extLst>
                  <a:ext uri="{FF2B5EF4-FFF2-40B4-BE49-F238E27FC236}">
                    <a16:creationId xmlns:a16="http://schemas.microsoft.com/office/drawing/2014/main" id="{5FF91724-71EE-2853-8F0C-AC3D476B891F}"/>
                  </a:ext>
                </a:extLst>
              </p:cNvPr>
              <p:cNvCxnSpPr>
                <a:cxnSpLocks/>
                <a:stCxn id="17273" idx="2"/>
                <a:endCxn id="17299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7" name="Straight Connector 17306">
                <a:extLst>
                  <a:ext uri="{FF2B5EF4-FFF2-40B4-BE49-F238E27FC236}">
                    <a16:creationId xmlns:a16="http://schemas.microsoft.com/office/drawing/2014/main" id="{F6616000-0B4E-7120-D9D6-DC7ECE0E85E4}"/>
                  </a:ext>
                </a:extLst>
              </p:cNvPr>
              <p:cNvCxnSpPr>
                <a:cxnSpLocks/>
                <a:stCxn id="17299" idx="2"/>
                <a:endCxn id="17247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8" name="Straight Connector 17307">
                <a:extLst>
                  <a:ext uri="{FF2B5EF4-FFF2-40B4-BE49-F238E27FC236}">
                    <a16:creationId xmlns:a16="http://schemas.microsoft.com/office/drawing/2014/main" id="{3FE7BF40-9ECF-7F71-473E-55A6E0C07EDD}"/>
                  </a:ext>
                </a:extLst>
              </p:cNvPr>
              <p:cNvCxnSpPr>
                <a:cxnSpLocks/>
                <a:stCxn id="17298" idx="2"/>
                <a:endCxn id="17246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9" name="Straight Connector 17308">
                <a:extLst>
                  <a:ext uri="{FF2B5EF4-FFF2-40B4-BE49-F238E27FC236}">
                    <a16:creationId xmlns:a16="http://schemas.microsoft.com/office/drawing/2014/main" id="{AFF13B4F-1F74-5189-D422-7A8267533508}"/>
                  </a:ext>
                </a:extLst>
              </p:cNvPr>
              <p:cNvCxnSpPr>
                <a:cxnSpLocks/>
                <a:stCxn id="17297" idx="2"/>
                <a:endCxn id="17245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0" name="Straight Connector 17309">
                <a:extLst>
                  <a:ext uri="{FF2B5EF4-FFF2-40B4-BE49-F238E27FC236}">
                    <a16:creationId xmlns:a16="http://schemas.microsoft.com/office/drawing/2014/main" id="{5210693C-542E-CA95-06DB-5A4728D2058A}"/>
                  </a:ext>
                </a:extLst>
              </p:cNvPr>
              <p:cNvCxnSpPr>
                <a:cxnSpLocks/>
                <a:stCxn id="17296" idx="2"/>
                <a:endCxn id="17244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1" name="Straight Connector 17310">
                <a:extLst>
                  <a:ext uri="{FF2B5EF4-FFF2-40B4-BE49-F238E27FC236}">
                    <a16:creationId xmlns:a16="http://schemas.microsoft.com/office/drawing/2014/main" id="{9685B21C-56ED-614C-9B89-A823E92283C8}"/>
                  </a:ext>
                </a:extLst>
              </p:cNvPr>
              <p:cNvCxnSpPr>
                <a:cxnSpLocks/>
                <a:stCxn id="17295" idx="2"/>
                <a:endCxn id="17243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2" name="Straight Connector 17311">
                <a:extLst>
                  <a:ext uri="{FF2B5EF4-FFF2-40B4-BE49-F238E27FC236}">
                    <a16:creationId xmlns:a16="http://schemas.microsoft.com/office/drawing/2014/main" id="{8462E4C7-A577-8304-041F-5630D3D345F6}"/>
                  </a:ext>
                </a:extLst>
              </p:cNvPr>
              <p:cNvCxnSpPr>
                <a:cxnSpLocks/>
                <a:stCxn id="17294" idx="2"/>
                <a:endCxn id="17242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3" name="Straight Connector 17312">
                <a:extLst>
                  <a:ext uri="{FF2B5EF4-FFF2-40B4-BE49-F238E27FC236}">
                    <a16:creationId xmlns:a16="http://schemas.microsoft.com/office/drawing/2014/main" id="{AE664AA5-17E9-283C-190E-6FE1089A181D}"/>
                  </a:ext>
                </a:extLst>
              </p:cNvPr>
              <p:cNvCxnSpPr>
                <a:cxnSpLocks/>
                <a:stCxn id="17269" idx="2"/>
                <a:endCxn id="17295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4" name="Straight Connector 17313">
                <a:extLst>
                  <a:ext uri="{FF2B5EF4-FFF2-40B4-BE49-F238E27FC236}">
                    <a16:creationId xmlns:a16="http://schemas.microsoft.com/office/drawing/2014/main" id="{E1C557CC-E578-5ADD-F538-4FC28A584474}"/>
                  </a:ext>
                </a:extLst>
              </p:cNvPr>
              <p:cNvCxnSpPr>
                <a:cxnSpLocks/>
                <a:stCxn id="17270" idx="2"/>
                <a:endCxn id="17295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5" name="Straight Connector 17314">
                <a:extLst>
                  <a:ext uri="{FF2B5EF4-FFF2-40B4-BE49-F238E27FC236}">
                    <a16:creationId xmlns:a16="http://schemas.microsoft.com/office/drawing/2014/main" id="{E84D1660-E9CA-B29D-9A0D-472AC1A29E2B}"/>
                  </a:ext>
                </a:extLst>
              </p:cNvPr>
              <p:cNvCxnSpPr>
                <a:cxnSpLocks/>
                <a:stCxn id="17270" idx="2"/>
                <a:endCxn id="17297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6" name="Straight Connector 17315">
                <a:extLst>
                  <a:ext uri="{FF2B5EF4-FFF2-40B4-BE49-F238E27FC236}">
                    <a16:creationId xmlns:a16="http://schemas.microsoft.com/office/drawing/2014/main" id="{76C2C0B6-4209-02C1-7F8A-5C941F8B07D3}"/>
                  </a:ext>
                </a:extLst>
              </p:cNvPr>
              <p:cNvCxnSpPr>
                <a:cxnSpLocks/>
                <a:stCxn id="17271" idx="2"/>
                <a:endCxn id="17296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7" name="Straight Connector 17316">
                <a:extLst>
                  <a:ext uri="{FF2B5EF4-FFF2-40B4-BE49-F238E27FC236}">
                    <a16:creationId xmlns:a16="http://schemas.microsoft.com/office/drawing/2014/main" id="{E4B392A2-74F9-7859-2C4F-6D8A275C26D0}"/>
                  </a:ext>
                </a:extLst>
              </p:cNvPr>
              <p:cNvCxnSpPr>
                <a:cxnSpLocks/>
                <a:stCxn id="17272" idx="2"/>
                <a:endCxn id="17297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8" name="Straight Connector 17317">
                <a:extLst>
                  <a:ext uri="{FF2B5EF4-FFF2-40B4-BE49-F238E27FC236}">
                    <a16:creationId xmlns:a16="http://schemas.microsoft.com/office/drawing/2014/main" id="{2C804891-9127-2CDC-55FA-B61A4F91E03F}"/>
                  </a:ext>
                </a:extLst>
              </p:cNvPr>
              <p:cNvCxnSpPr>
                <a:cxnSpLocks/>
                <a:stCxn id="17273" idx="2"/>
                <a:endCxn id="17298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9" name="Straight Connector 17318">
                <a:extLst>
                  <a:ext uri="{FF2B5EF4-FFF2-40B4-BE49-F238E27FC236}">
                    <a16:creationId xmlns:a16="http://schemas.microsoft.com/office/drawing/2014/main" id="{883277FC-C78D-E4F8-03F5-04A33FD81999}"/>
                  </a:ext>
                </a:extLst>
              </p:cNvPr>
              <p:cNvCxnSpPr>
                <a:cxnSpLocks/>
                <a:stCxn id="17272" idx="2"/>
                <a:endCxn id="17299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0" name="Straight Connector 17319">
                <a:extLst>
                  <a:ext uri="{FF2B5EF4-FFF2-40B4-BE49-F238E27FC236}">
                    <a16:creationId xmlns:a16="http://schemas.microsoft.com/office/drawing/2014/main" id="{FA1E7A94-10B1-8262-F6ED-4D7BB895D13B}"/>
                  </a:ext>
                </a:extLst>
              </p:cNvPr>
              <p:cNvCxnSpPr>
                <a:cxnSpLocks/>
                <a:stCxn id="17271" idx="2"/>
                <a:endCxn id="17298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1" name="Straight Connector 17320">
                <a:extLst>
                  <a:ext uri="{FF2B5EF4-FFF2-40B4-BE49-F238E27FC236}">
                    <a16:creationId xmlns:a16="http://schemas.microsoft.com/office/drawing/2014/main" id="{C804B317-E545-1FEB-5638-298D62ACA3FB}"/>
                  </a:ext>
                </a:extLst>
              </p:cNvPr>
              <p:cNvCxnSpPr>
                <a:cxnSpLocks/>
                <a:stCxn id="17268" idx="2"/>
                <a:endCxn id="17295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2" name="Straight Connector 17321">
                <a:extLst>
                  <a:ext uri="{FF2B5EF4-FFF2-40B4-BE49-F238E27FC236}">
                    <a16:creationId xmlns:a16="http://schemas.microsoft.com/office/drawing/2014/main" id="{FD3626FE-37B3-1E59-7DAC-7B89EC21D072}"/>
                  </a:ext>
                </a:extLst>
              </p:cNvPr>
              <p:cNvCxnSpPr>
                <a:cxnSpLocks/>
                <a:stCxn id="17294" idx="2"/>
                <a:endCxn id="17244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3" name="Straight Connector 17322">
                <a:extLst>
                  <a:ext uri="{FF2B5EF4-FFF2-40B4-BE49-F238E27FC236}">
                    <a16:creationId xmlns:a16="http://schemas.microsoft.com/office/drawing/2014/main" id="{229C23FC-E6AA-043D-C8EA-7189B3962929}"/>
                  </a:ext>
                </a:extLst>
              </p:cNvPr>
              <p:cNvCxnSpPr>
                <a:cxnSpLocks/>
                <a:stCxn id="17296" idx="2"/>
                <a:endCxn id="17242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4" name="Straight Connector 17323">
                <a:extLst>
                  <a:ext uri="{FF2B5EF4-FFF2-40B4-BE49-F238E27FC236}">
                    <a16:creationId xmlns:a16="http://schemas.microsoft.com/office/drawing/2014/main" id="{E1CCFE2E-A71B-0608-9B24-994F96BB6EC4}"/>
                  </a:ext>
                </a:extLst>
              </p:cNvPr>
              <p:cNvCxnSpPr>
                <a:cxnSpLocks/>
                <a:stCxn id="17297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5" name="Straight Connector 17324">
                <a:extLst>
                  <a:ext uri="{FF2B5EF4-FFF2-40B4-BE49-F238E27FC236}">
                    <a16:creationId xmlns:a16="http://schemas.microsoft.com/office/drawing/2014/main" id="{C5595F0A-785F-A5A0-294D-26F1E62427DA}"/>
                  </a:ext>
                </a:extLst>
              </p:cNvPr>
              <p:cNvCxnSpPr>
                <a:cxnSpLocks/>
                <a:stCxn id="17298" idx="2"/>
                <a:endCxn id="17245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6" name="Straight Connector 17325">
                <a:extLst>
                  <a:ext uri="{FF2B5EF4-FFF2-40B4-BE49-F238E27FC236}">
                    <a16:creationId xmlns:a16="http://schemas.microsoft.com/office/drawing/2014/main" id="{2531B7FD-0D8E-3364-EA68-344117ED9139}"/>
                  </a:ext>
                </a:extLst>
              </p:cNvPr>
              <p:cNvCxnSpPr>
                <a:cxnSpLocks/>
                <a:stCxn id="17299" idx="2"/>
                <a:endCxn id="17246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7" name="Straight Connector 17326">
                <a:extLst>
                  <a:ext uri="{FF2B5EF4-FFF2-40B4-BE49-F238E27FC236}">
                    <a16:creationId xmlns:a16="http://schemas.microsoft.com/office/drawing/2014/main" id="{69CAF258-8082-EFA0-CC0A-DFF76E03F582}"/>
                  </a:ext>
                </a:extLst>
              </p:cNvPr>
              <p:cNvCxnSpPr>
                <a:cxnSpLocks/>
                <a:stCxn id="17298" idx="2"/>
                <a:endCxn id="17247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8" name="Straight Connector 17327">
                <a:extLst>
                  <a:ext uri="{FF2B5EF4-FFF2-40B4-BE49-F238E27FC236}">
                    <a16:creationId xmlns:a16="http://schemas.microsoft.com/office/drawing/2014/main" id="{A4C74C75-1FE0-F5B0-2899-9725D48AD88B}"/>
                  </a:ext>
                </a:extLst>
              </p:cNvPr>
              <p:cNvCxnSpPr>
                <a:cxnSpLocks/>
                <a:stCxn id="17297" idx="2"/>
                <a:endCxn id="17246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9" name="Straight Connector 17328">
                <a:extLst>
                  <a:ext uri="{FF2B5EF4-FFF2-40B4-BE49-F238E27FC236}">
                    <a16:creationId xmlns:a16="http://schemas.microsoft.com/office/drawing/2014/main" id="{8A1E0120-55D2-D853-3128-FFA2F5AECD79}"/>
                  </a:ext>
                </a:extLst>
              </p:cNvPr>
              <p:cNvCxnSpPr>
                <a:cxnSpLocks/>
                <a:stCxn id="17296" idx="2"/>
                <a:endCxn id="17245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0" name="Straight Connector 17329">
                <a:extLst>
                  <a:ext uri="{FF2B5EF4-FFF2-40B4-BE49-F238E27FC236}">
                    <a16:creationId xmlns:a16="http://schemas.microsoft.com/office/drawing/2014/main" id="{C3A2813E-3EDB-578E-78E9-AB0D3160F0EF}"/>
                  </a:ext>
                </a:extLst>
              </p:cNvPr>
              <p:cNvCxnSpPr>
                <a:cxnSpLocks/>
                <a:stCxn id="17295" idx="2"/>
                <a:endCxn id="17244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1" name="Straight Connector 17330">
                <a:extLst>
                  <a:ext uri="{FF2B5EF4-FFF2-40B4-BE49-F238E27FC236}">
                    <a16:creationId xmlns:a16="http://schemas.microsoft.com/office/drawing/2014/main" id="{54664E19-90CD-6B80-9288-68D5354CE6FF}"/>
                  </a:ext>
                </a:extLst>
              </p:cNvPr>
              <p:cNvCxnSpPr>
                <a:cxnSpLocks/>
                <a:stCxn id="17295" idx="2"/>
                <a:endCxn id="17245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2" name="Straight Connector 17331">
                <a:extLst>
                  <a:ext uri="{FF2B5EF4-FFF2-40B4-BE49-F238E27FC236}">
                    <a16:creationId xmlns:a16="http://schemas.microsoft.com/office/drawing/2014/main" id="{931AB39E-94B7-C88D-532C-A29F5A9C16DE}"/>
                  </a:ext>
                </a:extLst>
              </p:cNvPr>
              <p:cNvCxnSpPr>
                <a:cxnSpLocks/>
                <a:stCxn id="17297" idx="2"/>
                <a:endCxn id="17247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3" name="Straight Connector 17332">
                <a:extLst>
                  <a:ext uri="{FF2B5EF4-FFF2-40B4-BE49-F238E27FC236}">
                    <a16:creationId xmlns:a16="http://schemas.microsoft.com/office/drawing/2014/main" id="{C5603051-492B-E463-F5BC-92D6FACB1A38}"/>
                  </a:ext>
                </a:extLst>
              </p:cNvPr>
              <p:cNvCxnSpPr>
                <a:cxnSpLocks/>
                <a:stCxn id="17297" idx="2"/>
                <a:endCxn id="17244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4" name="Straight Connector 17333">
                <a:extLst>
                  <a:ext uri="{FF2B5EF4-FFF2-40B4-BE49-F238E27FC236}">
                    <a16:creationId xmlns:a16="http://schemas.microsoft.com/office/drawing/2014/main" id="{41C702C3-2359-0A39-16A7-F5DA7847D0A3}"/>
                  </a:ext>
                </a:extLst>
              </p:cNvPr>
              <p:cNvCxnSpPr>
                <a:cxnSpLocks/>
                <a:stCxn id="17299" idx="2"/>
                <a:endCxn id="17245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5" name="Straight Connector 17334">
                <a:extLst>
                  <a:ext uri="{FF2B5EF4-FFF2-40B4-BE49-F238E27FC236}">
                    <a16:creationId xmlns:a16="http://schemas.microsoft.com/office/drawing/2014/main" id="{4A155F16-5688-519F-CBF0-A9E7AD3A8893}"/>
                  </a:ext>
                </a:extLst>
              </p:cNvPr>
              <p:cNvCxnSpPr>
                <a:cxnSpLocks/>
                <a:stCxn id="17294" idx="2"/>
                <a:endCxn id="17246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6" name="Straight Connector 17335">
                <a:extLst>
                  <a:ext uri="{FF2B5EF4-FFF2-40B4-BE49-F238E27FC236}">
                    <a16:creationId xmlns:a16="http://schemas.microsoft.com/office/drawing/2014/main" id="{1D9D2D99-2110-9F46-510C-C1C33FC50BB9}"/>
                  </a:ext>
                </a:extLst>
              </p:cNvPr>
              <p:cNvCxnSpPr>
                <a:cxnSpLocks/>
                <a:stCxn id="17294" idx="2"/>
                <a:endCxn id="17247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7" name="Straight Connector 17336">
                <a:extLst>
                  <a:ext uri="{FF2B5EF4-FFF2-40B4-BE49-F238E27FC236}">
                    <a16:creationId xmlns:a16="http://schemas.microsoft.com/office/drawing/2014/main" id="{53CF45A2-EE23-304F-53CE-755476200EE0}"/>
                  </a:ext>
                </a:extLst>
              </p:cNvPr>
              <p:cNvCxnSpPr>
                <a:cxnSpLocks/>
                <a:stCxn id="17299" idx="2"/>
                <a:endCxn id="17244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8" name="Straight Connector 17337">
                <a:extLst>
                  <a:ext uri="{FF2B5EF4-FFF2-40B4-BE49-F238E27FC236}">
                    <a16:creationId xmlns:a16="http://schemas.microsoft.com/office/drawing/2014/main" id="{2BCE19A2-2D2E-E1FB-4282-D75F69092536}"/>
                  </a:ext>
                </a:extLst>
              </p:cNvPr>
              <p:cNvCxnSpPr>
                <a:cxnSpLocks/>
                <a:stCxn id="17299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9" name="Straight Connector 17338">
                <a:extLst>
                  <a:ext uri="{FF2B5EF4-FFF2-40B4-BE49-F238E27FC236}">
                    <a16:creationId xmlns:a16="http://schemas.microsoft.com/office/drawing/2014/main" id="{A024A31A-6ED2-BA24-BD9D-6B3A7FEA9E5D}"/>
                  </a:ext>
                </a:extLst>
              </p:cNvPr>
              <p:cNvCxnSpPr>
                <a:cxnSpLocks/>
                <a:stCxn id="17296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0" name="Straight Connector 17339">
                <a:extLst>
                  <a:ext uri="{FF2B5EF4-FFF2-40B4-BE49-F238E27FC236}">
                    <a16:creationId xmlns:a16="http://schemas.microsoft.com/office/drawing/2014/main" id="{8BF7C725-1E99-7B82-4140-91E467AA7DB9}"/>
                  </a:ext>
                </a:extLst>
              </p:cNvPr>
              <p:cNvCxnSpPr>
                <a:cxnSpLocks/>
                <a:stCxn id="17296" idx="2"/>
                <a:endCxn id="17246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1" name="Straight Connector 17340">
                <a:extLst>
                  <a:ext uri="{FF2B5EF4-FFF2-40B4-BE49-F238E27FC236}">
                    <a16:creationId xmlns:a16="http://schemas.microsoft.com/office/drawing/2014/main" id="{915A7184-E13B-655A-5E5E-B297BA3BD1E6}"/>
                  </a:ext>
                </a:extLst>
              </p:cNvPr>
              <p:cNvCxnSpPr>
                <a:cxnSpLocks/>
                <a:stCxn id="17296" idx="1"/>
                <a:endCxn id="17247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2" name="Straight Connector 17341">
                <a:extLst>
                  <a:ext uri="{FF2B5EF4-FFF2-40B4-BE49-F238E27FC236}">
                    <a16:creationId xmlns:a16="http://schemas.microsoft.com/office/drawing/2014/main" id="{C3584E7B-A12D-33E8-2815-2A79918D181A}"/>
                  </a:ext>
                </a:extLst>
              </p:cNvPr>
              <p:cNvCxnSpPr>
                <a:cxnSpLocks/>
                <a:stCxn id="17297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3" name="Straight Connector 17342">
                <a:extLst>
                  <a:ext uri="{FF2B5EF4-FFF2-40B4-BE49-F238E27FC236}">
                    <a16:creationId xmlns:a16="http://schemas.microsoft.com/office/drawing/2014/main" id="{6CEDFE9B-1CF0-136E-0C5E-5D44A90DFE26}"/>
                  </a:ext>
                </a:extLst>
              </p:cNvPr>
              <p:cNvCxnSpPr>
                <a:cxnSpLocks/>
                <a:stCxn id="17243" idx="2"/>
                <a:endCxn id="17294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4" name="Straight Connector 17343">
                <a:extLst>
                  <a:ext uri="{FF2B5EF4-FFF2-40B4-BE49-F238E27FC236}">
                    <a16:creationId xmlns:a16="http://schemas.microsoft.com/office/drawing/2014/main" id="{9EDF0F13-B1CF-065A-1227-A2D2EA0DB307}"/>
                  </a:ext>
                </a:extLst>
              </p:cNvPr>
              <p:cNvCxnSpPr>
                <a:cxnSpLocks/>
                <a:stCxn id="17295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5" name="Straight Connector 17344">
                <a:extLst>
                  <a:ext uri="{FF2B5EF4-FFF2-40B4-BE49-F238E27FC236}">
                    <a16:creationId xmlns:a16="http://schemas.microsoft.com/office/drawing/2014/main" id="{91EE388E-1078-D895-817C-6E9490C90947}"/>
                  </a:ext>
                </a:extLst>
              </p:cNvPr>
              <p:cNvCxnSpPr>
                <a:cxnSpLocks/>
                <a:stCxn id="17298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6" name="Straight Connector 17345">
                <a:extLst>
                  <a:ext uri="{FF2B5EF4-FFF2-40B4-BE49-F238E27FC236}">
                    <a16:creationId xmlns:a16="http://schemas.microsoft.com/office/drawing/2014/main" id="{5815B52F-E30F-3987-7769-79AC6C9D4E1C}"/>
                  </a:ext>
                </a:extLst>
              </p:cNvPr>
              <p:cNvCxnSpPr>
                <a:cxnSpLocks/>
                <a:stCxn id="17270" idx="6"/>
                <a:endCxn id="17275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7" name="Straight Connector 17346">
                <a:extLst>
                  <a:ext uri="{FF2B5EF4-FFF2-40B4-BE49-F238E27FC236}">
                    <a16:creationId xmlns:a16="http://schemas.microsoft.com/office/drawing/2014/main" id="{1EBEE2FC-4201-2EAB-AF7B-78D4248A0032}"/>
                  </a:ext>
                </a:extLst>
              </p:cNvPr>
              <p:cNvCxnSpPr>
                <a:cxnSpLocks/>
                <a:stCxn id="17249" idx="2"/>
                <a:endCxn id="17244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6911" name="Straight Arrow Connector 16910">
              <a:extLst>
                <a:ext uri="{FF2B5EF4-FFF2-40B4-BE49-F238E27FC236}">
                  <a16:creationId xmlns:a16="http://schemas.microsoft.com/office/drawing/2014/main" id="{00FF7A18-590C-5E61-0110-7B8D14524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736933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12" name="Straight Arrow Connector 16911">
              <a:extLst>
                <a:ext uri="{FF2B5EF4-FFF2-40B4-BE49-F238E27FC236}">
                  <a16:creationId xmlns:a16="http://schemas.microsoft.com/office/drawing/2014/main" id="{3B93AB3D-869D-2829-7A92-42FA9593DDF8}"/>
                </a:ext>
              </a:extLst>
            </p:cNvPr>
            <p:cNvCxnSpPr>
              <a:cxnSpLocks/>
              <a:stCxn id="17354" idx="1"/>
              <a:endCxn id="16889" idx="3"/>
            </p:cNvCxnSpPr>
            <p:nvPr/>
          </p:nvCxnSpPr>
          <p:spPr>
            <a:xfrm flipH="1" flipV="1">
              <a:off x="3264670" y="7447076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13" name="Straight Connector 16912">
              <a:extLst>
                <a:ext uri="{FF2B5EF4-FFF2-40B4-BE49-F238E27FC236}">
                  <a16:creationId xmlns:a16="http://schemas.microsoft.com/office/drawing/2014/main" id="{7821EE16-D731-E5F8-6B21-492C22C32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2808" y="762464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6914" name="Straight Connector 16913">
              <a:extLst>
                <a:ext uri="{FF2B5EF4-FFF2-40B4-BE49-F238E27FC236}">
                  <a16:creationId xmlns:a16="http://schemas.microsoft.com/office/drawing/2014/main" id="{07764168-B1E5-C782-AB34-3C4E6B617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9384" y="68290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6915" name="Straight Connector 16914">
              <a:extLst>
                <a:ext uri="{FF2B5EF4-FFF2-40B4-BE49-F238E27FC236}">
                  <a16:creationId xmlns:a16="http://schemas.microsoft.com/office/drawing/2014/main" id="{BD27C68F-EF9D-E783-5559-6367944C9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3358" y="749041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6916" name="TextBox 16915">
              <a:extLst>
                <a:ext uri="{FF2B5EF4-FFF2-40B4-BE49-F238E27FC236}">
                  <a16:creationId xmlns:a16="http://schemas.microsoft.com/office/drawing/2014/main" id="{518B8049-77DA-58F6-9646-AB788DA19727}"/>
                </a:ext>
              </a:extLst>
            </p:cNvPr>
            <p:cNvSpPr txBox="1"/>
            <p:nvPr/>
          </p:nvSpPr>
          <p:spPr>
            <a:xfrm rot="5400000">
              <a:off x="5272251" y="768762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grpSp>
          <p:nvGrpSpPr>
            <p:cNvPr id="16917" name="Group 16916">
              <a:extLst>
                <a:ext uri="{FF2B5EF4-FFF2-40B4-BE49-F238E27FC236}">
                  <a16:creationId xmlns:a16="http://schemas.microsoft.com/office/drawing/2014/main" id="{631D446B-E05E-E496-3BBC-63FB7D099463}"/>
                </a:ext>
              </a:extLst>
            </p:cNvPr>
            <p:cNvGrpSpPr/>
            <p:nvPr/>
          </p:nvGrpSpPr>
          <p:grpSpPr>
            <a:xfrm>
              <a:off x="3967166" y="6727022"/>
              <a:ext cx="320753" cy="317652"/>
              <a:chOff x="116170" y="299139"/>
              <a:chExt cx="1339861" cy="1326906"/>
            </a:xfrm>
          </p:grpSpPr>
          <p:sp>
            <p:nvSpPr>
              <p:cNvPr id="17136" name="Oval 17135">
                <a:extLst>
                  <a:ext uri="{FF2B5EF4-FFF2-40B4-BE49-F238E27FC236}">
                    <a16:creationId xmlns:a16="http://schemas.microsoft.com/office/drawing/2014/main" id="{A2A20B6B-6679-306B-83D8-3CD8E342736D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7" name="Oval 17136">
                <a:extLst>
                  <a:ext uri="{FF2B5EF4-FFF2-40B4-BE49-F238E27FC236}">
                    <a16:creationId xmlns:a16="http://schemas.microsoft.com/office/drawing/2014/main" id="{E4E3E517-6223-B0D9-FEE7-E3F8AAF9583D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8" name="Oval 17137">
                <a:extLst>
                  <a:ext uri="{FF2B5EF4-FFF2-40B4-BE49-F238E27FC236}">
                    <a16:creationId xmlns:a16="http://schemas.microsoft.com/office/drawing/2014/main" id="{186AC4DF-B40F-66F4-9A9D-76DA848E054C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9" name="Oval 17138">
                <a:extLst>
                  <a:ext uri="{FF2B5EF4-FFF2-40B4-BE49-F238E27FC236}">
                    <a16:creationId xmlns:a16="http://schemas.microsoft.com/office/drawing/2014/main" id="{08DFC416-C37F-3029-5E0B-FE7509778678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0" name="Oval 17139">
                <a:extLst>
                  <a:ext uri="{FF2B5EF4-FFF2-40B4-BE49-F238E27FC236}">
                    <a16:creationId xmlns:a16="http://schemas.microsoft.com/office/drawing/2014/main" id="{F8539F11-E1A7-E2C0-A046-81D29699287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1" name="Oval 17140">
                <a:extLst>
                  <a:ext uri="{FF2B5EF4-FFF2-40B4-BE49-F238E27FC236}">
                    <a16:creationId xmlns:a16="http://schemas.microsoft.com/office/drawing/2014/main" id="{3845F2D4-8051-5A03-3B12-50B58277DB96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2" name="Oval 17141">
                <a:extLst>
                  <a:ext uri="{FF2B5EF4-FFF2-40B4-BE49-F238E27FC236}">
                    <a16:creationId xmlns:a16="http://schemas.microsoft.com/office/drawing/2014/main" id="{CCD34B72-49BA-F833-5BB0-96E11222E9BF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3" name="Oval 17142">
                <a:extLst>
                  <a:ext uri="{FF2B5EF4-FFF2-40B4-BE49-F238E27FC236}">
                    <a16:creationId xmlns:a16="http://schemas.microsoft.com/office/drawing/2014/main" id="{444D34EC-9025-43E6-E75C-6BBB0FA5C308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4" name="Oval 17143">
                <a:extLst>
                  <a:ext uri="{FF2B5EF4-FFF2-40B4-BE49-F238E27FC236}">
                    <a16:creationId xmlns:a16="http://schemas.microsoft.com/office/drawing/2014/main" id="{818EBD42-2A47-24F9-A9A8-A502B6D0FC69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45" name="Straight Connector 17144">
                <a:extLst>
                  <a:ext uri="{FF2B5EF4-FFF2-40B4-BE49-F238E27FC236}">
                    <a16:creationId xmlns:a16="http://schemas.microsoft.com/office/drawing/2014/main" id="{17F8A953-11A4-BB6F-F06D-96D5833ED076}"/>
                  </a:ext>
                </a:extLst>
              </p:cNvPr>
              <p:cNvCxnSpPr>
                <a:cxnSpLocks/>
                <a:stCxn id="17140" idx="6"/>
                <a:endCxn id="17144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6" name="Straight Connector 17145">
                <a:extLst>
                  <a:ext uri="{FF2B5EF4-FFF2-40B4-BE49-F238E27FC236}">
                    <a16:creationId xmlns:a16="http://schemas.microsoft.com/office/drawing/2014/main" id="{D380B146-D099-F28B-E28E-5479F57552E2}"/>
                  </a:ext>
                </a:extLst>
              </p:cNvPr>
              <p:cNvCxnSpPr>
                <a:cxnSpLocks/>
                <a:stCxn id="17141" idx="6"/>
                <a:endCxn id="17144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7" name="Straight Connector 17146">
                <a:extLst>
                  <a:ext uri="{FF2B5EF4-FFF2-40B4-BE49-F238E27FC236}">
                    <a16:creationId xmlns:a16="http://schemas.microsoft.com/office/drawing/2014/main" id="{78545B9C-E804-01C8-1189-F47BF0331AD7}"/>
                  </a:ext>
                </a:extLst>
              </p:cNvPr>
              <p:cNvCxnSpPr>
                <a:cxnSpLocks/>
                <a:stCxn id="17141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8" name="Straight Connector 17147">
                <a:extLst>
                  <a:ext uri="{FF2B5EF4-FFF2-40B4-BE49-F238E27FC236}">
                    <a16:creationId xmlns:a16="http://schemas.microsoft.com/office/drawing/2014/main" id="{EEA67686-99B9-14DD-495E-B1AFF99291FE}"/>
                  </a:ext>
                </a:extLst>
              </p:cNvPr>
              <p:cNvCxnSpPr>
                <a:cxnSpLocks/>
                <a:stCxn id="17141" idx="6"/>
                <a:endCxn id="17142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9" name="Straight Connector 17148">
                <a:extLst>
                  <a:ext uri="{FF2B5EF4-FFF2-40B4-BE49-F238E27FC236}">
                    <a16:creationId xmlns:a16="http://schemas.microsoft.com/office/drawing/2014/main" id="{FDE92A6D-EE46-932E-828A-E7B835F31C5A}"/>
                  </a:ext>
                </a:extLst>
              </p:cNvPr>
              <p:cNvCxnSpPr>
                <a:cxnSpLocks/>
                <a:stCxn id="17136" idx="6"/>
                <a:endCxn id="17142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0" name="Straight Connector 17149">
                <a:extLst>
                  <a:ext uri="{FF2B5EF4-FFF2-40B4-BE49-F238E27FC236}">
                    <a16:creationId xmlns:a16="http://schemas.microsoft.com/office/drawing/2014/main" id="{BBC84FA9-9301-5448-CCA6-123786380A8E}"/>
                  </a:ext>
                </a:extLst>
              </p:cNvPr>
              <p:cNvCxnSpPr>
                <a:cxnSpLocks/>
                <a:stCxn id="17136" idx="6"/>
                <a:endCxn id="17143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1" name="Straight Connector 17150">
                <a:extLst>
                  <a:ext uri="{FF2B5EF4-FFF2-40B4-BE49-F238E27FC236}">
                    <a16:creationId xmlns:a16="http://schemas.microsoft.com/office/drawing/2014/main" id="{16FAB139-A0B4-9C28-3633-F66B06C24407}"/>
                  </a:ext>
                </a:extLst>
              </p:cNvPr>
              <p:cNvCxnSpPr>
                <a:cxnSpLocks/>
                <a:stCxn id="17136" idx="6"/>
                <a:endCxn id="17144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2" name="Straight Connector 17151">
                <a:extLst>
                  <a:ext uri="{FF2B5EF4-FFF2-40B4-BE49-F238E27FC236}">
                    <a16:creationId xmlns:a16="http://schemas.microsoft.com/office/drawing/2014/main" id="{62D2B5D3-2424-C9E2-E973-5A296A3DFAE3}"/>
                  </a:ext>
                </a:extLst>
              </p:cNvPr>
              <p:cNvCxnSpPr>
                <a:cxnSpLocks/>
                <a:stCxn id="17137" idx="6"/>
                <a:endCxn id="17142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3" name="Straight Connector 17152">
                <a:extLst>
                  <a:ext uri="{FF2B5EF4-FFF2-40B4-BE49-F238E27FC236}">
                    <a16:creationId xmlns:a16="http://schemas.microsoft.com/office/drawing/2014/main" id="{35C75F86-034B-606B-AA0C-DB369102DCD8}"/>
                  </a:ext>
                </a:extLst>
              </p:cNvPr>
              <p:cNvCxnSpPr>
                <a:cxnSpLocks/>
                <a:stCxn id="17138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4" name="Straight Connector 17153">
                <a:extLst>
                  <a:ext uri="{FF2B5EF4-FFF2-40B4-BE49-F238E27FC236}">
                    <a16:creationId xmlns:a16="http://schemas.microsoft.com/office/drawing/2014/main" id="{A37AF70F-1A75-31FD-DAEE-1A27BA285B5B}"/>
                  </a:ext>
                </a:extLst>
              </p:cNvPr>
              <p:cNvCxnSpPr>
                <a:cxnSpLocks/>
                <a:stCxn id="17137" idx="6"/>
                <a:endCxn id="17143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5" name="Straight Connector 17154">
                <a:extLst>
                  <a:ext uri="{FF2B5EF4-FFF2-40B4-BE49-F238E27FC236}">
                    <a16:creationId xmlns:a16="http://schemas.microsoft.com/office/drawing/2014/main" id="{5C34F744-AE39-B7B8-84ED-F96B6241AB7A}"/>
                  </a:ext>
                </a:extLst>
              </p:cNvPr>
              <p:cNvCxnSpPr>
                <a:cxnSpLocks/>
                <a:stCxn id="17138" idx="7"/>
                <a:endCxn id="17144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6" name="Straight Connector 17155">
                <a:extLst>
                  <a:ext uri="{FF2B5EF4-FFF2-40B4-BE49-F238E27FC236}">
                    <a16:creationId xmlns:a16="http://schemas.microsoft.com/office/drawing/2014/main" id="{1EFCFDBD-6547-3086-91C9-8CD1BFAA3802}"/>
                  </a:ext>
                </a:extLst>
              </p:cNvPr>
              <p:cNvCxnSpPr>
                <a:cxnSpLocks/>
                <a:stCxn id="17139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7" name="Straight Connector 17156">
                <a:extLst>
                  <a:ext uri="{FF2B5EF4-FFF2-40B4-BE49-F238E27FC236}">
                    <a16:creationId xmlns:a16="http://schemas.microsoft.com/office/drawing/2014/main" id="{C128807C-2C9D-01C7-1B76-CD1B14F6B9D4}"/>
                  </a:ext>
                </a:extLst>
              </p:cNvPr>
              <p:cNvCxnSpPr>
                <a:cxnSpLocks/>
                <a:stCxn id="17140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8" name="Straight Connector 17157">
                <a:extLst>
                  <a:ext uri="{FF2B5EF4-FFF2-40B4-BE49-F238E27FC236}">
                    <a16:creationId xmlns:a16="http://schemas.microsoft.com/office/drawing/2014/main" id="{7F4BB06E-0796-5513-1222-87950EEB8D49}"/>
                  </a:ext>
                </a:extLst>
              </p:cNvPr>
              <p:cNvCxnSpPr>
                <a:cxnSpLocks/>
                <a:stCxn id="17140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9" name="Straight Connector 17158">
                <a:extLst>
                  <a:ext uri="{FF2B5EF4-FFF2-40B4-BE49-F238E27FC236}">
                    <a16:creationId xmlns:a16="http://schemas.microsoft.com/office/drawing/2014/main" id="{108FA911-21C4-1537-E173-B8C676EA3086}"/>
                  </a:ext>
                </a:extLst>
              </p:cNvPr>
              <p:cNvCxnSpPr>
                <a:cxnSpLocks/>
                <a:stCxn id="17139" idx="6"/>
                <a:endCxn id="17144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60" name="Straight Connector 17159">
                <a:extLst>
                  <a:ext uri="{FF2B5EF4-FFF2-40B4-BE49-F238E27FC236}">
                    <a16:creationId xmlns:a16="http://schemas.microsoft.com/office/drawing/2014/main" id="{BDC33AE2-B9FB-2D8F-BFD1-3042A91C6438}"/>
                  </a:ext>
                </a:extLst>
              </p:cNvPr>
              <p:cNvCxnSpPr>
                <a:cxnSpLocks/>
                <a:stCxn id="17137" idx="6"/>
                <a:endCxn id="17144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61" name="Straight Connector 17160">
                <a:extLst>
                  <a:ext uri="{FF2B5EF4-FFF2-40B4-BE49-F238E27FC236}">
                    <a16:creationId xmlns:a16="http://schemas.microsoft.com/office/drawing/2014/main" id="{B8981506-8F27-8324-20B3-689A2EB8C7E0}"/>
                  </a:ext>
                </a:extLst>
              </p:cNvPr>
              <p:cNvCxnSpPr>
                <a:cxnSpLocks/>
                <a:stCxn id="17139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162" name="Oval 17161">
                <a:extLst>
                  <a:ext uri="{FF2B5EF4-FFF2-40B4-BE49-F238E27FC236}">
                    <a16:creationId xmlns:a16="http://schemas.microsoft.com/office/drawing/2014/main" id="{D09E2211-BFC3-6421-F8BC-2AFA60E88C67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3" name="Oval 17162">
                <a:extLst>
                  <a:ext uri="{FF2B5EF4-FFF2-40B4-BE49-F238E27FC236}">
                    <a16:creationId xmlns:a16="http://schemas.microsoft.com/office/drawing/2014/main" id="{3CA6789B-BF44-C2ED-6BA9-4079281496BD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4" name="Oval 17163">
                <a:extLst>
                  <a:ext uri="{FF2B5EF4-FFF2-40B4-BE49-F238E27FC236}">
                    <a16:creationId xmlns:a16="http://schemas.microsoft.com/office/drawing/2014/main" id="{555C2683-E65C-D9B8-5F20-0274AE2692C2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5" name="Oval 17164">
                <a:extLst>
                  <a:ext uri="{FF2B5EF4-FFF2-40B4-BE49-F238E27FC236}">
                    <a16:creationId xmlns:a16="http://schemas.microsoft.com/office/drawing/2014/main" id="{91229FA6-A9E3-A8AE-8B28-2A0865B0EDDE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6" name="Oval 17165">
                <a:extLst>
                  <a:ext uri="{FF2B5EF4-FFF2-40B4-BE49-F238E27FC236}">
                    <a16:creationId xmlns:a16="http://schemas.microsoft.com/office/drawing/2014/main" id="{05A6D7F0-D03E-788E-83B4-3104F5C1AD88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7" name="Oval 17166">
                <a:extLst>
                  <a:ext uri="{FF2B5EF4-FFF2-40B4-BE49-F238E27FC236}">
                    <a16:creationId xmlns:a16="http://schemas.microsoft.com/office/drawing/2014/main" id="{54F80EF9-67DB-74F1-BCD5-CBFA227D5FF9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8" name="Oval 17167">
                <a:extLst>
                  <a:ext uri="{FF2B5EF4-FFF2-40B4-BE49-F238E27FC236}">
                    <a16:creationId xmlns:a16="http://schemas.microsoft.com/office/drawing/2014/main" id="{F91CA7BE-88AC-C12C-7709-CE9E62ED2C8F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9" name="Oval 17168">
                <a:extLst>
                  <a:ext uri="{FF2B5EF4-FFF2-40B4-BE49-F238E27FC236}">
                    <a16:creationId xmlns:a16="http://schemas.microsoft.com/office/drawing/2014/main" id="{DF77BFBB-3517-8396-B5A7-5AADC2B6A359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70" name="Oval 17169">
                <a:extLst>
                  <a:ext uri="{FF2B5EF4-FFF2-40B4-BE49-F238E27FC236}">
                    <a16:creationId xmlns:a16="http://schemas.microsoft.com/office/drawing/2014/main" id="{0BF34433-E68E-E286-7FD5-ECF8F9C5C4B1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71" name="Straight Connector 17170">
                <a:extLst>
                  <a:ext uri="{FF2B5EF4-FFF2-40B4-BE49-F238E27FC236}">
                    <a16:creationId xmlns:a16="http://schemas.microsoft.com/office/drawing/2014/main" id="{C12A5775-4A55-68D3-32F5-42967A0012B5}"/>
                  </a:ext>
                </a:extLst>
              </p:cNvPr>
              <p:cNvCxnSpPr>
                <a:cxnSpLocks/>
                <a:stCxn id="17166" idx="6"/>
                <a:endCxn id="17170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2" name="Straight Connector 17171">
                <a:extLst>
                  <a:ext uri="{FF2B5EF4-FFF2-40B4-BE49-F238E27FC236}">
                    <a16:creationId xmlns:a16="http://schemas.microsoft.com/office/drawing/2014/main" id="{1B261236-8BE0-6C6E-5023-AEF48FFB345E}"/>
                  </a:ext>
                </a:extLst>
              </p:cNvPr>
              <p:cNvCxnSpPr>
                <a:cxnSpLocks/>
                <a:stCxn id="17167" idx="6"/>
                <a:endCxn id="17170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3" name="Straight Connector 17172">
                <a:extLst>
                  <a:ext uri="{FF2B5EF4-FFF2-40B4-BE49-F238E27FC236}">
                    <a16:creationId xmlns:a16="http://schemas.microsoft.com/office/drawing/2014/main" id="{842658D8-D4BF-0070-FF27-A89D678799C3}"/>
                  </a:ext>
                </a:extLst>
              </p:cNvPr>
              <p:cNvCxnSpPr>
                <a:cxnSpLocks/>
                <a:stCxn id="17167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4" name="Straight Connector 17173">
                <a:extLst>
                  <a:ext uri="{FF2B5EF4-FFF2-40B4-BE49-F238E27FC236}">
                    <a16:creationId xmlns:a16="http://schemas.microsoft.com/office/drawing/2014/main" id="{938B0932-FF85-1912-8CCA-6CDD99949B18}"/>
                  </a:ext>
                </a:extLst>
              </p:cNvPr>
              <p:cNvCxnSpPr>
                <a:cxnSpLocks/>
                <a:stCxn id="17167" idx="6"/>
                <a:endCxn id="17168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5" name="Straight Connector 17174">
                <a:extLst>
                  <a:ext uri="{FF2B5EF4-FFF2-40B4-BE49-F238E27FC236}">
                    <a16:creationId xmlns:a16="http://schemas.microsoft.com/office/drawing/2014/main" id="{C8471C96-1C1F-58EB-BD9D-AFB3308880A8}"/>
                  </a:ext>
                </a:extLst>
              </p:cNvPr>
              <p:cNvCxnSpPr>
                <a:cxnSpLocks/>
                <a:stCxn id="17162" idx="6"/>
                <a:endCxn id="17168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6" name="Straight Connector 17175">
                <a:extLst>
                  <a:ext uri="{FF2B5EF4-FFF2-40B4-BE49-F238E27FC236}">
                    <a16:creationId xmlns:a16="http://schemas.microsoft.com/office/drawing/2014/main" id="{22C6AAD4-272A-05C5-681F-74C9D9F3A3F9}"/>
                  </a:ext>
                </a:extLst>
              </p:cNvPr>
              <p:cNvCxnSpPr>
                <a:cxnSpLocks/>
                <a:stCxn id="17162" idx="6"/>
                <a:endCxn id="17169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7" name="Straight Connector 17176">
                <a:extLst>
                  <a:ext uri="{FF2B5EF4-FFF2-40B4-BE49-F238E27FC236}">
                    <a16:creationId xmlns:a16="http://schemas.microsoft.com/office/drawing/2014/main" id="{EDC89448-5AE6-932A-7AE3-5B0220254420}"/>
                  </a:ext>
                </a:extLst>
              </p:cNvPr>
              <p:cNvCxnSpPr>
                <a:cxnSpLocks/>
                <a:stCxn id="17162" idx="6"/>
                <a:endCxn id="17170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8" name="Straight Connector 17177">
                <a:extLst>
                  <a:ext uri="{FF2B5EF4-FFF2-40B4-BE49-F238E27FC236}">
                    <a16:creationId xmlns:a16="http://schemas.microsoft.com/office/drawing/2014/main" id="{0C12AEE0-6876-7D7A-4E4E-F9185E410F57}"/>
                  </a:ext>
                </a:extLst>
              </p:cNvPr>
              <p:cNvCxnSpPr>
                <a:cxnSpLocks/>
                <a:stCxn id="17163" idx="6"/>
                <a:endCxn id="17168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9" name="Straight Connector 17178">
                <a:extLst>
                  <a:ext uri="{FF2B5EF4-FFF2-40B4-BE49-F238E27FC236}">
                    <a16:creationId xmlns:a16="http://schemas.microsoft.com/office/drawing/2014/main" id="{FF4C0908-79F6-DD94-89CC-B80B55253A8A}"/>
                  </a:ext>
                </a:extLst>
              </p:cNvPr>
              <p:cNvCxnSpPr>
                <a:cxnSpLocks/>
                <a:stCxn id="17164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0" name="Straight Connector 17179">
                <a:extLst>
                  <a:ext uri="{FF2B5EF4-FFF2-40B4-BE49-F238E27FC236}">
                    <a16:creationId xmlns:a16="http://schemas.microsoft.com/office/drawing/2014/main" id="{26EA4A92-9D4E-B949-5245-08BE8CABAAA5}"/>
                  </a:ext>
                </a:extLst>
              </p:cNvPr>
              <p:cNvCxnSpPr>
                <a:cxnSpLocks/>
                <a:stCxn id="17163" idx="6"/>
                <a:endCxn id="17169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1" name="Straight Connector 17180">
                <a:extLst>
                  <a:ext uri="{FF2B5EF4-FFF2-40B4-BE49-F238E27FC236}">
                    <a16:creationId xmlns:a16="http://schemas.microsoft.com/office/drawing/2014/main" id="{80F066EB-207B-DE70-1E91-1070F1ADDD05}"/>
                  </a:ext>
                </a:extLst>
              </p:cNvPr>
              <p:cNvCxnSpPr>
                <a:cxnSpLocks/>
                <a:stCxn id="17164" idx="7"/>
                <a:endCxn id="17170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2" name="Straight Connector 17181">
                <a:extLst>
                  <a:ext uri="{FF2B5EF4-FFF2-40B4-BE49-F238E27FC236}">
                    <a16:creationId xmlns:a16="http://schemas.microsoft.com/office/drawing/2014/main" id="{33453BD4-C2E4-E6E2-929B-384959666348}"/>
                  </a:ext>
                </a:extLst>
              </p:cNvPr>
              <p:cNvCxnSpPr>
                <a:cxnSpLocks/>
                <a:stCxn id="17165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3" name="Straight Connector 17182">
                <a:extLst>
                  <a:ext uri="{FF2B5EF4-FFF2-40B4-BE49-F238E27FC236}">
                    <a16:creationId xmlns:a16="http://schemas.microsoft.com/office/drawing/2014/main" id="{D6CC8F6F-E6D5-2DCF-981A-9C71A7920597}"/>
                  </a:ext>
                </a:extLst>
              </p:cNvPr>
              <p:cNvCxnSpPr>
                <a:cxnSpLocks/>
                <a:stCxn id="17166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4" name="Straight Connector 17183">
                <a:extLst>
                  <a:ext uri="{FF2B5EF4-FFF2-40B4-BE49-F238E27FC236}">
                    <a16:creationId xmlns:a16="http://schemas.microsoft.com/office/drawing/2014/main" id="{4D12F773-B515-CF82-9CA3-88AE996A9159}"/>
                  </a:ext>
                </a:extLst>
              </p:cNvPr>
              <p:cNvCxnSpPr>
                <a:cxnSpLocks/>
                <a:stCxn id="17166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5" name="Straight Connector 17184">
                <a:extLst>
                  <a:ext uri="{FF2B5EF4-FFF2-40B4-BE49-F238E27FC236}">
                    <a16:creationId xmlns:a16="http://schemas.microsoft.com/office/drawing/2014/main" id="{E8D1FB5F-9D6D-DB4E-E1E2-1A9BB247F3E1}"/>
                  </a:ext>
                </a:extLst>
              </p:cNvPr>
              <p:cNvCxnSpPr>
                <a:cxnSpLocks/>
                <a:stCxn id="17165" idx="6"/>
                <a:endCxn id="17170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6" name="Straight Connector 17185">
                <a:extLst>
                  <a:ext uri="{FF2B5EF4-FFF2-40B4-BE49-F238E27FC236}">
                    <a16:creationId xmlns:a16="http://schemas.microsoft.com/office/drawing/2014/main" id="{F012B791-82E1-7005-E9C6-957E4772D921}"/>
                  </a:ext>
                </a:extLst>
              </p:cNvPr>
              <p:cNvCxnSpPr>
                <a:cxnSpLocks/>
                <a:stCxn id="17163" idx="6"/>
                <a:endCxn id="17170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7" name="Straight Connector 17186">
                <a:extLst>
                  <a:ext uri="{FF2B5EF4-FFF2-40B4-BE49-F238E27FC236}">
                    <a16:creationId xmlns:a16="http://schemas.microsoft.com/office/drawing/2014/main" id="{CA214C36-5DA8-F222-DF40-42B16E16A572}"/>
                  </a:ext>
                </a:extLst>
              </p:cNvPr>
              <p:cNvCxnSpPr>
                <a:cxnSpLocks/>
                <a:stCxn id="17165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188" name="Oval 17187">
                <a:extLst>
                  <a:ext uri="{FF2B5EF4-FFF2-40B4-BE49-F238E27FC236}">
                    <a16:creationId xmlns:a16="http://schemas.microsoft.com/office/drawing/2014/main" id="{7D5C927D-1930-9F98-C186-4732ACBF8582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89" name="Oval 17188">
                <a:extLst>
                  <a:ext uri="{FF2B5EF4-FFF2-40B4-BE49-F238E27FC236}">
                    <a16:creationId xmlns:a16="http://schemas.microsoft.com/office/drawing/2014/main" id="{8B407247-389D-1005-07EA-6DC4C4F3337E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0" name="Oval 17189">
                <a:extLst>
                  <a:ext uri="{FF2B5EF4-FFF2-40B4-BE49-F238E27FC236}">
                    <a16:creationId xmlns:a16="http://schemas.microsoft.com/office/drawing/2014/main" id="{A7D9412B-F183-502A-F4CD-FE595DCEDBE6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1" name="Oval 17190">
                <a:extLst>
                  <a:ext uri="{FF2B5EF4-FFF2-40B4-BE49-F238E27FC236}">
                    <a16:creationId xmlns:a16="http://schemas.microsoft.com/office/drawing/2014/main" id="{DE3C5ADD-65E8-722B-4E7A-EABA19D859A7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2" name="Oval 17191">
                <a:extLst>
                  <a:ext uri="{FF2B5EF4-FFF2-40B4-BE49-F238E27FC236}">
                    <a16:creationId xmlns:a16="http://schemas.microsoft.com/office/drawing/2014/main" id="{F5FC0157-E3D2-89FD-F6AA-1E01B36361A0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3" name="Oval 17192">
                <a:extLst>
                  <a:ext uri="{FF2B5EF4-FFF2-40B4-BE49-F238E27FC236}">
                    <a16:creationId xmlns:a16="http://schemas.microsoft.com/office/drawing/2014/main" id="{0E0DD64F-8FD4-5A31-128A-8A5DAC8829A7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94" name="Straight Connector 17193">
                <a:extLst>
                  <a:ext uri="{FF2B5EF4-FFF2-40B4-BE49-F238E27FC236}">
                    <a16:creationId xmlns:a16="http://schemas.microsoft.com/office/drawing/2014/main" id="{C97ED03E-0AEA-BF28-B9AE-2C448A465F1A}"/>
                  </a:ext>
                </a:extLst>
              </p:cNvPr>
              <p:cNvCxnSpPr>
                <a:cxnSpLocks/>
                <a:stCxn id="17162" idx="2"/>
                <a:endCxn id="17188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5" name="Straight Connector 17194">
                <a:extLst>
                  <a:ext uri="{FF2B5EF4-FFF2-40B4-BE49-F238E27FC236}">
                    <a16:creationId xmlns:a16="http://schemas.microsoft.com/office/drawing/2014/main" id="{C484AE76-3CF6-9894-F4A4-1B1590E53EFF}"/>
                  </a:ext>
                </a:extLst>
              </p:cNvPr>
              <p:cNvCxnSpPr>
                <a:cxnSpLocks/>
                <a:stCxn id="17163" idx="2"/>
                <a:endCxn id="17188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6" name="Straight Connector 17195">
                <a:extLst>
                  <a:ext uri="{FF2B5EF4-FFF2-40B4-BE49-F238E27FC236}">
                    <a16:creationId xmlns:a16="http://schemas.microsoft.com/office/drawing/2014/main" id="{8A372340-ACFC-7BF7-1186-3956AE327C52}"/>
                  </a:ext>
                </a:extLst>
              </p:cNvPr>
              <p:cNvCxnSpPr>
                <a:cxnSpLocks/>
                <a:stCxn id="17163" idx="2"/>
                <a:endCxn id="17190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7" name="Straight Connector 17196">
                <a:extLst>
                  <a:ext uri="{FF2B5EF4-FFF2-40B4-BE49-F238E27FC236}">
                    <a16:creationId xmlns:a16="http://schemas.microsoft.com/office/drawing/2014/main" id="{0C6939EF-538B-22B0-45A4-D549C0EF6D4D}"/>
                  </a:ext>
                </a:extLst>
              </p:cNvPr>
              <p:cNvCxnSpPr>
                <a:cxnSpLocks/>
                <a:stCxn id="17164" idx="2"/>
                <a:endCxn id="17190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8" name="Straight Connector 17197">
                <a:extLst>
                  <a:ext uri="{FF2B5EF4-FFF2-40B4-BE49-F238E27FC236}">
                    <a16:creationId xmlns:a16="http://schemas.microsoft.com/office/drawing/2014/main" id="{9891CC23-3E3E-E0C3-8EC9-30F74D51EB29}"/>
                  </a:ext>
                </a:extLst>
              </p:cNvPr>
              <p:cNvCxnSpPr>
                <a:cxnSpLocks/>
                <a:stCxn id="17165" idx="2"/>
                <a:endCxn id="17191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9" name="Straight Connector 17198">
                <a:extLst>
                  <a:ext uri="{FF2B5EF4-FFF2-40B4-BE49-F238E27FC236}">
                    <a16:creationId xmlns:a16="http://schemas.microsoft.com/office/drawing/2014/main" id="{FD830D6F-0D3A-A586-7C2E-CFBA5A8908E9}"/>
                  </a:ext>
                </a:extLst>
              </p:cNvPr>
              <p:cNvCxnSpPr>
                <a:cxnSpLocks/>
                <a:stCxn id="17166" idx="2"/>
                <a:endCxn id="17192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0" name="Straight Connector 17199">
                <a:extLst>
                  <a:ext uri="{FF2B5EF4-FFF2-40B4-BE49-F238E27FC236}">
                    <a16:creationId xmlns:a16="http://schemas.microsoft.com/office/drawing/2014/main" id="{38410897-AA8B-2E1F-721F-562C920B1E37}"/>
                  </a:ext>
                </a:extLst>
              </p:cNvPr>
              <p:cNvCxnSpPr>
                <a:cxnSpLocks/>
                <a:stCxn id="17167" idx="2"/>
                <a:endCxn id="17193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1" name="Straight Connector 17200">
                <a:extLst>
                  <a:ext uri="{FF2B5EF4-FFF2-40B4-BE49-F238E27FC236}">
                    <a16:creationId xmlns:a16="http://schemas.microsoft.com/office/drawing/2014/main" id="{A2D409EA-643F-5378-A2DE-AB2C70C2E752}"/>
                  </a:ext>
                </a:extLst>
              </p:cNvPr>
              <p:cNvCxnSpPr>
                <a:cxnSpLocks/>
                <a:stCxn id="17193" idx="2"/>
                <a:endCxn id="17141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2" name="Straight Connector 17201">
                <a:extLst>
                  <a:ext uri="{FF2B5EF4-FFF2-40B4-BE49-F238E27FC236}">
                    <a16:creationId xmlns:a16="http://schemas.microsoft.com/office/drawing/2014/main" id="{994013D3-3AC6-58A4-1838-F3D2FF40FB7D}"/>
                  </a:ext>
                </a:extLst>
              </p:cNvPr>
              <p:cNvCxnSpPr>
                <a:cxnSpLocks/>
                <a:stCxn id="17192" idx="2"/>
                <a:endCxn id="17140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3" name="Straight Connector 17202">
                <a:extLst>
                  <a:ext uri="{FF2B5EF4-FFF2-40B4-BE49-F238E27FC236}">
                    <a16:creationId xmlns:a16="http://schemas.microsoft.com/office/drawing/2014/main" id="{558F9BD1-A8C4-509C-F3B3-B90533442833}"/>
                  </a:ext>
                </a:extLst>
              </p:cNvPr>
              <p:cNvCxnSpPr>
                <a:cxnSpLocks/>
                <a:stCxn id="17191" idx="2"/>
                <a:endCxn id="17139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4" name="Straight Connector 17203">
                <a:extLst>
                  <a:ext uri="{FF2B5EF4-FFF2-40B4-BE49-F238E27FC236}">
                    <a16:creationId xmlns:a16="http://schemas.microsoft.com/office/drawing/2014/main" id="{4ECAFD50-9E50-DF3E-F43C-514644AA62F7}"/>
                  </a:ext>
                </a:extLst>
              </p:cNvPr>
              <p:cNvCxnSpPr>
                <a:cxnSpLocks/>
                <a:stCxn id="17190" idx="2"/>
                <a:endCxn id="17138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5" name="Straight Connector 17204">
                <a:extLst>
                  <a:ext uri="{FF2B5EF4-FFF2-40B4-BE49-F238E27FC236}">
                    <a16:creationId xmlns:a16="http://schemas.microsoft.com/office/drawing/2014/main" id="{B5FFA755-421B-2B93-A6CC-EAEC6D46F41C}"/>
                  </a:ext>
                </a:extLst>
              </p:cNvPr>
              <p:cNvCxnSpPr>
                <a:cxnSpLocks/>
                <a:stCxn id="17189" idx="2"/>
                <a:endCxn id="17137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6" name="Straight Connector 17205">
                <a:extLst>
                  <a:ext uri="{FF2B5EF4-FFF2-40B4-BE49-F238E27FC236}">
                    <a16:creationId xmlns:a16="http://schemas.microsoft.com/office/drawing/2014/main" id="{4CEED9AC-BFA4-DAEB-1B79-6E426442CD66}"/>
                  </a:ext>
                </a:extLst>
              </p:cNvPr>
              <p:cNvCxnSpPr>
                <a:cxnSpLocks/>
                <a:stCxn id="17188" idx="2"/>
                <a:endCxn id="17136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7" name="Straight Connector 17206">
                <a:extLst>
                  <a:ext uri="{FF2B5EF4-FFF2-40B4-BE49-F238E27FC236}">
                    <a16:creationId xmlns:a16="http://schemas.microsoft.com/office/drawing/2014/main" id="{441A0908-E564-44A6-E7C6-B3C106F04DE8}"/>
                  </a:ext>
                </a:extLst>
              </p:cNvPr>
              <p:cNvCxnSpPr>
                <a:cxnSpLocks/>
                <a:stCxn id="17163" idx="2"/>
                <a:endCxn id="17189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8" name="Straight Connector 17207">
                <a:extLst>
                  <a:ext uri="{FF2B5EF4-FFF2-40B4-BE49-F238E27FC236}">
                    <a16:creationId xmlns:a16="http://schemas.microsoft.com/office/drawing/2014/main" id="{55C8B931-76B0-E373-BCE0-2626AB61DF74}"/>
                  </a:ext>
                </a:extLst>
              </p:cNvPr>
              <p:cNvCxnSpPr>
                <a:cxnSpLocks/>
                <a:stCxn id="17164" idx="2"/>
                <a:endCxn id="17189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9" name="Straight Connector 17208">
                <a:extLst>
                  <a:ext uri="{FF2B5EF4-FFF2-40B4-BE49-F238E27FC236}">
                    <a16:creationId xmlns:a16="http://schemas.microsoft.com/office/drawing/2014/main" id="{25F2119B-30E1-E481-4F80-AA403D6D7F75}"/>
                  </a:ext>
                </a:extLst>
              </p:cNvPr>
              <p:cNvCxnSpPr>
                <a:cxnSpLocks/>
                <a:stCxn id="17164" idx="2"/>
                <a:endCxn id="17191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0" name="Straight Connector 17209">
                <a:extLst>
                  <a:ext uri="{FF2B5EF4-FFF2-40B4-BE49-F238E27FC236}">
                    <a16:creationId xmlns:a16="http://schemas.microsoft.com/office/drawing/2014/main" id="{FF49E8F5-EE2E-7801-6F5A-835EC3377347}"/>
                  </a:ext>
                </a:extLst>
              </p:cNvPr>
              <p:cNvCxnSpPr>
                <a:cxnSpLocks/>
                <a:stCxn id="17165" idx="2"/>
                <a:endCxn id="17190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1" name="Straight Connector 17210">
                <a:extLst>
                  <a:ext uri="{FF2B5EF4-FFF2-40B4-BE49-F238E27FC236}">
                    <a16:creationId xmlns:a16="http://schemas.microsoft.com/office/drawing/2014/main" id="{B076F81C-9F56-99A6-592C-DEB37952B452}"/>
                  </a:ext>
                </a:extLst>
              </p:cNvPr>
              <p:cNvCxnSpPr>
                <a:cxnSpLocks/>
                <a:stCxn id="17166" idx="2"/>
                <a:endCxn id="17191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2" name="Straight Connector 17211">
                <a:extLst>
                  <a:ext uri="{FF2B5EF4-FFF2-40B4-BE49-F238E27FC236}">
                    <a16:creationId xmlns:a16="http://schemas.microsoft.com/office/drawing/2014/main" id="{C9C5FB98-90B3-0329-3218-5F11A854BBFC}"/>
                  </a:ext>
                </a:extLst>
              </p:cNvPr>
              <p:cNvCxnSpPr>
                <a:cxnSpLocks/>
                <a:stCxn id="17167" idx="2"/>
                <a:endCxn id="17192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3" name="Straight Connector 17212">
                <a:extLst>
                  <a:ext uri="{FF2B5EF4-FFF2-40B4-BE49-F238E27FC236}">
                    <a16:creationId xmlns:a16="http://schemas.microsoft.com/office/drawing/2014/main" id="{4DFEED8E-2692-CF01-F553-C62F0BA383F2}"/>
                  </a:ext>
                </a:extLst>
              </p:cNvPr>
              <p:cNvCxnSpPr>
                <a:cxnSpLocks/>
                <a:stCxn id="17166" idx="2"/>
                <a:endCxn id="17193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4" name="Straight Connector 17213">
                <a:extLst>
                  <a:ext uri="{FF2B5EF4-FFF2-40B4-BE49-F238E27FC236}">
                    <a16:creationId xmlns:a16="http://schemas.microsoft.com/office/drawing/2014/main" id="{8D745C7A-7D0F-C05E-EC46-DC128979B286}"/>
                  </a:ext>
                </a:extLst>
              </p:cNvPr>
              <p:cNvCxnSpPr>
                <a:cxnSpLocks/>
                <a:stCxn id="17165" idx="2"/>
                <a:endCxn id="17192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5" name="Straight Connector 17214">
                <a:extLst>
                  <a:ext uri="{FF2B5EF4-FFF2-40B4-BE49-F238E27FC236}">
                    <a16:creationId xmlns:a16="http://schemas.microsoft.com/office/drawing/2014/main" id="{EF63237F-1294-3557-9556-E52948447225}"/>
                  </a:ext>
                </a:extLst>
              </p:cNvPr>
              <p:cNvCxnSpPr>
                <a:cxnSpLocks/>
                <a:stCxn id="17162" idx="2"/>
                <a:endCxn id="17189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6" name="Straight Connector 17215">
                <a:extLst>
                  <a:ext uri="{FF2B5EF4-FFF2-40B4-BE49-F238E27FC236}">
                    <a16:creationId xmlns:a16="http://schemas.microsoft.com/office/drawing/2014/main" id="{8609910D-5FF9-B6E9-FB88-17ED6A204C51}"/>
                  </a:ext>
                </a:extLst>
              </p:cNvPr>
              <p:cNvCxnSpPr>
                <a:cxnSpLocks/>
                <a:stCxn id="17188" idx="2"/>
                <a:endCxn id="17138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7" name="Straight Connector 17216">
                <a:extLst>
                  <a:ext uri="{FF2B5EF4-FFF2-40B4-BE49-F238E27FC236}">
                    <a16:creationId xmlns:a16="http://schemas.microsoft.com/office/drawing/2014/main" id="{0D4626D8-76EE-6A2D-7ECC-FB19F6186707}"/>
                  </a:ext>
                </a:extLst>
              </p:cNvPr>
              <p:cNvCxnSpPr>
                <a:cxnSpLocks/>
                <a:stCxn id="17190" idx="2"/>
                <a:endCxn id="17136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8" name="Straight Connector 17217">
                <a:extLst>
                  <a:ext uri="{FF2B5EF4-FFF2-40B4-BE49-F238E27FC236}">
                    <a16:creationId xmlns:a16="http://schemas.microsoft.com/office/drawing/2014/main" id="{AB3113F2-8D88-C178-1498-4C4530E15686}"/>
                  </a:ext>
                </a:extLst>
              </p:cNvPr>
              <p:cNvCxnSpPr>
                <a:cxnSpLocks/>
                <a:stCxn id="17191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9" name="Straight Connector 17218">
                <a:extLst>
                  <a:ext uri="{FF2B5EF4-FFF2-40B4-BE49-F238E27FC236}">
                    <a16:creationId xmlns:a16="http://schemas.microsoft.com/office/drawing/2014/main" id="{4F8D1D70-34B1-2FBC-4147-9015875330FC}"/>
                  </a:ext>
                </a:extLst>
              </p:cNvPr>
              <p:cNvCxnSpPr>
                <a:cxnSpLocks/>
                <a:stCxn id="17192" idx="2"/>
                <a:endCxn id="17139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0" name="Straight Connector 17219">
                <a:extLst>
                  <a:ext uri="{FF2B5EF4-FFF2-40B4-BE49-F238E27FC236}">
                    <a16:creationId xmlns:a16="http://schemas.microsoft.com/office/drawing/2014/main" id="{150BA8EC-AB4E-C18D-F5D1-391F7A398358}"/>
                  </a:ext>
                </a:extLst>
              </p:cNvPr>
              <p:cNvCxnSpPr>
                <a:cxnSpLocks/>
                <a:stCxn id="17193" idx="2"/>
                <a:endCxn id="17140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1" name="Straight Connector 17220">
                <a:extLst>
                  <a:ext uri="{FF2B5EF4-FFF2-40B4-BE49-F238E27FC236}">
                    <a16:creationId xmlns:a16="http://schemas.microsoft.com/office/drawing/2014/main" id="{98E367FC-5B51-0451-4ACD-92C3C0EBDF61}"/>
                  </a:ext>
                </a:extLst>
              </p:cNvPr>
              <p:cNvCxnSpPr>
                <a:cxnSpLocks/>
                <a:stCxn id="17192" idx="2"/>
                <a:endCxn id="17141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2" name="Straight Connector 17221">
                <a:extLst>
                  <a:ext uri="{FF2B5EF4-FFF2-40B4-BE49-F238E27FC236}">
                    <a16:creationId xmlns:a16="http://schemas.microsoft.com/office/drawing/2014/main" id="{0EBAE065-084B-256D-4D5E-53B74C9FE238}"/>
                  </a:ext>
                </a:extLst>
              </p:cNvPr>
              <p:cNvCxnSpPr>
                <a:cxnSpLocks/>
                <a:stCxn id="17191" idx="2"/>
                <a:endCxn id="17140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3" name="Straight Connector 17222">
                <a:extLst>
                  <a:ext uri="{FF2B5EF4-FFF2-40B4-BE49-F238E27FC236}">
                    <a16:creationId xmlns:a16="http://schemas.microsoft.com/office/drawing/2014/main" id="{33BB334D-7B05-8B1F-BA56-F9924464DCEB}"/>
                  </a:ext>
                </a:extLst>
              </p:cNvPr>
              <p:cNvCxnSpPr>
                <a:cxnSpLocks/>
                <a:stCxn id="17190" idx="2"/>
                <a:endCxn id="17139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4" name="Straight Connector 17223">
                <a:extLst>
                  <a:ext uri="{FF2B5EF4-FFF2-40B4-BE49-F238E27FC236}">
                    <a16:creationId xmlns:a16="http://schemas.microsoft.com/office/drawing/2014/main" id="{FD8E2889-02EC-F1BB-B69D-E65C14356FDF}"/>
                  </a:ext>
                </a:extLst>
              </p:cNvPr>
              <p:cNvCxnSpPr>
                <a:cxnSpLocks/>
                <a:stCxn id="17189" idx="2"/>
                <a:endCxn id="17138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5" name="Straight Connector 17224">
                <a:extLst>
                  <a:ext uri="{FF2B5EF4-FFF2-40B4-BE49-F238E27FC236}">
                    <a16:creationId xmlns:a16="http://schemas.microsoft.com/office/drawing/2014/main" id="{2D25C9D7-075C-12B5-F894-30A488EB8395}"/>
                  </a:ext>
                </a:extLst>
              </p:cNvPr>
              <p:cNvCxnSpPr>
                <a:cxnSpLocks/>
                <a:stCxn id="17189" idx="2"/>
                <a:endCxn id="17139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6" name="Straight Connector 17225">
                <a:extLst>
                  <a:ext uri="{FF2B5EF4-FFF2-40B4-BE49-F238E27FC236}">
                    <a16:creationId xmlns:a16="http://schemas.microsoft.com/office/drawing/2014/main" id="{E1645CBD-9818-67EA-EC4F-8D50884560AF}"/>
                  </a:ext>
                </a:extLst>
              </p:cNvPr>
              <p:cNvCxnSpPr>
                <a:cxnSpLocks/>
                <a:stCxn id="17191" idx="2"/>
                <a:endCxn id="17141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7" name="Straight Connector 17226">
                <a:extLst>
                  <a:ext uri="{FF2B5EF4-FFF2-40B4-BE49-F238E27FC236}">
                    <a16:creationId xmlns:a16="http://schemas.microsoft.com/office/drawing/2014/main" id="{CD5C50CB-B9ED-EABB-B1B7-B311432F1B99}"/>
                  </a:ext>
                </a:extLst>
              </p:cNvPr>
              <p:cNvCxnSpPr>
                <a:cxnSpLocks/>
                <a:stCxn id="17191" idx="2"/>
                <a:endCxn id="17138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8" name="Straight Connector 17227">
                <a:extLst>
                  <a:ext uri="{FF2B5EF4-FFF2-40B4-BE49-F238E27FC236}">
                    <a16:creationId xmlns:a16="http://schemas.microsoft.com/office/drawing/2014/main" id="{26493DE3-5EF6-A8D0-4390-CEBF7E4219BB}"/>
                  </a:ext>
                </a:extLst>
              </p:cNvPr>
              <p:cNvCxnSpPr>
                <a:cxnSpLocks/>
                <a:stCxn id="17193" idx="2"/>
                <a:endCxn id="17139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9" name="Straight Connector 17228">
                <a:extLst>
                  <a:ext uri="{FF2B5EF4-FFF2-40B4-BE49-F238E27FC236}">
                    <a16:creationId xmlns:a16="http://schemas.microsoft.com/office/drawing/2014/main" id="{75493151-8420-31D8-F124-AB166CA824B6}"/>
                  </a:ext>
                </a:extLst>
              </p:cNvPr>
              <p:cNvCxnSpPr>
                <a:cxnSpLocks/>
                <a:stCxn id="17188" idx="2"/>
                <a:endCxn id="17140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0" name="Straight Connector 17229">
                <a:extLst>
                  <a:ext uri="{FF2B5EF4-FFF2-40B4-BE49-F238E27FC236}">
                    <a16:creationId xmlns:a16="http://schemas.microsoft.com/office/drawing/2014/main" id="{241D9ED3-DCBD-0C40-E764-BEC5C9A68F83}"/>
                  </a:ext>
                </a:extLst>
              </p:cNvPr>
              <p:cNvCxnSpPr>
                <a:cxnSpLocks/>
                <a:stCxn id="17188" idx="2"/>
                <a:endCxn id="17141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1" name="Straight Connector 17230">
                <a:extLst>
                  <a:ext uri="{FF2B5EF4-FFF2-40B4-BE49-F238E27FC236}">
                    <a16:creationId xmlns:a16="http://schemas.microsoft.com/office/drawing/2014/main" id="{A9D96DE8-E28D-C1B2-A1A2-37A7DD2CAC7D}"/>
                  </a:ext>
                </a:extLst>
              </p:cNvPr>
              <p:cNvCxnSpPr>
                <a:cxnSpLocks/>
                <a:stCxn id="17193" idx="2"/>
                <a:endCxn id="17138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2" name="Straight Connector 17231">
                <a:extLst>
                  <a:ext uri="{FF2B5EF4-FFF2-40B4-BE49-F238E27FC236}">
                    <a16:creationId xmlns:a16="http://schemas.microsoft.com/office/drawing/2014/main" id="{240B3BA1-0A9C-9D20-CD24-9146116C27F6}"/>
                  </a:ext>
                </a:extLst>
              </p:cNvPr>
              <p:cNvCxnSpPr>
                <a:cxnSpLocks/>
                <a:stCxn id="17193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3" name="Straight Connector 17232">
                <a:extLst>
                  <a:ext uri="{FF2B5EF4-FFF2-40B4-BE49-F238E27FC236}">
                    <a16:creationId xmlns:a16="http://schemas.microsoft.com/office/drawing/2014/main" id="{92A9B3BE-9E0F-9DF8-438D-DCFD9C7AF957}"/>
                  </a:ext>
                </a:extLst>
              </p:cNvPr>
              <p:cNvCxnSpPr>
                <a:cxnSpLocks/>
                <a:stCxn id="17190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4" name="Straight Connector 17233">
                <a:extLst>
                  <a:ext uri="{FF2B5EF4-FFF2-40B4-BE49-F238E27FC236}">
                    <a16:creationId xmlns:a16="http://schemas.microsoft.com/office/drawing/2014/main" id="{F5873104-E052-C161-67EA-78CDE69258F6}"/>
                  </a:ext>
                </a:extLst>
              </p:cNvPr>
              <p:cNvCxnSpPr>
                <a:cxnSpLocks/>
                <a:stCxn id="17190" idx="2"/>
                <a:endCxn id="17140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5" name="Straight Connector 17234">
                <a:extLst>
                  <a:ext uri="{FF2B5EF4-FFF2-40B4-BE49-F238E27FC236}">
                    <a16:creationId xmlns:a16="http://schemas.microsoft.com/office/drawing/2014/main" id="{749EBEF2-B8AD-AB60-1868-08F75E838455}"/>
                  </a:ext>
                </a:extLst>
              </p:cNvPr>
              <p:cNvCxnSpPr>
                <a:cxnSpLocks/>
                <a:stCxn id="17190" idx="1"/>
                <a:endCxn id="17141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6" name="Straight Connector 17235">
                <a:extLst>
                  <a:ext uri="{FF2B5EF4-FFF2-40B4-BE49-F238E27FC236}">
                    <a16:creationId xmlns:a16="http://schemas.microsoft.com/office/drawing/2014/main" id="{91B37336-3F3C-F23D-0A0A-C74353B46454}"/>
                  </a:ext>
                </a:extLst>
              </p:cNvPr>
              <p:cNvCxnSpPr>
                <a:cxnSpLocks/>
                <a:stCxn id="17191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7" name="Straight Connector 17236">
                <a:extLst>
                  <a:ext uri="{FF2B5EF4-FFF2-40B4-BE49-F238E27FC236}">
                    <a16:creationId xmlns:a16="http://schemas.microsoft.com/office/drawing/2014/main" id="{77BEA728-9654-D2CE-43AC-1B0EF660D0D1}"/>
                  </a:ext>
                </a:extLst>
              </p:cNvPr>
              <p:cNvCxnSpPr>
                <a:cxnSpLocks/>
                <a:stCxn id="17137" idx="2"/>
                <a:endCxn id="17188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8" name="Straight Connector 17237">
                <a:extLst>
                  <a:ext uri="{FF2B5EF4-FFF2-40B4-BE49-F238E27FC236}">
                    <a16:creationId xmlns:a16="http://schemas.microsoft.com/office/drawing/2014/main" id="{3C0551E5-DA0F-9399-61A3-311E9A99B09D}"/>
                  </a:ext>
                </a:extLst>
              </p:cNvPr>
              <p:cNvCxnSpPr>
                <a:cxnSpLocks/>
                <a:stCxn id="17189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9" name="Straight Connector 17238">
                <a:extLst>
                  <a:ext uri="{FF2B5EF4-FFF2-40B4-BE49-F238E27FC236}">
                    <a16:creationId xmlns:a16="http://schemas.microsoft.com/office/drawing/2014/main" id="{96CD9AC4-7493-F947-6C35-5CFFB9324AE2}"/>
                  </a:ext>
                </a:extLst>
              </p:cNvPr>
              <p:cNvCxnSpPr>
                <a:cxnSpLocks/>
                <a:stCxn id="17192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40" name="Straight Connector 17239">
                <a:extLst>
                  <a:ext uri="{FF2B5EF4-FFF2-40B4-BE49-F238E27FC236}">
                    <a16:creationId xmlns:a16="http://schemas.microsoft.com/office/drawing/2014/main" id="{C25E6F5E-C766-13E8-90A1-D30ABF1DED70}"/>
                  </a:ext>
                </a:extLst>
              </p:cNvPr>
              <p:cNvCxnSpPr>
                <a:cxnSpLocks/>
                <a:stCxn id="17164" idx="6"/>
                <a:endCxn id="17169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41" name="Straight Connector 17240">
                <a:extLst>
                  <a:ext uri="{FF2B5EF4-FFF2-40B4-BE49-F238E27FC236}">
                    <a16:creationId xmlns:a16="http://schemas.microsoft.com/office/drawing/2014/main" id="{5FCB9475-ABBD-B6BA-0728-003505C32920}"/>
                  </a:ext>
                </a:extLst>
              </p:cNvPr>
              <p:cNvCxnSpPr>
                <a:cxnSpLocks/>
                <a:stCxn id="17143" idx="2"/>
                <a:endCxn id="17138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18" name="Group 16917">
              <a:extLst>
                <a:ext uri="{FF2B5EF4-FFF2-40B4-BE49-F238E27FC236}">
                  <a16:creationId xmlns:a16="http://schemas.microsoft.com/office/drawing/2014/main" id="{D47334B7-CE49-C44E-AD8C-F9A850817EC1}"/>
                </a:ext>
              </a:extLst>
            </p:cNvPr>
            <p:cNvGrpSpPr/>
            <p:nvPr/>
          </p:nvGrpSpPr>
          <p:grpSpPr>
            <a:xfrm>
              <a:off x="4183622" y="7144950"/>
              <a:ext cx="320753" cy="317652"/>
              <a:chOff x="116170" y="299139"/>
              <a:chExt cx="1339861" cy="1326906"/>
            </a:xfrm>
          </p:grpSpPr>
          <p:sp>
            <p:nvSpPr>
              <p:cNvPr id="17030" name="Oval 17029">
                <a:extLst>
                  <a:ext uri="{FF2B5EF4-FFF2-40B4-BE49-F238E27FC236}">
                    <a16:creationId xmlns:a16="http://schemas.microsoft.com/office/drawing/2014/main" id="{8519F9C0-CACD-AE14-E2A9-C4609DCA1C2F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1" name="Oval 17030">
                <a:extLst>
                  <a:ext uri="{FF2B5EF4-FFF2-40B4-BE49-F238E27FC236}">
                    <a16:creationId xmlns:a16="http://schemas.microsoft.com/office/drawing/2014/main" id="{54A008C3-FC88-6264-7996-7DD5443853F1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2" name="Oval 17031">
                <a:extLst>
                  <a:ext uri="{FF2B5EF4-FFF2-40B4-BE49-F238E27FC236}">
                    <a16:creationId xmlns:a16="http://schemas.microsoft.com/office/drawing/2014/main" id="{86F32B66-8B0D-9373-0F43-F4C7E9698EEE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3" name="Oval 17032">
                <a:extLst>
                  <a:ext uri="{FF2B5EF4-FFF2-40B4-BE49-F238E27FC236}">
                    <a16:creationId xmlns:a16="http://schemas.microsoft.com/office/drawing/2014/main" id="{B4DD4F3E-5558-8B91-33D1-DFE8BC7D9E16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4" name="Oval 17033">
                <a:extLst>
                  <a:ext uri="{FF2B5EF4-FFF2-40B4-BE49-F238E27FC236}">
                    <a16:creationId xmlns:a16="http://schemas.microsoft.com/office/drawing/2014/main" id="{C9D92A70-D642-A93A-2C38-387C0F28615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5" name="Oval 17034">
                <a:extLst>
                  <a:ext uri="{FF2B5EF4-FFF2-40B4-BE49-F238E27FC236}">
                    <a16:creationId xmlns:a16="http://schemas.microsoft.com/office/drawing/2014/main" id="{42865D3B-4E44-6E5A-BCFC-70D2566E1802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6" name="Oval 17035">
                <a:extLst>
                  <a:ext uri="{FF2B5EF4-FFF2-40B4-BE49-F238E27FC236}">
                    <a16:creationId xmlns:a16="http://schemas.microsoft.com/office/drawing/2014/main" id="{656E1A8F-CD8B-E2DD-0DA4-9EFACF43D3C4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7" name="Oval 17036">
                <a:extLst>
                  <a:ext uri="{FF2B5EF4-FFF2-40B4-BE49-F238E27FC236}">
                    <a16:creationId xmlns:a16="http://schemas.microsoft.com/office/drawing/2014/main" id="{5792293D-68FD-AE9A-B000-F448001E9260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8" name="Oval 17037">
                <a:extLst>
                  <a:ext uri="{FF2B5EF4-FFF2-40B4-BE49-F238E27FC236}">
                    <a16:creationId xmlns:a16="http://schemas.microsoft.com/office/drawing/2014/main" id="{DEE59A40-2168-98C6-64C8-0BB4DD6FF1DF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39" name="Straight Connector 17038">
                <a:extLst>
                  <a:ext uri="{FF2B5EF4-FFF2-40B4-BE49-F238E27FC236}">
                    <a16:creationId xmlns:a16="http://schemas.microsoft.com/office/drawing/2014/main" id="{101F4BAC-C240-ACC4-CC5E-7562223E4162}"/>
                  </a:ext>
                </a:extLst>
              </p:cNvPr>
              <p:cNvCxnSpPr>
                <a:cxnSpLocks/>
                <a:stCxn id="17034" idx="6"/>
                <a:endCxn id="17038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0" name="Straight Connector 17039">
                <a:extLst>
                  <a:ext uri="{FF2B5EF4-FFF2-40B4-BE49-F238E27FC236}">
                    <a16:creationId xmlns:a16="http://schemas.microsoft.com/office/drawing/2014/main" id="{7294A5C0-C2EA-A036-5F09-966BEBC89940}"/>
                  </a:ext>
                </a:extLst>
              </p:cNvPr>
              <p:cNvCxnSpPr>
                <a:cxnSpLocks/>
                <a:stCxn id="17035" idx="6"/>
                <a:endCxn id="17038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1" name="Straight Connector 17040">
                <a:extLst>
                  <a:ext uri="{FF2B5EF4-FFF2-40B4-BE49-F238E27FC236}">
                    <a16:creationId xmlns:a16="http://schemas.microsoft.com/office/drawing/2014/main" id="{ED905059-C1F8-82FD-C942-F5C38B1010BA}"/>
                  </a:ext>
                </a:extLst>
              </p:cNvPr>
              <p:cNvCxnSpPr>
                <a:cxnSpLocks/>
                <a:stCxn id="17035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2" name="Straight Connector 17041">
                <a:extLst>
                  <a:ext uri="{FF2B5EF4-FFF2-40B4-BE49-F238E27FC236}">
                    <a16:creationId xmlns:a16="http://schemas.microsoft.com/office/drawing/2014/main" id="{E5C1D6B5-994F-71CF-7462-18B55783A907}"/>
                  </a:ext>
                </a:extLst>
              </p:cNvPr>
              <p:cNvCxnSpPr>
                <a:cxnSpLocks/>
                <a:stCxn id="17035" idx="6"/>
                <a:endCxn id="17036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3" name="Straight Connector 17042">
                <a:extLst>
                  <a:ext uri="{FF2B5EF4-FFF2-40B4-BE49-F238E27FC236}">
                    <a16:creationId xmlns:a16="http://schemas.microsoft.com/office/drawing/2014/main" id="{C03D9735-B9D9-380A-01DD-AE3B5DEEE851}"/>
                  </a:ext>
                </a:extLst>
              </p:cNvPr>
              <p:cNvCxnSpPr>
                <a:cxnSpLocks/>
                <a:stCxn id="17030" idx="6"/>
                <a:endCxn id="17036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4" name="Straight Connector 17043">
                <a:extLst>
                  <a:ext uri="{FF2B5EF4-FFF2-40B4-BE49-F238E27FC236}">
                    <a16:creationId xmlns:a16="http://schemas.microsoft.com/office/drawing/2014/main" id="{16D79B9E-B343-0C08-151D-A7B0A1282427}"/>
                  </a:ext>
                </a:extLst>
              </p:cNvPr>
              <p:cNvCxnSpPr>
                <a:cxnSpLocks/>
                <a:stCxn id="17030" idx="6"/>
                <a:endCxn id="17037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5" name="Straight Connector 17044">
                <a:extLst>
                  <a:ext uri="{FF2B5EF4-FFF2-40B4-BE49-F238E27FC236}">
                    <a16:creationId xmlns:a16="http://schemas.microsoft.com/office/drawing/2014/main" id="{D143CE5B-BFB3-DBA9-7069-1AE8B1D978D9}"/>
                  </a:ext>
                </a:extLst>
              </p:cNvPr>
              <p:cNvCxnSpPr>
                <a:cxnSpLocks/>
                <a:stCxn id="17030" idx="6"/>
                <a:endCxn id="17038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6" name="Straight Connector 17045">
                <a:extLst>
                  <a:ext uri="{FF2B5EF4-FFF2-40B4-BE49-F238E27FC236}">
                    <a16:creationId xmlns:a16="http://schemas.microsoft.com/office/drawing/2014/main" id="{164B6821-AF00-D5F1-B8EA-899ECA65A036}"/>
                  </a:ext>
                </a:extLst>
              </p:cNvPr>
              <p:cNvCxnSpPr>
                <a:cxnSpLocks/>
                <a:stCxn id="17031" idx="6"/>
                <a:endCxn id="17036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7" name="Straight Connector 17046">
                <a:extLst>
                  <a:ext uri="{FF2B5EF4-FFF2-40B4-BE49-F238E27FC236}">
                    <a16:creationId xmlns:a16="http://schemas.microsoft.com/office/drawing/2014/main" id="{9C29EC60-F558-9013-5E62-0B1F9DF97CDD}"/>
                  </a:ext>
                </a:extLst>
              </p:cNvPr>
              <p:cNvCxnSpPr>
                <a:cxnSpLocks/>
                <a:stCxn id="17032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8" name="Straight Connector 17047">
                <a:extLst>
                  <a:ext uri="{FF2B5EF4-FFF2-40B4-BE49-F238E27FC236}">
                    <a16:creationId xmlns:a16="http://schemas.microsoft.com/office/drawing/2014/main" id="{8C15ECD3-7823-6B36-6376-56C910CF02A7}"/>
                  </a:ext>
                </a:extLst>
              </p:cNvPr>
              <p:cNvCxnSpPr>
                <a:cxnSpLocks/>
                <a:stCxn id="17031" idx="6"/>
                <a:endCxn id="17037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9" name="Straight Connector 17048">
                <a:extLst>
                  <a:ext uri="{FF2B5EF4-FFF2-40B4-BE49-F238E27FC236}">
                    <a16:creationId xmlns:a16="http://schemas.microsoft.com/office/drawing/2014/main" id="{78249020-A3FB-2E14-C0C6-CEE64895111D}"/>
                  </a:ext>
                </a:extLst>
              </p:cNvPr>
              <p:cNvCxnSpPr>
                <a:cxnSpLocks/>
                <a:stCxn id="17032" idx="7"/>
                <a:endCxn id="17038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0" name="Straight Connector 17049">
                <a:extLst>
                  <a:ext uri="{FF2B5EF4-FFF2-40B4-BE49-F238E27FC236}">
                    <a16:creationId xmlns:a16="http://schemas.microsoft.com/office/drawing/2014/main" id="{38B07BFE-5D01-F81A-E8C1-7C355B714820}"/>
                  </a:ext>
                </a:extLst>
              </p:cNvPr>
              <p:cNvCxnSpPr>
                <a:cxnSpLocks/>
                <a:stCxn id="17033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1" name="Straight Connector 17050">
                <a:extLst>
                  <a:ext uri="{FF2B5EF4-FFF2-40B4-BE49-F238E27FC236}">
                    <a16:creationId xmlns:a16="http://schemas.microsoft.com/office/drawing/2014/main" id="{B7D5CD6A-85C7-5FB3-CFB8-8FFC5F7D5E04}"/>
                  </a:ext>
                </a:extLst>
              </p:cNvPr>
              <p:cNvCxnSpPr>
                <a:cxnSpLocks/>
                <a:stCxn id="17034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2" name="Straight Connector 17051">
                <a:extLst>
                  <a:ext uri="{FF2B5EF4-FFF2-40B4-BE49-F238E27FC236}">
                    <a16:creationId xmlns:a16="http://schemas.microsoft.com/office/drawing/2014/main" id="{6FE3B9D1-37BA-E2B5-C8E4-2C11C2A368FD}"/>
                  </a:ext>
                </a:extLst>
              </p:cNvPr>
              <p:cNvCxnSpPr>
                <a:cxnSpLocks/>
                <a:stCxn id="17034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3" name="Straight Connector 17052">
                <a:extLst>
                  <a:ext uri="{FF2B5EF4-FFF2-40B4-BE49-F238E27FC236}">
                    <a16:creationId xmlns:a16="http://schemas.microsoft.com/office/drawing/2014/main" id="{E6EA117F-AD58-96E8-1AD0-37DEC19D4C33}"/>
                  </a:ext>
                </a:extLst>
              </p:cNvPr>
              <p:cNvCxnSpPr>
                <a:cxnSpLocks/>
                <a:stCxn id="17033" idx="6"/>
                <a:endCxn id="17038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4" name="Straight Connector 17053">
                <a:extLst>
                  <a:ext uri="{FF2B5EF4-FFF2-40B4-BE49-F238E27FC236}">
                    <a16:creationId xmlns:a16="http://schemas.microsoft.com/office/drawing/2014/main" id="{C230BE9A-2F63-09D4-BA39-5237E0352A51}"/>
                  </a:ext>
                </a:extLst>
              </p:cNvPr>
              <p:cNvCxnSpPr>
                <a:cxnSpLocks/>
                <a:stCxn id="17031" idx="6"/>
                <a:endCxn id="17038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5" name="Straight Connector 17054">
                <a:extLst>
                  <a:ext uri="{FF2B5EF4-FFF2-40B4-BE49-F238E27FC236}">
                    <a16:creationId xmlns:a16="http://schemas.microsoft.com/office/drawing/2014/main" id="{01B955CE-80BC-431A-E080-3AA6F43B992E}"/>
                  </a:ext>
                </a:extLst>
              </p:cNvPr>
              <p:cNvCxnSpPr>
                <a:cxnSpLocks/>
                <a:stCxn id="17033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56" name="Oval 17055">
                <a:extLst>
                  <a:ext uri="{FF2B5EF4-FFF2-40B4-BE49-F238E27FC236}">
                    <a16:creationId xmlns:a16="http://schemas.microsoft.com/office/drawing/2014/main" id="{68E8EA70-0BE8-8B5E-385C-CB4AF6A7EA8E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7" name="Oval 17056">
                <a:extLst>
                  <a:ext uri="{FF2B5EF4-FFF2-40B4-BE49-F238E27FC236}">
                    <a16:creationId xmlns:a16="http://schemas.microsoft.com/office/drawing/2014/main" id="{63268ECF-1781-E5B3-6A11-771291193590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8" name="Oval 17057">
                <a:extLst>
                  <a:ext uri="{FF2B5EF4-FFF2-40B4-BE49-F238E27FC236}">
                    <a16:creationId xmlns:a16="http://schemas.microsoft.com/office/drawing/2014/main" id="{C918AC7D-DF5D-69FF-1749-E3F860F9CDF8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9" name="Oval 17058">
                <a:extLst>
                  <a:ext uri="{FF2B5EF4-FFF2-40B4-BE49-F238E27FC236}">
                    <a16:creationId xmlns:a16="http://schemas.microsoft.com/office/drawing/2014/main" id="{9A6BD178-3359-3075-D6DC-A89FC1D721F5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0" name="Oval 17059">
                <a:extLst>
                  <a:ext uri="{FF2B5EF4-FFF2-40B4-BE49-F238E27FC236}">
                    <a16:creationId xmlns:a16="http://schemas.microsoft.com/office/drawing/2014/main" id="{09EB7E08-F56A-8C30-0842-9AEDE8C1E5D6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1" name="Oval 17060">
                <a:extLst>
                  <a:ext uri="{FF2B5EF4-FFF2-40B4-BE49-F238E27FC236}">
                    <a16:creationId xmlns:a16="http://schemas.microsoft.com/office/drawing/2014/main" id="{BEDA6B03-378C-E188-5033-D4334814B346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2" name="Oval 17061">
                <a:extLst>
                  <a:ext uri="{FF2B5EF4-FFF2-40B4-BE49-F238E27FC236}">
                    <a16:creationId xmlns:a16="http://schemas.microsoft.com/office/drawing/2014/main" id="{E519F7AA-8D11-B06B-E69A-225C5A21762F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3" name="Oval 17062">
                <a:extLst>
                  <a:ext uri="{FF2B5EF4-FFF2-40B4-BE49-F238E27FC236}">
                    <a16:creationId xmlns:a16="http://schemas.microsoft.com/office/drawing/2014/main" id="{B4BAF561-E8CC-91FC-0B25-7BD1947EE7A3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4" name="Oval 17063">
                <a:extLst>
                  <a:ext uri="{FF2B5EF4-FFF2-40B4-BE49-F238E27FC236}">
                    <a16:creationId xmlns:a16="http://schemas.microsoft.com/office/drawing/2014/main" id="{ECA7F641-EC9D-4AAC-2922-A2744F33B1D7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65" name="Straight Connector 17064">
                <a:extLst>
                  <a:ext uri="{FF2B5EF4-FFF2-40B4-BE49-F238E27FC236}">
                    <a16:creationId xmlns:a16="http://schemas.microsoft.com/office/drawing/2014/main" id="{B7C6F797-AB52-C870-273F-7FE62072AEC7}"/>
                  </a:ext>
                </a:extLst>
              </p:cNvPr>
              <p:cNvCxnSpPr>
                <a:cxnSpLocks/>
                <a:stCxn id="17060" idx="6"/>
                <a:endCxn id="17064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6" name="Straight Connector 17065">
                <a:extLst>
                  <a:ext uri="{FF2B5EF4-FFF2-40B4-BE49-F238E27FC236}">
                    <a16:creationId xmlns:a16="http://schemas.microsoft.com/office/drawing/2014/main" id="{462A5D9C-142E-919E-505A-55CCC545FEFD}"/>
                  </a:ext>
                </a:extLst>
              </p:cNvPr>
              <p:cNvCxnSpPr>
                <a:cxnSpLocks/>
                <a:stCxn id="17061" idx="6"/>
                <a:endCxn id="17064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7" name="Straight Connector 17066">
                <a:extLst>
                  <a:ext uri="{FF2B5EF4-FFF2-40B4-BE49-F238E27FC236}">
                    <a16:creationId xmlns:a16="http://schemas.microsoft.com/office/drawing/2014/main" id="{64A25272-66F6-ED95-5FF1-F9A924FBBBCE}"/>
                  </a:ext>
                </a:extLst>
              </p:cNvPr>
              <p:cNvCxnSpPr>
                <a:cxnSpLocks/>
                <a:stCxn id="17061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8" name="Straight Connector 17067">
                <a:extLst>
                  <a:ext uri="{FF2B5EF4-FFF2-40B4-BE49-F238E27FC236}">
                    <a16:creationId xmlns:a16="http://schemas.microsoft.com/office/drawing/2014/main" id="{848B7D70-2C7D-AC5A-714B-6051D28507C6}"/>
                  </a:ext>
                </a:extLst>
              </p:cNvPr>
              <p:cNvCxnSpPr>
                <a:cxnSpLocks/>
                <a:stCxn id="17061" idx="6"/>
                <a:endCxn id="17062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9" name="Straight Connector 17068">
                <a:extLst>
                  <a:ext uri="{FF2B5EF4-FFF2-40B4-BE49-F238E27FC236}">
                    <a16:creationId xmlns:a16="http://schemas.microsoft.com/office/drawing/2014/main" id="{E1FCF10F-DCC9-BC45-3903-43E765993788}"/>
                  </a:ext>
                </a:extLst>
              </p:cNvPr>
              <p:cNvCxnSpPr>
                <a:cxnSpLocks/>
                <a:stCxn id="17056" idx="6"/>
                <a:endCxn id="17062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0" name="Straight Connector 17069">
                <a:extLst>
                  <a:ext uri="{FF2B5EF4-FFF2-40B4-BE49-F238E27FC236}">
                    <a16:creationId xmlns:a16="http://schemas.microsoft.com/office/drawing/2014/main" id="{FCE39C6E-20C8-3BD6-0819-A8B756932D30}"/>
                  </a:ext>
                </a:extLst>
              </p:cNvPr>
              <p:cNvCxnSpPr>
                <a:cxnSpLocks/>
                <a:stCxn id="17056" idx="6"/>
                <a:endCxn id="17063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1" name="Straight Connector 17070">
                <a:extLst>
                  <a:ext uri="{FF2B5EF4-FFF2-40B4-BE49-F238E27FC236}">
                    <a16:creationId xmlns:a16="http://schemas.microsoft.com/office/drawing/2014/main" id="{12ADD5FD-79E0-F0D1-C435-8D6DA1A34668}"/>
                  </a:ext>
                </a:extLst>
              </p:cNvPr>
              <p:cNvCxnSpPr>
                <a:cxnSpLocks/>
                <a:stCxn id="17056" idx="6"/>
                <a:endCxn id="17064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2" name="Straight Connector 17071">
                <a:extLst>
                  <a:ext uri="{FF2B5EF4-FFF2-40B4-BE49-F238E27FC236}">
                    <a16:creationId xmlns:a16="http://schemas.microsoft.com/office/drawing/2014/main" id="{2D3160DB-AA6B-1F4D-AFE8-4E5BBB3BBA79}"/>
                  </a:ext>
                </a:extLst>
              </p:cNvPr>
              <p:cNvCxnSpPr>
                <a:cxnSpLocks/>
                <a:stCxn id="17057" idx="6"/>
                <a:endCxn id="17062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3" name="Straight Connector 17072">
                <a:extLst>
                  <a:ext uri="{FF2B5EF4-FFF2-40B4-BE49-F238E27FC236}">
                    <a16:creationId xmlns:a16="http://schemas.microsoft.com/office/drawing/2014/main" id="{3ACA1DE7-AFFC-55F9-7DA3-8FADF90DFFFD}"/>
                  </a:ext>
                </a:extLst>
              </p:cNvPr>
              <p:cNvCxnSpPr>
                <a:cxnSpLocks/>
                <a:stCxn id="17058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4" name="Straight Connector 17073">
                <a:extLst>
                  <a:ext uri="{FF2B5EF4-FFF2-40B4-BE49-F238E27FC236}">
                    <a16:creationId xmlns:a16="http://schemas.microsoft.com/office/drawing/2014/main" id="{56E30B2F-1D3F-6865-502F-72EB8B0A9132}"/>
                  </a:ext>
                </a:extLst>
              </p:cNvPr>
              <p:cNvCxnSpPr>
                <a:cxnSpLocks/>
                <a:stCxn id="17057" idx="6"/>
                <a:endCxn id="17063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5" name="Straight Connector 17074">
                <a:extLst>
                  <a:ext uri="{FF2B5EF4-FFF2-40B4-BE49-F238E27FC236}">
                    <a16:creationId xmlns:a16="http://schemas.microsoft.com/office/drawing/2014/main" id="{C066E08E-F776-660A-06DF-FA592C1A3ADE}"/>
                  </a:ext>
                </a:extLst>
              </p:cNvPr>
              <p:cNvCxnSpPr>
                <a:cxnSpLocks/>
                <a:stCxn id="17058" idx="7"/>
                <a:endCxn id="17064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6" name="Straight Connector 17075">
                <a:extLst>
                  <a:ext uri="{FF2B5EF4-FFF2-40B4-BE49-F238E27FC236}">
                    <a16:creationId xmlns:a16="http://schemas.microsoft.com/office/drawing/2014/main" id="{A4BF6AB3-F6A3-CFA2-9F40-04719BF85534}"/>
                  </a:ext>
                </a:extLst>
              </p:cNvPr>
              <p:cNvCxnSpPr>
                <a:cxnSpLocks/>
                <a:stCxn id="17059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7" name="Straight Connector 17076">
                <a:extLst>
                  <a:ext uri="{FF2B5EF4-FFF2-40B4-BE49-F238E27FC236}">
                    <a16:creationId xmlns:a16="http://schemas.microsoft.com/office/drawing/2014/main" id="{4418E799-B2C7-8E8A-3FA5-F928FD1FF2F8}"/>
                  </a:ext>
                </a:extLst>
              </p:cNvPr>
              <p:cNvCxnSpPr>
                <a:cxnSpLocks/>
                <a:stCxn id="17060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8" name="Straight Connector 17077">
                <a:extLst>
                  <a:ext uri="{FF2B5EF4-FFF2-40B4-BE49-F238E27FC236}">
                    <a16:creationId xmlns:a16="http://schemas.microsoft.com/office/drawing/2014/main" id="{92DE15DF-36E8-9134-687A-4AA66AE7BBD3}"/>
                  </a:ext>
                </a:extLst>
              </p:cNvPr>
              <p:cNvCxnSpPr>
                <a:cxnSpLocks/>
                <a:stCxn id="17060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9" name="Straight Connector 17078">
                <a:extLst>
                  <a:ext uri="{FF2B5EF4-FFF2-40B4-BE49-F238E27FC236}">
                    <a16:creationId xmlns:a16="http://schemas.microsoft.com/office/drawing/2014/main" id="{9FA8359B-6DB9-A2CA-2DAC-830708D5235F}"/>
                  </a:ext>
                </a:extLst>
              </p:cNvPr>
              <p:cNvCxnSpPr>
                <a:cxnSpLocks/>
                <a:stCxn id="17059" idx="6"/>
                <a:endCxn id="17064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0" name="Straight Connector 17079">
                <a:extLst>
                  <a:ext uri="{FF2B5EF4-FFF2-40B4-BE49-F238E27FC236}">
                    <a16:creationId xmlns:a16="http://schemas.microsoft.com/office/drawing/2014/main" id="{F733F43D-0636-16AA-71ED-4E01841C4030}"/>
                  </a:ext>
                </a:extLst>
              </p:cNvPr>
              <p:cNvCxnSpPr>
                <a:cxnSpLocks/>
                <a:stCxn id="17057" idx="6"/>
                <a:endCxn id="17064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1" name="Straight Connector 17080">
                <a:extLst>
                  <a:ext uri="{FF2B5EF4-FFF2-40B4-BE49-F238E27FC236}">
                    <a16:creationId xmlns:a16="http://schemas.microsoft.com/office/drawing/2014/main" id="{7D9A1424-E26A-D007-E483-82BD71BDA555}"/>
                  </a:ext>
                </a:extLst>
              </p:cNvPr>
              <p:cNvCxnSpPr>
                <a:cxnSpLocks/>
                <a:stCxn id="17059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82" name="Oval 17081">
                <a:extLst>
                  <a:ext uri="{FF2B5EF4-FFF2-40B4-BE49-F238E27FC236}">
                    <a16:creationId xmlns:a16="http://schemas.microsoft.com/office/drawing/2014/main" id="{525F8DBC-8FF1-6AAA-BD1B-40C388365817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3" name="Oval 17082">
                <a:extLst>
                  <a:ext uri="{FF2B5EF4-FFF2-40B4-BE49-F238E27FC236}">
                    <a16:creationId xmlns:a16="http://schemas.microsoft.com/office/drawing/2014/main" id="{4B9D867B-62F3-EC75-D01E-B4EF144E20C8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4" name="Oval 17083">
                <a:extLst>
                  <a:ext uri="{FF2B5EF4-FFF2-40B4-BE49-F238E27FC236}">
                    <a16:creationId xmlns:a16="http://schemas.microsoft.com/office/drawing/2014/main" id="{3CFDFB36-6FED-52E2-C2F0-C7FA001B387F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5" name="Oval 17084">
                <a:extLst>
                  <a:ext uri="{FF2B5EF4-FFF2-40B4-BE49-F238E27FC236}">
                    <a16:creationId xmlns:a16="http://schemas.microsoft.com/office/drawing/2014/main" id="{E8D696DD-3E52-1767-5999-65CBC7C31AFC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6" name="Oval 17085">
                <a:extLst>
                  <a:ext uri="{FF2B5EF4-FFF2-40B4-BE49-F238E27FC236}">
                    <a16:creationId xmlns:a16="http://schemas.microsoft.com/office/drawing/2014/main" id="{78AC845B-B241-7E96-684F-AB0138CE94C8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7" name="Oval 17086">
                <a:extLst>
                  <a:ext uri="{FF2B5EF4-FFF2-40B4-BE49-F238E27FC236}">
                    <a16:creationId xmlns:a16="http://schemas.microsoft.com/office/drawing/2014/main" id="{D3C6FE4F-7082-8873-C214-469C94E90C23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88" name="Straight Connector 17087">
                <a:extLst>
                  <a:ext uri="{FF2B5EF4-FFF2-40B4-BE49-F238E27FC236}">
                    <a16:creationId xmlns:a16="http://schemas.microsoft.com/office/drawing/2014/main" id="{6E16B15E-101E-194D-C624-54D976AEA03E}"/>
                  </a:ext>
                </a:extLst>
              </p:cNvPr>
              <p:cNvCxnSpPr>
                <a:cxnSpLocks/>
                <a:stCxn id="17056" idx="2"/>
                <a:endCxn id="17082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9" name="Straight Connector 17088">
                <a:extLst>
                  <a:ext uri="{FF2B5EF4-FFF2-40B4-BE49-F238E27FC236}">
                    <a16:creationId xmlns:a16="http://schemas.microsoft.com/office/drawing/2014/main" id="{DDACCCE1-DCAE-7B0C-7880-64057D85CC3F}"/>
                  </a:ext>
                </a:extLst>
              </p:cNvPr>
              <p:cNvCxnSpPr>
                <a:cxnSpLocks/>
                <a:stCxn id="17057" idx="2"/>
                <a:endCxn id="17082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0" name="Straight Connector 17089">
                <a:extLst>
                  <a:ext uri="{FF2B5EF4-FFF2-40B4-BE49-F238E27FC236}">
                    <a16:creationId xmlns:a16="http://schemas.microsoft.com/office/drawing/2014/main" id="{9CE09136-547A-A6A2-4E4A-54A0F6C83C53}"/>
                  </a:ext>
                </a:extLst>
              </p:cNvPr>
              <p:cNvCxnSpPr>
                <a:cxnSpLocks/>
                <a:stCxn id="17057" idx="2"/>
                <a:endCxn id="17084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1" name="Straight Connector 17090">
                <a:extLst>
                  <a:ext uri="{FF2B5EF4-FFF2-40B4-BE49-F238E27FC236}">
                    <a16:creationId xmlns:a16="http://schemas.microsoft.com/office/drawing/2014/main" id="{156315A5-DB43-7DA8-644E-F8495FCEB7D7}"/>
                  </a:ext>
                </a:extLst>
              </p:cNvPr>
              <p:cNvCxnSpPr>
                <a:cxnSpLocks/>
                <a:stCxn id="17058" idx="2"/>
                <a:endCxn id="17084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2" name="Straight Connector 17091">
                <a:extLst>
                  <a:ext uri="{FF2B5EF4-FFF2-40B4-BE49-F238E27FC236}">
                    <a16:creationId xmlns:a16="http://schemas.microsoft.com/office/drawing/2014/main" id="{2B34A075-B67E-4A49-4CA1-A69B79D312F6}"/>
                  </a:ext>
                </a:extLst>
              </p:cNvPr>
              <p:cNvCxnSpPr>
                <a:cxnSpLocks/>
                <a:stCxn id="17059" idx="2"/>
                <a:endCxn id="17085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3" name="Straight Connector 17092">
                <a:extLst>
                  <a:ext uri="{FF2B5EF4-FFF2-40B4-BE49-F238E27FC236}">
                    <a16:creationId xmlns:a16="http://schemas.microsoft.com/office/drawing/2014/main" id="{86644B46-A1EE-4C5C-F483-A8F399CB2EE1}"/>
                  </a:ext>
                </a:extLst>
              </p:cNvPr>
              <p:cNvCxnSpPr>
                <a:cxnSpLocks/>
                <a:stCxn id="17060" idx="2"/>
                <a:endCxn id="17086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4" name="Straight Connector 17093">
                <a:extLst>
                  <a:ext uri="{FF2B5EF4-FFF2-40B4-BE49-F238E27FC236}">
                    <a16:creationId xmlns:a16="http://schemas.microsoft.com/office/drawing/2014/main" id="{467B51D5-1349-7163-6D6C-BF543653A9AB}"/>
                  </a:ext>
                </a:extLst>
              </p:cNvPr>
              <p:cNvCxnSpPr>
                <a:cxnSpLocks/>
                <a:stCxn id="17061" idx="2"/>
                <a:endCxn id="17087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5" name="Straight Connector 17094">
                <a:extLst>
                  <a:ext uri="{FF2B5EF4-FFF2-40B4-BE49-F238E27FC236}">
                    <a16:creationId xmlns:a16="http://schemas.microsoft.com/office/drawing/2014/main" id="{C7B1358D-72FF-15B1-AC69-B1DB0BCA589D}"/>
                  </a:ext>
                </a:extLst>
              </p:cNvPr>
              <p:cNvCxnSpPr>
                <a:cxnSpLocks/>
                <a:stCxn id="17087" idx="2"/>
                <a:endCxn id="17035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6" name="Straight Connector 17095">
                <a:extLst>
                  <a:ext uri="{FF2B5EF4-FFF2-40B4-BE49-F238E27FC236}">
                    <a16:creationId xmlns:a16="http://schemas.microsoft.com/office/drawing/2014/main" id="{DF614B3D-C2B2-7919-DF16-46D2D39DFB99}"/>
                  </a:ext>
                </a:extLst>
              </p:cNvPr>
              <p:cNvCxnSpPr>
                <a:cxnSpLocks/>
                <a:stCxn id="17086" idx="2"/>
                <a:endCxn id="17034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7" name="Straight Connector 17096">
                <a:extLst>
                  <a:ext uri="{FF2B5EF4-FFF2-40B4-BE49-F238E27FC236}">
                    <a16:creationId xmlns:a16="http://schemas.microsoft.com/office/drawing/2014/main" id="{BF6CA91A-3B42-8278-D92A-59FB2A9B7A11}"/>
                  </a:ext>
                </a:extLst>
              </p:cNvPr>
              <p:cNvCxnSpPr>
                <a:cxnSpLocks/>
                <a:stCxn id="17085" idx="2"/>
                <a:endCxn id="17033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8" name="Straight Connector 17097">
                <a:extLst>
                  <a:ext uri="{FF2B5EF4-FFF2-40B4-BE49-F238E27FC236}">
                    <a16:creationId xmlns:a16="http://schemas.microsoft.com/office/drawing/2014/main" id="{2E1472AB-6274-CA94-D02C-4693DEF31C6B}"/>
                  </a:ext>
                </a:extLst>
              </p:cNvPr>
              <p:cNvCxnSpPr>
                <a:cxnSpLocks/>
                <a:stCxn id="17084" idx="2"/>
                <a:endCxn id="17032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9" name="Straight Connector 17098">
                <a:extLst>
                  <a:ext uri="{FF2B5EF4-FFF2-40B4-BE49-F238E27FC236}">
                    <a16:creationId xmlns:a16="http://schemas.microsoft.com/office/drawing/2014/main" id="{D35DC3CD-4529-B6E7-E438-74DC54B78B20}"/>
                  </a:ext>
                </a:extLst>
              </p:cNvPr>
              <p:cNvCxnSpPr>
                <a:cxnSpLocks/>
                <a:stCxn id="17083" idx="2"/>
                <a:endCxn id="17031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0" name="Straight Connector 17099">
                <a:extLst>
                  <a:ext uri="{FF2B5EF4-FFF2-40B4-BE49-F238E27FC236}">
                    <a16:creationId xmlns:a16="http://schemas.microsoft.com/office/drawing/2014/main" id="{24CE0B3E-AF61-31F7-848A-B92F84C1A9AD}"/>
                  </a:ext>
                </a:extLst>
              </p:cNvPr>
              <p:cNvCxnSpPr>
                <a:cxnSpLocks/>
                <a:stCxn id="17082" idx="2"/>
                <a:endCxn id="17030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1" name="Straight Connector 17100">
                <a:extLst>
                  <a:ext uri="{FF2B5EF4-FFF2-40B4-BE49-F238E27FC236}">
                    <a16:creationId xmlns:a16="http://schemas.microsoft.com/office/drawing/2014/main" id="{31769DD0-06D8-9B0F-9271-2E227793AC0A}"/>
                  </a:ext>
                </a:extLst>
              </p:cNvPr>
              <p:cNvCxnSpPr>
                <a:cxnSpLocks/>
                <a:stCxn id="17057" idx="2"/>
                <a:endCxn id="17083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2" name="Straight Connector 17101">
                <a:extLst>
                  <a:ext uri="{FF2B5EF4-FFF2-40B4-BE49-F238E27FC236}">
                    <a16:creationId xmlns:a16="http://schemas.microsoft.com/office/drawing/2014/main" id="{56C6CB9D-3E9C-DD01-4259-155727C1E2F7}"/>
                  </a:ext>
                </a:extLst>
              </p:cNvPr>
              <p:cNvCxnSpPr>
                <a:cxnSpLocks/>
                <a:stCxn id="17058" idx="2"/>
                <a:endCxn id="17083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3" name="Straight Connector 17102">
                <a:extLst>
                  <a:ext uri="{FF2B5EF4-FFF2-40B4-BE49-F238E27FC236}">
                    <a16:creationId xmlns:a16="http://schemas.microsoft.com/office/drawing/2014/main" id="{DD41D406-FFA9-CE1F-B646-CC990DF7029C}"/>
                  </a:ext>
                </a:extLst>
              </p:cNvPr>
              <p:cNvCxnSpPr>
                <a:cxnSpLocks/>
                <a:stCxn id="17058" idx="2"/>
                <a:endCxn id="17085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4" name="Straight Connector 17103">
                <a:extLst>
                  <a:ext uri="{FF2B5EF4-FFF2-40B4-BE49-F238E27FC236}">
                    <a16:creationId xmlns:a16="http://schemas.microsoft.com/office/drawing/2014/main" id="{3F721253-467F-F03E-C55A-8405FCB11601}"/>
                  </a:ext>
                </a:extLst>
              </p:cNvPr>
              <p:cNvCxnSpPr>
                <a:cxnSpLocks/>
                <a:stCxn id="17059" idx="2"/>
                <a:endCxn id="17084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5" name="Straight Connector 17104">
                <a:extLst>
                  <a:ext uri="{FF2B5EF4-FFF2-40B4-BE49-F238E27FC236}">
                    <a16:creationId xmlns:a16="http://schemas.microsoft.com/office/drawing/2014/main" id="{C60A3809-EE81-A9DA-0383-5588C41E1744}"/>
                  </a:ext>
                </a:extLst>
              </p:cNvPr>
              <p:cNvCxnSpPr>
                <a:cxnSpLocks/>
                <a:stCxn id="17060" idx="2"/>
                <a:endCxn id="17085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6" name="Straight Connector 17105">
                <a:extLst>
                  <a:ext uri="{FF2B5EF4-FFF2-40B4-BE49-F238E27FC236}">
                    <a16:creationId xmlns:a16="http://schemas.microsoft.com/office/drawing/2014/main" id="{BA374411-664C-1885-E9B6-EC1C7B2D4F02}"/>
                  </a:ext>
                </a:extLst>
              </p:cNvPr>
              <p:cNvCxnSpPr>
                <a:cxnSpLocks/>
                <a:stCxn id="17061" idx="2"/>
                <a:endCxn id="17086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7" name="Straight Connector 17106">
                <a:extLst>
                  <a:ext uri="{FF2B5EF4-FFF2-40B4-BE49-F238E27FC236}">
                    <a16:creationId xmlns:a16="http://schemas.microsoft.com/office/drawing/2014/main" id="{8DA95034-7A5C-0C69-0A76-0175EE2ED7D7}"/>
                  </a:ext>
                </a:extLst>
              </p:cNvPr>
              <p:cNvCxnSpPr>
                <a:cxnSpLocks/>
                <a:stCxn id="17060" idx="2"/>
                <a:endCxn id="17087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8" name="Straight Connector 17107">
                <a:extLst>
                  <a:ext uri="{FF2B5EF4-FFF2-40B4-BE49-F238E27FC236}">
                    <a16:creationId xmlns:a16="http://schemas.microsoft.com/office/drawing/2014/main" id="{9F9987D6-6774-5C7F-9792-0573E1F75F88}"/>
                  </a:ext>
                </a:extLst>
              </p:cNvPr>
              <p:cNvCxnSpPr>
                <a:cxnSpLocks/>
                <a:stCxn id="17059" idx="2"/>
                <a:endCxn id="17086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9" name="Straight Connector 17108">
                <a:extLst>
                  <a:ext uri="{FF2B5EF4-FFF2-40B4-BE49-F238E27FC236}">
                    <a16:creationId xmlns:a16="http://schemas.microsoft.com/office/drawing/2014/main" id="{1A6C8EA2-B287-8EEB-AA79-3B4501C5B409}"/>
                  </a:ext>
                </a:extLst>
              </p:cNvPr>
              <p:cNvCxnSpPr>
                <a:cxnSpLocks/>
                <a:stCxn id="17056" idx="2"/>
                <a:endCxn id="17083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0" name="Straight Connector 17109">
                <a:extLst>
                  <a:ext uri="{FF2B5EF4-FFF2-40B4-BE49-F238E27FC236}">
                    <a16:creationId xmlns:a16="http://schemas.microsoft.com/office/drawing/2014/main" id="{DD76E738-353F-6EF0-CC61-912B346F0BA6}"/>
                  </a:ext>
                </a:extLst>
              </p:cNvPr>
              <p:cNvCxnSpPr>
                <a:cxnSpLocks/>
                <a:stCxn id="17082" idx="2"/>
                <a:endCxn id="17032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1" name="Straight Connector 17110">
                <a:extLst>
                  <a:ext uri="{FF2B5EF4-FFF2-40B4-BE49-F238E27FC236}">
                    <a16:creationId xmlns:a16="http://schemas.microsoft.com/office/drawing/2014/main" id="{2A0D3176-06EC-A236-0D60-3869255AFD48}"/>
                  </a:ext>
                </a:extLst>
              </p:cNvPr>
              <p:cNvCxnSpPr>
                <a:cxnSpLocks/>
                <a:stCxn id="17084" idx="2"/>
                <a:endCxn id="17030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2" name="Straight Connector 17111">
                <a:extLst>
                  <a:ext uri="{FF2B5EF4-FFF2-40B4-BE49-F238E27FC236}">
                    <a16:creationId xmlns:a16="http://schemas.microsoft.com/office/drawing/2014/main" id="{282F0BE3-827F-4B55-1E9D-AD3ED53C57C6}"/>
                  </a:ext>
                </a:extLst>
              </p:cNvPr>
              <p:cNvCxnSpPr>
                <a:cxnSpLocks/>
                <a:stCxn id="17085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3" name="Straight Connector 17112">
                <a:extLst>
                  <a:ext uri="{FF2B5EF4-FFF2-40B4-BE49-F238E27FC236}">
                    <a16:creationId xmlns:a16="http://schemas.microsoft.com/office/drawing/2014/main" id="{0A5C5197-870F-F22B-0961-78DA770D65AB}"/>
                  </a:ext>
                </a:extLst>
              </p:cNvPr>
              <p:cNvCxnSpPr>
                <a:cxnSpLocks/>
                <a:stCxn id="17086" idx="2"/>
                <a:endCxn id="17033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4" name="Straight Connector 17113">
                <a:extLst>
                  <a:ext uri="{FF2B5EF4-FFF2-40B4-BE49-F238E27FC236}">
                    <a16:creationId xmlns:a16="http://schemas.microsoft.com/office/drawing/2014/main" id="{9681476E-BF2D-346A-FAEE-632C6CDEBA6A}"/>
                  </a:ext>
                </a:extLst>
              </p:cNvPr>
              <p:cNvCxnSpPr>
                <a:cxnSpLocks/>
                <a:stCxn id="17087" idx="2"/>
                <a:endCxn id="17034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5" name="Straight Connector 17114">
                <a:extLst>
                  <a:ext uri="{FF2B5EF4-FFF2-40B4-BE49-F238E27FC236}">
                    <a16:creationId xmlns:a16="http://schemas.microsoft.com/office/drawing/2014/main" id="{4BD04C32-B2EE-E013-63D8-78ADCECF2701}"/>
                  </a:ext>
                </a:extLst>
              </p:cNvPr>
              <p:cNvCxnSpPr>
                <a:cxnSpLocks/>
                <a:stCxn id="17086" idx="2"/>
                <a:endCxn id="17035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6" name="Straight Connector 17115">
                <a:extLst>
                  <a:ext uri="{FF2B5EF4-FFF2-40B4-BE49-F238E27FC236}">
                    <a16:creationId xmlns:a16="http://schemas.microsoft.com/office/drawing/2014/main" id="{5739FB1B-32ED-6299-B569-847859189D85}"/>
                  </a:ext>
                </a:extLst>
              </p:cNvPr>
              <p:cNvCxnSpPr>
                <a:cxnSpLocks/>
                <a:stCxn id="17085" idx="2"/>
                <a:endCxn id="17034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7" name="Straight Connector 17116">
                <a:extLst>
                  <a:ext uri="{FF2B5EF4-FFF2-40B4-BE49-F238E27FC236}">
                    <a16:creationId xmlns:a16="http://schemas.microsoft.com/office/drawing/2014/main" id="{852ECFD5-2ED6-848A-A539-6C18BDCF5143}"/>
                  </a:ext>
                </a:extLst>
              </p:cNvPr>
              <p:cNvCxnSpPr>
                <a:cxnSpLocks/>
                <a:stCxn id="17084" idx="2"/>
                <a:endCxn id="17033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8" name="Straight Connector 17117">
                <a:extLst>
                  <a:ext uri="{FF2B5EF4-FFF2-40B4-BE49-F238E27FC236}">
                    <a16:creationId xmlns:a16="http://schemas.microsoft.com/office/drawing/2014/main" id="{89496C78-66A1-8291-B2DD-CBB02C245B7D}"/>
                  </a:ext>
                </a:extLst>
              </p:cNvPr>
              <p:cNvCxnSpPr>
                <a:cxnSpLocks/>
                <a:stCxn id="17083" idx="2"/>
                <a:endCxn id="17032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9" name="Straight Connector 17118">
                <a:extLst>
                  <a:ext uri="{FF2B5EF4-FFF2-40B4-BE49-F238E27FC236}">
                    <a16:creationId xmlns:a16="http://schemas.microsoft.com/office/drawing/2014/main" id="{D2B634AC-71F3-24FF-732D-0FB09747AF6D}"/>
                  </a:ext>
                </a:extLst>
              </p:cNvPr>
              <p:cNvCxnSpPr>
                <a:cxnSpLocks/>
                <a:stCxn id="17083" idx="2"/>
                <a:endCxn id="17033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0" name="Straight Connector 17119">
                <a:extLst>
                  <a:ext uri="{FF2B5EF4-FFF2-40B4-BE49-F238E27FC236}">
                    <a16:creationId xmlns:a16="http://schemas.microsoft.com/office/drawing/2014/main" id="{ADF81E69-68E6-83CF-A778-6B7F7EEFE06B}"/>
                  </a:ext>
                </a:extLst>
              </p:cNvPr>
              <p:cNvCxnSpPr>
                <a:cxnSpLocks/>
                <a:stCxn id="17085" idx="2"/>
                <a:endCxn id="17035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1" name="Straight Connector 17120">
                <a:extLst>
                  <a:ext uri="{FF2B5EF4-FFF2-40B4-BE49-F238E27FC236}">
                    <a16:creationId xmlns:a16="http://schemas.microsoft.com/office/drawing/2014/main" id="{ED8DD802-BA0E-E66C-9BE4-56D965961E54}"/>
                  </a:ext>
                </a:extLst>
              </p:cNvPr>
              <p:cNvCxnSpPr>
                <a:cxnSpLocks/>
                <a:stCxn id="17085" idx="2"/>
                <a:endCxn id="17032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2" name="Straight Connector 17121">
                <a:extLst>
                  <a:ext uri="{FF2B5EF4-FFF2-40B4-BE49-F238E27FC236}">
                    <a16:creationId xmlns:a16="http://schemas.microsoft.com/office/drawing/2014/main" id="{12ED6888-9AD3-E605-7005-E5F064E16777}"/>
                  </a:ext>
                </a:extLst>
              </p:cNvPr>
              <p:cNvCxnSpPr>
                <a:cxnSpLocks/>
                <a:stCxn id="17087" idx="2"/>
                <a:endCxn id="17033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3" name="Straight Connector 17122">
                <a:extLst>
                  <a:ext uri="{FF2B5EF4-FFF2-40B4-BE49-F238E27FC236}">
                    <a16:creationId xmlns:a16="http://schemas.microsoft.com/office/drawing/2014/main" id="{1C4214D6-0F2B-6489-FD54-EE38EDB3A65A}"/>
                  </a:ext>
                </a:extLst>
              </p:cNvPr>
              <p:cNvCxnSpPr>
                <a:cxnSpLocks/>
                <a:stCxn id="17082" idx="2"/>
                <a:endCxn id="17034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4" name="Straight Connector 17123">
                <a:extLst>
                  <a:ext uri="{FF2B5EF4-FFF2-40B4-BE49-F238E27FC236}">
                    <a16:creationId xmlns:a16="http://schemas.microsoft.com/office/drawing/2014/main" id="{794A23DF-A1A4-4F93-7A44-178E40E929A8}"/>
                  </a:ext>
                </a:extLst>
              </p:cNvPr>
              <p:cNvCxnSpPr>
                <a:cxnSpLocks/>
                <a:stCxn id="17082" idx="2"/>
                <a:endCxn id="17035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5" name="Straight Connector 17124">
                <a:extLst>
                  <a:ext uri="{FF2B5EF4-FFF2-40B4-BE49-F238E27FC236}">
                    <a16:creationId xmlns:a16="http://schemas.microsoft.com/office/drawing/2014/main" id="{A537E067-F4E3-AD2B-B205-CEC33293942A}"/>
                  </a:ext>
                </a:extLst>
              </p:cNvPr>
              <p:cNvCxnSpPr>
                <a:cxnSpLocks/>
                <a:stCxn id="17087" idx="2"/>
                <a:endCxn id="17032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6" name="Straight Connector 17125">
                <a:extLst>
                  <a:ext uri="{FF2B5EF4-FFF2-40B4-BE49-F238E27FC236}">
                    <a16:creationId xmlns:a16="http://schemas.microsoft.com/office/drawing/2014/main" id="{02DCE12B-ED83-0C15-1616-D66C53079434}"/>
                  </a:ext>
                </a:extLst>
              </p:cNvPr>
              <p:cNvCxnSpPr>
                <a:cxnSpLocks/>
                <a:stCxn id="17087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7" name="Straight Connector 17126">
                <a:extLst>
                  <a:ext uri="{FF2B5EF4-FFF2-40B4-BE49-F238E27FC236}">
                    <a16:creationId xmlns:a16="http://schemas.microsoft.com/office/drawing/2014/main" id="{B22B5A1D-5801-42AB-B6E8-6355D516F732}"/>
                  </a:ext>
                </a:extLst>
              </p:cNvPr>
              <p:cNvCxnSpPr>
                <a:cxnSpLocks/>
                <a:stCxn id="17084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8" name="Straight Connector 17127">
                <a:extLst>
                  <a:ext uri="{FF2B5EF4-FFF2-40B4-BE49-F238E27FC236}">
                    <a16:creationId xmlns:a16="http://schemas.microsoft.com/office/drawing/2014/main" id="{BDB90BD5-1B4C-AE14-B4D6-66ADAE31807F}"/>
                  </a:ext>
                </a:extLst>
              </p:cNvPr>
              <p:cNvCxnSpPr>
                <a:cxnSpLocks/>
                <a:stCxn id="17084" idx="2"/>
                <a:endCxn id="17034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9" name="Straight Connector 17128">
                <a:extLst>
                  <a:ext uri="{FF2B5EF4-FFF2-40B4-BE49-F238E27FC236}">
                    <a16:creationId xmlns:a16="http://schemas.microsoft.com/office/drawing/2014/main" id="{832D0F22-97D7-A43D-EF00-4457A9F19EC6}"/>
                  </a:ext>
                </a:extLst>
              </p:cNvPr>
              <p:cNvCxnSpPr>
                <a:cxnSpLocks/>
                <a:stCxn id="17084" idx="1"/>
                <a:endCxn id="17035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0" name="Straight Connector 17129">
                <a:extLst>
                  <a:ext uri="{FF2B5EF4-FFF2-40B4-BE49-F238E27FC236}">
                    <a16:creationId xmlns:a16="http://schemas.microsoft.com/office/drawing/2014/main" id="{4F195B2B-73CF-3D02-81F9-0B16982C8B6B}"/>
                  </a:ext>
                </a:extLst>
              </p:cNvPr>
              <p:cNvCxnSpPr>
                <a:cxnSpLocks/>
                <a:stCxn id="17085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1" name="Straight Connector 17130">
                <a:extLst>
                  <a:ext uri="{FF2B5EF4-FFF2-40B4-BE49-F238E27FC236}">
                    <a16:creationId xmlns:a16="http://schemas.microsoft.com/office/drawing/2014/main" id="{FE9261DA-1CE1-DD20-5D74-91B14AF8350C}"/>
                  </a:ext>
                </a:extLst>
              </p:cNvPr>
              <p:cNvCxnSpPr>
                <a:cxnSpLocks/>
                <a:stCxn id="17031" idx="2"/>
                <a:endCxn id="17082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2" name="Straight Connector 17131">
                <a:extLst>
                  <a:ext uri="{FF2B5EF4-FFF2-40B4-BE49-F238E27FC236}">
                    <a16:creationId xmlns:a16="http://schemas.microsoft.com/office/drawing/2014/main" id="{CEA3CF6D-0F62-A3CE-FC82-0428A4DF5FB5}"/>
                  </a:ext>
                </a:extLst>
              </p:cNvPr>
              <p:cNvCxnSpPr>
                <a:cxnSpLocks/>
                <a:stCxn id="17083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3" name="Straight Connector 17132">
                <a:extLst>
                  <a:ext uri="{FF2B5EF4-FFF2-40B4-BE49-F238E27FC236}">
                    <a16:creationId xmlns:a16="http://schemas.microsoft.com/office/drawing/2014/main" id="{2357E9E2-A103-2482-9DF4-5AE27DC1D4D8}"/>
                  </a:ext>
                </a:extLst>
              </p:cNvPr>
              <p:cNvCxnSpPr>
                <a:cxnSpLocks/>
                <a:stCxn id="17086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4" name="Straight Connector 17133">
                <a:extLst>
                  <a:ext uri="{FF2B5EF4-FFF2-40B4-BE49-F238E27FC236}">
                    <a16:creationId xmlns:a16="http://schemas.microsoft.com/office/drawing/2014/main" id="{80AEBDB5-0B98-4312-D06C-B42D7F2B90B1}"/>
                  </a:ext>
                </a:extLst>
              </p:cNvPr>
              <p:cNvCxnSpPr>
                <a:cxnSpLocks/>
                <a:stCxn id="17058" idx="6"/>
                <a:endCxn id="17063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5" name="Straight Connector 17134">
                <a:extLst>
                  <a:ext uri="{FF2B5EF4-FFF2-40B4-BE49-F238E27FC236}">
                    <a16:creationId xmlns:a16="http://schemas.microsoft.com/office/drawing/2014/main" id="{2E434673-BD0A-F521-DE30-7BAF840CB6AE}"/>
                  </a:ext>
                </a:extLst>
              </p:cNvPr>
              <p:cNvCxnSpPr>
                <a:cxnSpLocks/>
                <a:stCxn id="17037" idx="2"/>
                <a:endCxn id="17032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19" name="Group 16918">
              <a:extLst>
                <a:ext uri="{FF2B5EF4-FFF2-40B4-BE49-F238E27FC236}">
                  <a16:creationId xmlns:a16="http://schemas.microsoft.com/office/drawing/2014/main" id="{1586F7AD-BDC6-8251-223B-EAB0108F021A}"/>
                </a:ext>
              </a:extLst>
            </p:cNvPr>
            <p:cNvGrpSpPr/>
            <p:nvPr/>
          </p:nvGrpSpPr>
          <p:grpSpPr>
            <a:xfrm>
              <a:off x="3993858" y="7896106"/>
              <a:ext cx="320753" cy="317652"/>
              <a:chOff x="116170" y="299139"/>
              <a:chExt cx="1339861" cy="1326906"/>
            </a:xfrm>
          </p:grpSpPr>
          <p:sp>
            <p:nvSpPr>
              <p:cNvPr id="16924" name="Oval 16923">
                <a:extLst>
                  <a:ext uri="{FF2B5EF4-FFF2-40B4-BE49-F238E27FC236}">
                    <a16:creationId xmlns:a16="http://schemas.microsoft.com/office/drawing/2014/main" id="{36AFF89A-F0CF-2405-3E57-5EE86885A600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5" name="Oval 16924">
                <a:extLst>
                  <a:ext uri="{FF2B5EF4-FFF2-40B4-BE49-F238E27FC236}">
                    <a16:creationId xmlns:a16="http://schemas.microsoft.com/office/drawing/2014/main" id="{E81788DD-C6A5-8C10-DA45-577F6F613B67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6" name="Oval 16925">
                <a:extLst>
                  <a:ext uri="{FF2B5EF4-FFF2-40B4-BE49-F238E27FC236}">
                    <a16:creationId xmlns:a16="http://schemas.microsoft.com/office/drawing/2014/main" id="{BCD4261A-D017-35D2-8AE3-2A8E6DD2A65A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7" name="Oval 16926">
                <a:extLst>
                  <a:ext uri="{FF2B5EF4-FFF2-40B4-BE49-F238E27FC236}">
                    <a16:creationId xmlns:a16="http://schemas.microsoft.com/office/drawing/2014/main" id="{31828DD1-42FF-CC06-8674-0775DF4A3DFA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8" name="Oval 16927">
                <a:extLst>
                  <a:ext uri="{FF2B5EF4-FFF2-40B4-BE49-F238E27FC236}">
                    <a16:creationId xmlns:a16="http://schemas.microsoft.com/office/drawing/2014/main" id="{1C7255C9-FCED-527F-E69E-D5F03A40171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9" name="Oval 16928">
                <a:extLst>
                  <a:ext uri="{FF2B5EF4-FFF2-40B4-BE49-F238E27FC236}">
                    <a16:creationId xmlns:a16="http://schemas.microsoft.com/office/drawing/2014/main" id="{A9D0D058-DCDB-C0B8-360B-FC33391426D9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0" name="Oval 16929">
                <a:extLst>
                  <a:ext uri="{FF2B5EF4-FFF2-40B4-BE49-F238E27FC236}">
                    <a16:creationId xmlns:a16="http://schemas.microsoft.com/office/drawing/2014/main" id="{C0B7CEA8-2A71-3E7A-FF28-77BCC862487D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1" name="Oval 16930">
                <a:extLst>
                  <a:ext uri="{FF2B5EF4-FFF2-40B4-BE49-F238E27FC236}">
                    <a16:creationId xmlns:a16="http://schemas.microsoft.com/office/drawing/2014/main" id="{ADF17F38-AA9C-9A00-EBB3-C5A3AD73B25F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2" name="Oval 16931">
                <a:extLst>
                  <a:ext uri="{FF2B5EF4-FFF2-40B4-BE49-F238E27FC236}">
                    <a16:creationId xmlns:a16="http://schemas.microsoft.com/office/drawing/2014/main" id="{AFF298EB-179C-5201-BC05-DC81F032ABE5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33" name="Straight Connector 16932">
                <a:extLst>
                  <a:ext uri="{FF2B5EF4-FFF2-40B4-BE49-F238E27FC236}">
                    <a16:creationId xmlns:a16="http://schemas.microsoft.com/office/drawing/2014/main" id="{CD28AF35-D5BA-32F9-D278-6054878C2E39}"/>
                  </a:ext>
                </a:extLst>
              </p:cNvPr>
              <p:cNvCxnSpPr>
                <a:cxnSpLocks/>
                <a:stCxn id="16928" idx="6"/>
                <a:endCxn id="16932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4" name="Straight Connector 16933">
                <a:extLst>
                  <a:ext uri="{FF2B5EF4-FFF2-40B4-BE49-F238E27FC236}">
                    <a16:creationId xmlns:a16="http://schemas.microsoft.com/office/drawing/2014/main" id="{26E4C2BB-C70E-E484-E7ED-4332A046016E}"/>
                  </a:ext>
                </a:extLst>
              </p:cNvPr>
              <p:cNvCxnSpPr>
                <a:cxnSpLocks/>
                <a:stCxn id="16929" idx="6"/>
                <a:endCxn id="16932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5" name="Straight Connector 16934">
                <a:extLst>
                  <a:ext uri="{FF2B5EF4-FFF2-40B4-BE49-F238E27FC236}">
                    <a16:creationId xmlns:a16="http://schemas.microsoft.com/office/drawing/2014/main" id="{D25CF80D-5051-1D93-B7DB-8DBBD54BE7F9}"/>
                  </a:ext>
                </a:extLst>
              </p:cNvPr>
              <p:cNvCxnSpPr>
                <a:cxnSpLocks/>
                <a:stCxn id="16929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6" name="Straight Connector 16935">
                <a:extLst>
                  <a:ext uri="{FF2B5EF4-FFF2-40B4-BE49-F238E27FC236}">
                    <a16:creationId xmlns:a16="http://schemas.microsoft.com/office/drawing/2014/main" id="{AB53F8B3-E78E-F4C5-D731-EFB99F2F06C5}"/>
                  </a:ext>
                </a:extLst>
              </p:cNvPr>
              <p:cNvCxnSpPr>
                <a:cxnSpLocks/>
                <a:stCxn id="16929" idx="6"/>
                <a:endCxn id="16930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7" name="Straight Connector 16936">
                <a:extLst>
                  <a:ext uri="{FF2B5EF4-FFF2-40B4-BE49-F238E27FC236}">
                    <a16:creationId xmlns:a16="http://schemas.microsoft.com/office/drawing/2014/main" id="{78D85D98-22BA-B6AA-A471-1623A27870A1}"/>
                  </a:ext>
                </a:extLst>
              </p:cNvPr>
              <p:cNvCxnSpPr>
                <a:cxnSpLocks/>
                <a:stCxn id="16924" idx="6"/>
                <a:endCxn id="16930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8" name="Straight Connector 16937">
                <a:extLst>
                  <a:ext uri="{FF2B5EF4-FFF2-40B4-BE49-F238E27FC236}">
                    <a16:creationId xmlns:a16="http://schemas.microsoft.com/office/drawing/2014/main" id="{EB9F05FB-3B6A-E120-3630-0E57B695D5E5}"/>
                  </a:ext>
                </a:extLst>
              </p:cNvPr>
              <p:cNvCxnSpPr>
                <a:cxnSpLocks/>
                <a:stCxn id="16924" idx="6"/>
                <a:endCxn id="16931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9" name="Straight Connector 16938">
                <a:extLst>
                  <a:ext uri="{FF2B5EF4-FFF2-40B4-BE49-F238E27FC236}">
                    <a16:creationId xmlns:a16="http://schemas.microsoft.com/office/drawing/2014/main" id="{1FDB317D-FB80-0FDC-1194-293CADE6EDF5}"/>
                  </a:ext>
                </a:extLst>
              </p:cNvPr>
              <p:cNvCxnSpPr>
                <a:cxnSpLocks/>
                <a:stCxn id="16924" idx="6"/>
                <a:endCxn id="16932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0" name="Straight Connector 16939">
                <a:extLst>
                  <a:ext uri="{FF2B5EF4-FFF2-40B4-BE49-F238E27FC236}">
                    <a16:creationId xmlns:a16="http://schemas.microsoft.com/office/drawing/2014/main" id="{70DE3704-E5DC-93E7-D7BE-124D99277C4D}"/>
                  </a:ext>
                </a:extLst>
              </p:cNvPr>
              <p:cNvCxnSpPr>
                <a:cxnSpLocks/>
                <a:stCxn id="16925" idx="6"/>
                <a:endCxn id="16930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1" name="Straight Connector 16940">
                <a:extLst>
                  <a:ext uri="{FF2B5EF4-FFF2-40B4-BE49-F238E27FC236}">
                    <a16:creationId xmlns:a16="http://schemas.microsoft.com/office/drawing/2014/main" id="{2CC63391-DF4A-056A-4945-36CE9F2C16A8}"/>
                  </a:ext>
                </a:extLst>
              </p:cNvPr>
              <p:cNvCxnSpPr>
                <a:cxnSpLocks/>
                <a:stCxn id="16926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2" name="Straight Connector 16941">
                <a:extLst>
                  <a:ext uri="{FF2B5EF4-FFF2-40B4-BE49-F238E27FC236}">
                    <a16:creationId xmlns:a16="http://schemas.microsoft.com/office/drawing/2014/main" id="{7F109E4A-48BE-9E79-52E3-BEEDF11C25B3}"/>
                  </a:ext>
                </a:extLst>
              </p:cNvPr>
              <p:cNvCxnSpPr>
                <a:cxnSpLocks/>
                <a:stCxn id="16925" idx="6"/>
                <a:endCxn id="16931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3" name="Straight Connector 16942">
                <a:extLst>
                  <a:ext uri="{FF2B5EF4-FFF2-40B4-BE49-F238E27FC236}">
                    <a16:creationId xmlns:a16="http://schemas.microsoft.com/office/drawing/2014/main" id="{3215F841-5CC2-30DA-60AB-7A34D163D591}"/>
                  </a:ext>
                </a:extLst>
              </p:cNvPr>
              <p:cNvCxnSpPr>
                <a:cxnSpLocks/>
                <a:stCxn id="16926" idx="7"/>
                <a:endCxn id="16932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4" name="Straight Connector 16943">
                <a:extLst>
                  <a:ext uri="{FF2B5EF4-FFF2-40B4-BE49-F238E27FC236}">
                    <a16:creationId xmlns:a16="http://schemas.microsoft.com/office/drawing/2014/main" id="{1B31D912-E73C-FAB2-F25C-23F8A2DFA1AC}"/>
                  </a:ext>
                </a:extLst>
              </p:cNvPr>
              <p:cNvCxnSpPr>
                <a:cxnSpLocks/>
                <a:stCxn id="16927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5" name="Straight Connector 16944">
                <a:extLst>
                  <a:ext uri="{FF2B5EF4-FFF2-40B4-BE49-F238E27FC236}">
                    <a16:creationId xmlns:a16="http://schemas.microsoft.com/office/drawing/2014/main" id="{79344522-5060-F820-E2EA-A4ACD0281290}"/>
                  </a:ext>
                </a:extLst>
              </p:cNvPr>
              <p:cNvCxnSpPr>
                <a:cxnSpLocks/>
                <a:stCxn id="16928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6" name="Straight Connector 16945">
                <a:extLst>
                  <a:ext uri="{FF2B5EF4-FFF2-40B4-BE49-F238E27FC236}">
                    <a16:creationId xmlns:a16="http://schemas.microsoft.com/office/drawing/2014/main" id="{76D6FC5F-7839-86CB-B4D4-75F6EEF2603B}"/>
                  </a:ext>
                </a:extLst>
              </p:cNvPr>
              <p:cNvCxnSpPr>
                <a:cxnSpLocks/>
                <a:stCxn id="16928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7" name="Straight Connector 16946">
                <a:extLst>
                  <a:ext uri="{FF2B5EF4-FFF2-40B4-BE49-F238E27FC236}">
                    <a16:creationId xmlns:a16="http://schemas.microsoft.com/office/drawing/2014/main" id="{28ABE7B4-7871-352F-C37B-DFFCE6B55A9A}"/>
                  </a:ext>
                </a:extLst>
              </p:cNvPr>
              <p:cNvCxnSpPr>
                <a:cxnSpLocks/>
                <a:stCxn id="16927" idx="6"/>
                <a:endCxn id="16932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8" name="Straight Connector 16947">
                <a:extLst>
                  <a:ext uri="{FF2B5EF4-FFF2-40B4-BE49-F238E27FC236}">
                    <a16:creationId xmlns:a16="http://schemas.microsoft.com/office/drawing/2014/main" id="{E2FAC655-66A3-3619-E506-FD47CCE0F95C}"/>
                  </a:ext>
                </a:extLst>
              </p:cNvPr>
              <p:cNvCxnSpPr>
                <a:cxnSpLocks/>
                <a:stCxn id="16925" idx="6"/>
                <a:endCxn id="16932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9" name="Straight Connector 16948">
                <a:extLst>
                  <a:ext uri="{FF2B5EF4-FFF2-40B4-BE49-F238E27FC236}">
                    <a16:creationId xmlns:a16="http://schemas.microsoft.com/office/drawing/2014/main" id="{A4134ABD-C0A2-DD16-4292-C79C1B4CE6D5}"/>
                  </a:ext>
                </a:extLst>
              </p:cNvPr>
              <p:cNvCxnSpPr>
                <a:cxnSpLocks/>
                <a:stCxn id="16927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950" name="Oval 16949">
                <a:extLst>
                  <a:ext uri="{FF2B5EF4-FFF2-40B4-BE49-F238E27FC236}">
                    <a16:creationId xmlns:a16="http://schemas.microsoft.com/office/drawing/2014/main" id="{37E184FD-6D71-72C3-5495-D5522CCA939B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1" name="Oval 16950">
                <a:extLst>
                  <a:ext uri="{FF2B5EF4-FFF2-40B4-BE49-F238E27FC236}">
                    <a16:creationId xmlns:a16="http://schemas.microsoft.com/office/drawing/2014/main" id="{80D8A445-7819-8809-00C9-07AE81F3A0B5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2" name="Oval 16951">
                <a:extLst>
                  <a:ext uri="{FF2B5EF4-FFF2-40B4-BE49-F238E27FC236}">
                    <a16:creationId xmlns:a16="http://schemas.microsoft.com/office/drawing/2014/main" id="{CA26B341-878D-C165-9882-54763558CC32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3" name="Oval 16952">
                <a:extLst>
                  <a:ext uri="{FF2B5EF4-FFF2-40B4-BE49-F238E27FC236}">
                    <a16:creationId xmlns:a16="http://schemas.microsoft.com/office/drawing/2014/main" id="{25C28662-466E-96FD-13B2-F4B155DFDEAB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4" name="Oval 16953">
                <a:extLst>
                  <a:ext uri="{FF2B5EF4-FFF2-40B4-BE49-F238E27FC236}">
                    <a16:creationId xmlns:a16="http://schemas.microsoft.com/office/drawing/2014/main" id="{A0D7D193-16EF-98E6-B3A8-A7D85C1CD795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5" name="Oval 16954">
                <a:extLst>
                  <a:ext uri="{FF2B5EF4-FFF2-40B4-BE49-F238E27FC236}">
                    <a16:creationId xmlns:a16="http://schemas.microsoft.com/office/drawing/2014/main" id="{7D294372-C7F3-D303-89AC-41A42AD3DBB2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6" name="Oval 16955">
                <a:extLst>
                  <a:ext uri="{FF2B5EF4-FFF2-40B4-BE49-F238E27FC236}">
                    <a16:creationId xmlns:a16="http://schemas.microsoft.com/office/drawing/2014/main" id="{DA2CE1EF-63C7-13F3-85CB-ED68E831E2B2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7" name="Oval 16956">
                <a:extLst>
                  <a:ext uri="{FF2B5EF4-FFF2-40B4-BE49-F238E27FC236}">
                    <a16:creationId xmlns:a16="http://schemas.microsoft.com/office/drawing/2014/main" id="{19859A67-4FAC-F6BF-23AB-6B674207BB3F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8" name="Oval 16957">
                <a:extLst>
                  <a:ext uri="{FF2B5EF4-FFF2-40B4-BE49-F238E27FC236}">
                    <a16:creationId xmlns:a16="http://schemas.microsoft.com/office/drawing/2014/main" id="{8DC235BB-EE41-0CA3-143D-79665BC8F319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59" name="Straight Connector 16958">
                <a:extLst>
                  <a:ext uri="{FF2B5EF4-FFF2-40B4-BE49-F238E27FC236}">
                    <a16:creationId xmlns:a16="http://schemas.microsoft.com/office/drawing/2014/main" id="{05496DD2-ABC7-9606-ABE1-53014CC8D25B}"/>
                  </a:ext>
                </a:extLst>
              </p:cNvPr>
              <p:cNvCxnSpPr>
                <a:cxnSpLocks/>
                <a:stCxn id="16954" idx="6"/>
                <a:endCxn id="16958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0" name="Straight Connector 16959">
                <a:extLst>
                  <a:ext uri="{FF2B5EF4-FFF2-40B4-BE49-F238E27FC236}">
                    <a16:creationId xmlns:a16="http://schemas.microsoft.com/office/drawing/2014/main" id="{CE572247-3CA4-410A-33A5-6B86DC03C6E0}"/>
                  </a:ext>
                </a:extLst>
              </p:cNvPr>
              <p:cNvCxnSpPr>
                <a:cxnSpLocks/>
                <a:stCxn id="16955" idx="6"/>
                <a:endCxn id="16958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1" name="Straight Connector 16960">
                <a:extLst>
                  <a:ext uri="{FF2B5EF4-FFF2-40B4-BE49-F238E27FC236}">
                    <a16:creationId xmlns:a16="http://schemas.microsoft.com/office/drawing/2014/main" id="{C586046E-F5EE-ACB9-E019-BC0358AC2403}"/>
                  </a:ext>
                </a:extLst>
              </p:cNvPr>
              <p:cNvCxnSpPr>
                <a:cxnSpLocks/>
                <a:stCxn id="16955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2" name="Straight Connector 16961">
                <a:extLst>
                  <a:ext uri="{FF2B5EF4-FFF2-40B4-BE49-F238E27FC236}">
                    <a16:creationId xmlns:a16="http://schemas.microsoft.com/office/drawing/2014/main" id="{EE79868A-6928-FC8E-71FB-06A84ED96199}"/>
                  </a:ext>
                </a:extLst>
              </p:cNvPr>
              <p:cNvCxnSpPr>
                <a:cxnSpLocks/>
                <a:stCxn id="16955" idx="6"/>
                <a:endCxn id="16956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3" name="Straight Connector 16962">
                <a:extLst>
                  <a:ext uri="{FF2B5EF4-FFF2-40B4-BE49-F238E27FC236}">
                    <a16:creationId xmlns:a16="http://schemas.microsoft.com/office/drawing/2014/main" id="{FA0419AA-DD02-AAA4-501A-91DBF507025C}"/>
                  </a:ext>
                </a:extLst>
              </p:cNvPr>
              <p:cNvCxnSpPr>
                <a:cxnSpLocks/>
                <a:stCxn id="16950" idx="6"/>
                <a:endCxn id="16956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4" name="Straight Connector 16963">
                <a:extLst>
                  <a:ext uri="{FF2B5EF4-FFF2-40B4-BE49-F238E27FC236}">
                    <a16:creationId xmlns:a16="http://schemas.microsoft.com/office/drawing/2014/main" id="{DDA16AAA-8D8C-FC07-5422-BF797AED625D}"/>
                  </a:ext>
                </a:extLst>
              </p:cNvPr>
              <p:cNvCxnSpPr>
                <a:cxnSpLocks/>
                <a:stCxn id="16950" idx="6"/>
                <a:endCxn id="16957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5" name="Straight Connector 16964">
                <a:extLst>
                  <a:ext uri="{FF2B5EF4-FFF2-40B4-BE49-F238E27FC236}">
                    <a16:creationId xmlns:a16="http://schemas.microsoft.com/office/drawing/2014/main" id="{8E7DB309-20DE-3AF0-DEFE-B1FD414975CB}"/>
                  </a:ext>
                </a:extLst>
              </p:cNvPr>
              <p:cNvCxnSpPr>
                <a:cxnSpLocks/>
                <a:stCxn id="16950" idx="6"/>
                <a:endCxn id="16958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6" name="Straight Connector 16965">
                <a:extLst>
                  <a:ext uri="{FF2B5EF4-FFF2-40B4-BE49-F238E27FC236}">
                    <a16:creationId xmlns:a16="http://schemas.microsoft.com/office/drawing/2014/main" id="{F2AB1367-D4B4-202B-4BA6-E286F06E3EA9}"/>
                  </a:ext>
                </a:extLst>
              </p:cNvPr>
              <p:cNvCxnSpPr>
                <a:cxnSpLocks/>
                <a:stCxn id="16951" idx="6"/>
                <a:endCxn id="16956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7" name="Straight Connector 16966">
                <a:extLst>
                  <a:ext uri="{FF2B5EF4-FFF2-40B4-BE49-F238E27FC236}">
                    <a16:creationId xmlns:a16="http://schemas.microsoft.com/office/drawing/2014/main" id="{EB6C09C5-10B5-6C4F-BDEF-672B691EA9BD}"/>
                  </a:ext>
                </a:extLst>
              </p:cNvPr>
              <p:cNvCxnSpPr>
                <a:cxnSpLocks/>
                <a:stCxn id="16952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8" name="Straight Connector 16967">
                <a:extLst>
                  <a:ext uri="{FF2B5EF4-FFF2-40B4-BE49-F238E27FC236}">
                    <a16:creationId xmlns:a16="http://schemas.microsoft.com/office/drawing/2014/main" id="{1C1D1BD3-CD55-F492-85BC-5C3EB98759E5}"/>
                  </a:ext>
                </a:extLst>
              </p:cNvPr>
              <p:cNvCxnSpPr>
                <a:cxnSpLocks/>
                <a:stCxn id="16951" idx="6"/>
                <a:endCxn id="16957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9" name="Straight Connector 16968">
                <a:extLst>
                  <a:ext uri="{FF2B5EF4-FFF2-40B4-BE49-F238E27FC236}">
                    <a16:creationId xmlns:a16="http://schemas.microsoft.com/office/drawing/2014/main" id="{62FFEE07-8B1B-F16A-BD86-4A1E077268BC}"/>
                  </a:ext>
                </a:extLst>
              </p:cNvPr>
              <p:cNvCxnSpPr>
                <a:cxnSpLocks/>
                <a:stCxn id="16952" idx="7"/>
                <a:endCxn id="16958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0" name="Straight Connector 16969">
                <a:extLst>
                  <a:ext uri="{FF2B5EF4-FFF2-40B4-BE49-F238E27FC236}">
                    <a16:creationId xmlns:a16="http://schemas.microsoft.com/office/drawing/2014/main" id="{02DA9ACC-3A87-8479-E59C-13700C835336}"/>
                  </a:ext>
                </a:extLst>
              </p:cNvPr>
              <p:cNvCxnSpPr>
                <a:cxnSpLocks/>
                <a:stCxn id="16953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1" name="Straight Connector 16970">
                <a:extLst>
                  <a:ext uri="{FF2B5EF4-FFF2-40B4-BE49-F238E27FC236}">
                    <a16:creationId xmlns:a16="http://schemas.microsoft.com/office/drawing/2014/main" id="{3EC9948B-E360-FF4F-BC1F-472CB326CA25}"/>
                  </a:ext>
                </a:extLst>
              </p:cNvPr>
              <p:cNvCxnSpPr>
                <a:cxnSpLocks/>
                <a:stCxn id="16954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2" name="Straight Connector 16971">
                <a:extLst>
                  <a:ext uri="{FF2B5EF4-FFF2-40B4-BE49-F238E27FC236}">
                    <a16:creationId xmlns:a16="http://schemas.microsoft.com/office/drawing/2014/main" id="{1FFCEC02-4AFC-F4A9-8FAC-534C1F3E089E}"/>
                  </a:ext>
                </a:extLst>
              </p:cNvPr>
              <p:cNvCxnSpPr>
                <a:cxnSpLocks/>
                <a:stCxn id="16954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3" name="Straight Connector 16972">
                <a:extLst>
                  <a:ext uri="{FF2B5EF4-FFF2-40B4-BE49-F238E27FC236}">
                    <a16:creationId xmlns:a16="http://schemas.microsoft.com/office/drawing/2014/main" id="{5A0EAB6A-5635-81E8-4E6D-B57366A46DD3}"/>
                  </a:ext>
                </a:extLst>
              </p:cNvPr>
              <p:cNvCxnSpPr>
                <a:cxnSpLocks/>
                <a:stCxn id="16953" idx="6"/>
                <a:endCxn id="16958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4" name="Straight Connector 16973">
                <a:extLst>
                  <a:ext uri="{FF2B5EF4-FFF2-40B4-BE49-F238E27FC236}">
                    <a16:creationId xmlns:a16="http://schemas.microsoft.com/office/drawing/2014/main" id="{FCEFE843-3E5A-A733-FEA2-8ACB3068BB27}"/>
                  </a:ext>
                </a:extLst>
              </p:cNvPr>
              <p:cNvCxnSpPr>
                <a:cxnSpLocks/>
                <a:stCxn id="16951" idx="6"/>
                <a:endCxn id="16958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5" name="Straight Connector 16974">
                <a:extLst>
                  <a:ext uri="{FF2B5EF4-FFF2-40B4-BE49-F238E27FC236}">
                    <a16:creationId xmlns:a16="http://schemas.microsoft.com/office/drawing/2014/main" id="{8F71EEF0-FD99-F4AD-36A9-88AA3A30B317}"/>
                  </a:ext>
                </a:extLst>
              </p:cNvPr>
              <p:cNvCxnSpPr>
                <a:cxnSpLocks/>
                <a:stCxn id="16953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976" name="Oval 16975">
                <a:extLst>
                  <a:ext uri="{FF2B5EF4-FFF2-40B4-BE49-F238E27FC236}">
                    <a16:creationId xmlns:a16="http://schemas.microsoft.com/office/drawing/2014/main" id="{2FEDBC35-5FB7-018B-F665-0BC8F5C3B3BE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7" name="Oval 16976">
                <a:extLst>
                  <a:ext uri="{FF2B5EF4-FFF2-40B4-BE49-F238E27FC236}">
                    <a16:creationId xmlns:a16="http://schemas.microsoft.com/office/drawing/2014/main" id="{B10362CC-94BA-6950-7082-88023B421B35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8" name="Oval 16977">
                <a:extLst>
                  <a:ext uri="{FF2B5EF4-FFF2-40B4-BE49-F238E27FC236}">
                    <a16:creationId xmlns:a16="http://schemas.microsoft.com/office/drawing/2014/main" id="{08E4824B-AF4A-1764-88C3-FE430D700238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9" name="Oval 16978">
                <a:extLst>
                  <a:ext uri="{FF2B5EF4-FFF2-40B4-BE49-F238E27FC236}">
                    <a16:creationId xmlns:a16="http://schemas.microsoft.com/office/drawing/2014/main" id="{CFB0D98F-DA1E-1F7C-021A-6E37886A79F7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80" name="Oval 16979">
                <a:extLst>
                  <a:ext uri="{FF2B5EF4-FFF2-40B4-BE49-F238E27FC236}">
                    <a16:creationId xmlns:a16="http://schemas.microsoft.com/office/drawing/2014/main" id="{CC302B05-5E64-D2E7-831F-8B47642C64F5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81" name="Oval 16980">
                <a:extLst>
                  <a:ext uri="{FF2B5EF4-FFF2-40B4-BE49-F238E27FC236}">
                    <a16:creationId xmlns:a16="http://schemas.microsoft.com/office/drawing/2014/main" id="{6A1111A4-CEE5-93C5-EDB3-8BD4DC1CC4EB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82" name="Straight Connector 16981">
                <a:extLst>
                  <a:ext uri="{FF2B5EF4-FFF2-40B4-BE49-F238E27FC236}">
                    <a16:creationId xmlns:a16="http://schemas.microsoft.com/office/drawing/2014/main" id="{361F930D-0A17-ABAF-B22B-C8C5152DE2CA}"/>
                  </a:ext>
                </a:extLst>
              </p:cNvPr>
              <p:cNvCxnSpPr>
                <a:cxnSpLocks/>
                <a:stCxn id="16950" idx="2"/>
                <a:endCxn id="16976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3" name="Straight Connector 16982">
                <a:extLst>
                  <a:ext uri="{FF2B5EF4-FFF2-40B4-BE49-F238E27FC236}">
                    <a16:creationId xmlns:a16="http://schemas.microsoft.com/office/drawing/2014/main" id="{0C4FDE6A-D907-7C17-9CE5-2C5C15F1E683}"/>
                  </a:ext>
                </a:extLst>
              </p:cNvPr>
              <p:cNvCxnSpPr>
                <a:cxnSpLocks/>
                <a:stCxn id="16951" idx="2"/>
                <a:endCxn id="16976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4" name="Straight Connector 16983">
                <a:extLst>
                  <a:ext uri="{FF2B5EF4-FFF2-40B4-BE49-F238E27FC236}">
                    <a16:creationId xmlns:a16="http://schemas.microsoft.com/office/drawing/2014/main" id="{2302F967-4867-76ED-5DFD-A97BE80A79E7}"/>
                  </a:ext>
                </a:extLst>
              </p:cNvPr>
              <p:cNvCxnSpPr>
                <a:cxnSpLocks/>
                <a:stCxn id="16951" idx="2"/>
                <a:endCxn id="16978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5" name="Straight Connector 16984">
                <a:extLst>
                  <a:ext uri="{FF2B5EF4-FFF2-40B4-BE49-F238E27FC236}">
                    <a16:creationId xmlns:a16="http://schemas.microsoft.com/office/drawing/2014/main" id="{09B66447-5684-54AC-AB25-4EFA2DCBBB54}"/>
                  </a:ext>
                </a:extLst>
              </p:cNvPr>
              <p:cNvCxnSpPr>
                <a:cxnSpLocks/>
                <a:stCxn id="16952" idx="2"/>
                <a:endCxn id="16978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6" name="Straight Connector 16985">
                <a:extLst>
                  <a:ext uri="{FF2B5EF4-FFF2-40B4-BE49-F238E27FC236}">
                    <a16:creationId xmlns:a16="http://schemas.microsoft.com/office/drawing/2014/main" id="{029BDC6E-95B7-C8A7-2DE7-EF33BCCD32D5}"/>
                  </a:ext>
                </a:extLst>
              </p:cNvPr>
              <p:cNvCxnSpPr>
                <a:cxnSpLocks/>
                <a:stCxn id="16953" idx="2"/>
                <a:endCxn id="16979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7" name="Straight Connector 16986">
                <a:extLst>
                  <a:ext uri="{FF2B5EF4-FFF2-40B4-BE49-F238E27FC236}">
                    <a16:creationId xmlns:a16="http://schemas.microsoft.com/office/drawing/2014/main" id="{4D4E454F-A904-81C2-016D-CDC12ADB0E7F}"/>
                  </a:ext>
                </a:extLst>
              </p:cNvPr>
              <p:cNvCxnSpPr>
                <a:cxnSpLocks/>
                <a:stCxn id="16954" idx="2"/>
                <a:endCxn id="16980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8" name="Straight Connector 16987">
                <a:extLst>
                  <a:ext uri="{FF2B5EF4-FFF2-40B4-BE49-F238E27FC236}">
                    <a16:creationId xmlns:a16="http://schemas.microsoft.com/office/drawing/2014/main" id="{1349E898-BA41-B200-DBEF-E44EA39DD166}"/>
                  </a:ext>
                </a:extLst>
              </p:cNvPr>
              <p:cNvCxnSpPr>
                <a:cxnSpLocks/>
                <a:stCxn id="16955" idx="2"/>
                <a:endCxn id="16981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9" name="Straight Connector 16988">
                <a:extLst>
                  <a:ext uri="{FF2B5EF4-FFF2-40B4-BE49-F238E27FC236}">
                    <a16:creationId xmlns:a16="http://schemas.microsoft.com/office/drawing/2014/main" id="{E39BEE18-DED2-BAEA-9A43-5C919B3BD401}"/>
                  </a:ext>
                </a:extLst>
              </p:cNvPr>
              <p:cNvCxnSpPr>
                <a:cxnSpLocks/>
                <a:stCxn id="16981" idx="2"/>
                <a:endCxn id="16929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0" name="Straight Connector 16989">
                <a:extLst>
                  <a:ext uri="{FF2B5EF4-FFF2-40B4-BE49-F238E27FC236}">
                    <a16:creationId xmlns:a16="http://schemas.microsoft.com/office/drawing/2014/main" id="{9DE78D52-B33B-00A7-1B31-824737B39445}"/>
                  </a:ext>
                </a:extLst>
              </p:cNvPr>
              <p:cNvCxnSpPr>
                <a:cxnSpLocks/>
                <a:stCxn id="16980" idx="2"/>
                <a:endCxn id="16928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1" name="Straight Connector 16990">
                <a:extLst>
                  <a:ext uri="{FF2B5EF4-FFF2-40B4-BE49-F238E27FC236}">
                    <a16:creationId xmlns:a16="http://schemas.microsoft.com/office/drawing/2014/main" id="{46625AE9-6A4A-7E9B-DCC5-2F3F7A5F862D}"/>
                  </a:ext>
                </a:extLst>
              </p:cNvPr>
              <p:cNvCxnSpPr>
                <a:cxnSpLocks/>
                <a:stCxn id="16979" idx="2"/>
                <a:endCxn id="16927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2" name="Straight Connector 16991">
                <a:extLst>
                  <a:ext uri="{FF2B5EF4-FFF2-40B4-BE49-F238E27FC236}">
                    <a16:creationId xmlns:a16="http://schemas.microsoft.com/office/drawing/2014/main" id="{FAB6880D-444B-5321-7191-7B5DB6F20FF2}"/>
                  </a:ext>
                </a:extLst>
              </p:cNvPr>
              <p:cNvCxnSpPr>
                <a:cxnSpLocks/>
                <a:stCxn id="16978" idx="2"/>
                <a:endCxn id="16926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3" name="Straight Connector 16992">
                <a:extLst>
                  <a:ext uri="{FF2B5EF4-FFF2-40B4-BE49-F238E27FC236}">
                    <a16:creationId xmlns:a16="http://schemas.microsoft.com/office/drawing/2014/main" id="{C2D042D7-A9E0-C872-F1F5-73875834AECB}"/>
                  </a:ext>
                </a:extLst>
              </p:cNvPr>
              <p:cNvCxnSpPr>
                <a:cxnSpLocks/>
                <a:stCxn id="16977" idx="2"/>
                <a:endCxn id="16925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4" name="Straight Connector 16993">
                <a:extLst>
                  <a:ext uri="{FF2B5EF4-FFF2-40B4-BE49-F238E27FC236}">
                    <a16:creationId xmlns:a16="http://schemas.microsoft.com/office/drawing/2014/main" id="{7FF28A83-672A-176D-7CF9-C6F62CAECD03}"/>
                  </a:ext>
                </a:extLst>
              </p:cNvPr>
              <p:cNvCxnSpPr>
                <a:cxnSpLocks/>
                <a:stCxn id="16976" idx="2"/>
                <a:endCxn id="16924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5" name="Straight Connector 16994">
                <a:extLst>
                  <a:ext uri="{FF2B5EF4-FFF2-40B4-BE49-F238E27FC236}">
                    <a16:creationId xmlns:a16="http://schemas.microsoft.com/office/drawing/2014/main" id="{6551C4C4-F83D-DB3B-024F-C05FD448CB39}"/>
                  </a:ext>
                </a:extLst>
              </p:cNvPr>
              <p:cNvCxnSpPr>
                <a:cxnSpLocks/>
                <a:stCxn id="16951" idx="2"/>
                <a:endCxn id="16977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6" name="Straight Connector 16995">
                <a:extLst>
                  <a:ext uri="{FF2B5EF4-FFF2-40B4-BE49-F238E27FC236}">
                    <a16:creationId xmlns:a16="http://schemas.microsoft.com/office/drawing/2014/main" id="{8AD77310-9BCF-CFFC-61A7-AEDD7C42CC37}"/>
                  </a:ext>
                </a:extLst>
              </p:cNvPr>
              <p:cNvCxnSpPr>
                <a:cxnSpLocks/>
                <a:stCxn id="16952" idx="2"/>
                <a:endCxn id="16977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7" name="Straight Connector 16996">
                <a:extLst>
                  <a:ext uri="{FF2B5EF4-FFF2-40B4-BE49-F238E27FC236}">
                    <a16:creationId xmlns:a16="http://schemas.microsoft.com/office/drawing/2014/main" id="{407E1C14-E4E5-DBAD-CF7D-1535D50C36D5}"/>
                  </a:ext>
                </a:extLst>
              </p:cNvPr>
              <p:cNvCxnSpPr>
                <a:cxnSpLocks/>
                <a:stCxn id="16952" idx="2"/>
                <a:endCxn id="16979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8" name="Straight Connector 16997">
                <a:extLst>
                  <a:ext uri="{FF2B5EF4-FFF2-40B4-BE49-F238E27FC236}">
                    <a16:creationId xmlns:a16="http://schemas.microsoft.com/office/drawing/2014/main" id="{2A026314-DD2A-04AF-4F51-ECE9503A1BC8}"/>
                  </a:ext>
                </a:extLst>
              </p:cNvPr>
              <p:cNvCxnSpPr>
                <a:cxnSpLocks/>
                <a:stCxn id="16953" idx="2"/>
                <a:endCxn id="16978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9" name="Straight Connector 16998">
                <a:extLst>
                  <a:ext uri="{FF2B5EF4-FFF2-40B4-BE49-F238E27FC236}">
                    <a16:creationId xmlns:a16="http://schemas.microsoft.com/office/drawing/2014/main" id="{A2A22557-5345-ABE7-E99C-17BB48218F61}"/>
                  </a:ext>
                </a:extLst>
              </p:cNvPr>
              <p:cNvCxnSpPr>
                <a:cxnSpLocks/>
                <a:stCxn id="16954" idx="2"/>
                <a:endCxn id="16979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0" name="Straight Connector 16999">
                <a:extLst>
                  <a:ext uri="{FF2B5EF4-FFF2-40B4-BE49-F238E27FC236}">
                    <a16:creationId xmlns:a16="http://schemas.microsoft.com/office/drawing/2014/main" id="{E127E1C7-A0C0-D4A1-10F3-9BDD9170C97B}"/>
                  </a:ext>
                </a:extLst>
              </p:cNvPr>
              <p:cNvCxnSpPr>
                <a:cxnSpLocks/>
                <a:stCxn id="16955" idx="2"/>
                <a:endCxn id="16980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1" name="Straight Connector 17000">
                <a:extLst>
                  <a:ext uri="{FF2B5EF4-FFF2-40B4-BE49-F238E27FC236}">
                    <a16:creationId xmlns:a16="http://schemas.microsoft.com/office/drawing/2014/main" id="{8929FEB4-104B-0A8E-54CF-51113BD15437}"/>
                  </a:ext>
                </a:extLst>
              </p:cNvPr>
              <p:cNvCxnSpPr>
                <a:cxnSpLocks/>
                <a:stCxn id="16954" idx="2"/>
                <a:endCxn id="16981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2" name="Straight Connector 17001">
                <a:extLst>
                  <a:ext uri="{FF2B5EF4-FFF2-40B4-BE49-F238E27FC236}">
                    <a16:creationId xmlns:a16="http://schemas.microsoft.com/office/drawing/2014/main" id="{528312FD-6A88-897A-1D12-29FAE67EB676}"/>
                  </a:ext>
                </a:extLst>
              </p:cNvPr>
              <p:cNvCxnSpPr>
                <a:cxnSpLocks/>
                <a:stCxn id="16953" idx="2"/>
                <a:endCxn id="16980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3" name="Straight Connector 17002">
                <a:extLst>
                  <a:ext uri="{FF2B5EF4-FFF2-40B4-BE49-F238E27FC236}">
                    <a16:creationId xmlns:a16="http://schemas.microsoft.com/office/drawing/2014/main" id="{FD8197B3-78EE-497E-13ED-CBAA867E06C9}"/>
                  </a:ext>
                </a:extLst>
              </p:cNvPr>
              <p:cNvCxnSpPr>
                <a:cxnSpLocks/>
                <a:stCxn id="16950" idx="2"/>
                <a:endCxn id="16977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4" name="Straight Connector 17003">
                <a:extLst>
                  <a:ext uri="{FF2B5EF4-FFF2-40B4-BE49-F238E27FC236}">
                    <a16:creationId xmlns:a16="http://schemas.microsoft.com/office/drawing/2014/main" id="{CCF25E9D-A90F-C977-7790-CE2AFC9BB7AE}"/>
                  </a:ext>
                </a:extLst>
              </p:cNvPr>
              <p:cNvCxnSpPr>
                <a:cxnSpLocks/>
                <a:stCxn id="16976" idx="2"/>
                <a:endCxn id="16926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5" name="Straight Connector 17004">
                <a:extLst>
                  <a:ext uri="{FF2B5EF4-FFF2-40B4-BE49-F238E27FC236}">
                    <a16:creationId xmlns:a16="http://schemas.microsoft.com/office/drawing/2014/main" id="{ED5407E6-2ADF-E2FC-47EA-D64D0FB0F89E}"/>
                  </a:ext>
                </a:extLst>
              </p:cNvPr>
              <p:cNvCxnSpPr>
                <a:cxnSpLocks/>
                <a:stCxn id="16978" idx="2"/>
                <a:endCxn id="16924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6" name="Straight Connector 17005">
                <a:extLst>
                  <a:ext uri="{FF2B5EF4-FFF2-40B4-BE49-F238E27FC236}">
                    <a16:creationId xmlns:a16="http://schemas.microsoft.com/office/drawing/2014/main" id="{4A168F39-4B5F-C655-4705-88C0C0C34537}"/>
                  </a:ext>
                </a:extLst>
              </p:cNvPr>
              <p:cNvCxnSpPr>
                <a:cxnSpLocks/>
                <a:stCxn id="16979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7" name="Straight Connector 17006">
                <a:extLst>
                  <a:ext uri="{FF2B5EF4-FFF2-40B4-BE49-F238E27FC236}">
                    <a16:creationId xmlns:a16="http://schemas.microsoft.com/office/drawing/2014/main" id="{0DF01A70-CABD-45C6-55F5-91673C311685}"/>
                  </a:ext>
                </a:extLst>
              </p:cNvPr>
              <p:cNvCxnSpPr>
                <a:cxnSpLocks/>
                <a:stCxn id="16980" idx="2"/>
                <a:endCxn id="16927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8" name="Straight Connector 17007">
                <a:extLst>
                  <a:ext uri="{FF2B5EF4-FFF2-40B4-BE49-F238E27FC236}">
                    <a16:creationId xmlns:a16="http://schemas.microsoft.com/office/drawing/2014/main" id="{F8765128-AF7A-C853-FD85-6EE33F1CFA8A}"/>
                  </a:ext>
                </a:extLst>
              </p:cNvPr>
              <p:cNvCxnSpPr>
                <a:cxnSpLocks/>
                <a:stCxn id="16981" idx="2"/>
                <a:endCxn id="16928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9" name="Straight Connector 17008">
                <a:extLst>
                  <a:ext uri="{FF2B5EF4-FFF2-40B4-BE49-F238E27FC236}">
                    <a16:creationId xmlns:a16="http://schemas.microsoft.com/office/drawing/2014/main" id="{CAADA716-A2D0-423D-1298-B8237545E714}"/>
                  </a:ext>
                </a:extLst>
              </p:cNvPr>
              <p:cNvCxnSpPr>
                <a:cxnSpLocks/>
                <a:stCxn id="16980" idx="2"/>
                <a:endCxn id="16929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0" name="Straight Connector 17009">
                <a:extLst>
                  <a:ext uri="{FF2B5EF4-FFF2-40B4-BE49-F238E27FC236}">
                    <a16:creationId xmlns:a16="http://schemas.microsoft.com/office/drawing/2014/main" id="{6EB67CD8-DEC7-62AE-A64A-CAFC3F9C43AB}"/>
                  </a:ext>
                </a:extLst>
              </p:cNvPr>
              <p:cNvCxnSpPr>
                <a:cxnSpLocks/>
                <a:stCxn id="16979" idx="2"/>
                <a:endCxn id="16928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1" name="Straight Connector 17010">
                <a:extLst>
                  <a:ext uri="{FF2B5EF4-FFF2-40B4-BE49-F238E27FC236}">
                    <a16:creationId xmlns:a16="http://schemas.microsoft.com/office/drawing/2014/main" id="{4C5CF5F2-1EA3-35DD-B46A-181F2542389B}"/>
                  </a:ext>
                </a:extLst>
              </p:cNvPr>
              <p:cNvCxnSpPr>
                <a:cxnSpLocks/>
                <a:stCxn id="16978" idx="2"/>
                <a:endCxn id="16927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2" name="Straight Connector 17011">
                <a:extLst>
                  <a:ext uri="{FF2B5EF4-FFF2-40B4-BE49-F238E27FC236}">
                    <a16:creationId xmlns:a16="http://schemas.microsoft.com/office/drawing/2014/main" id="{596FBA82-1046-F902-EC20-6F8DA8828614}"/>
                  </a:ext>
                </a:extLst>
              </p:cNvPr>
              <p:cNvCxnSpPr>
                <a:cxnSpLocks/>
                <a:stCxn id="16977" idx="2"/>
                <a:endCxn id="16926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3" name="Straight Connector 17012">
                <a:extLst>
                  <a:ext uri="{FF2B5EF4-FFF2-40B4-BE49-F238E27FC236}">
                    <a16:creationId xmlns:a16="http://schemas.microsoft.com/office/drawing/2014/main" id="{71C92DFD-249E-CD65-0FD9-9921A1F83FA2}"/>
                  </a:ext>
                </a:extLst>
              </p:cNvPr>
              <p:cNvCxnSpPr>
                <a:cxnSpLocks/>
                <a:stCxn id="16977" idx="2"/>
                <a:endCxn id="16927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4" name="Straight Connector 17013">
                <a:extLst>
                  <a:ext uri="{FF2B5EF4-FFF2-40B4-BE49-F238E27FC236}">
                    <a16:creationId xmlns:a16="http://schemas.microsoft.com/office/drawing/2014/main" id="{0AA06A53-7A9E-0E9C-FE68-ED444D0E1019}"/>
                  </a:ext>
                </a:extLst>
              </p:cNvPr>
              <p:cNvCxnSpPr>
                <a:cxnSpLocks/>
                <a:stCxn id="16979" idx="2"/>
                <a:endCxn id="16929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5" name="Straight Connector 17014">
                <a:extLst>
                  <a:ext uri="{FF2B5EF4-FFF2-40B4-BE49-F238E27FC236}">
                    <a16:creationId xmlns:a16="http://schemas.microsoft.com/office/drawing/2014/main" id="{2CED639B-223D-7E83-EC2A-31329E70BA9B}"/>
                  </a:ext>
                </a:extLst>
              </p:cNvPr>
              <p:cNvCxnSpPr>
                <a:cxnSpLocks/>
                <a:stCxn id="16979" idx="2"/>
                <a:endCxn id="16926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6" name="Straight Connector 17015">
                <a:extLst>
                  <a:ext uri="{FF2B5EF4-FFF2-40B4-BE49-F238E27FC236}">
                    <a16:creationId xmlns:a16="http://schemas.microsoft.com/office/drawing/2014/main" id="{A9B7A6F5-E557-ED41-7503-B7BB9D87E6D8}"/>
                  </a:ext>
                </a:extLst>
              </p:cNvPr>
              <p:cNvCxnSpPr>
                <a:cxnSpLocks/>
                <a:stCxn id="16981" idx="2"/>
                <a:endCxn id="16927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7" name="Straight Connector 17016">
                <a:extLst>
                  <a:ext uri="{FF2B5EF4-FFF2-40B4-BE49-F238E27FC236}">
                    <a16:creationId xmlns:a16="http://schemas.microsoft.com/office/drawing/2014/main" id="{12B33741-D54E-B438-FF69-99ABA8F80DA2}"/>
                  </a:ext>
                </a:extLst>
              </p:cNvPr>
              <p:cNvCxnSpPr>
                <a:cxnSpLocks/>
                <a:stCxn id="16976" idx="2"/>
                <a:endCxn id="16928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8" name="Straight Connector 17017">
                <a:extLst>
                  <a:ext uri="{FF2B5EF4-FFF2-40B4-BE49-F238E27FC236}">
                    <a16:creationId xmlns:a16="http://schemas.microsoft.com/office/drawing/2014/main" id="{004CE9D9-5931-2480-7F8B-FA86DBC0004F}"/>
                  </a:ext>
                </a:extLst>
              </p:cNvPr>
              <p:cNvCxnSpPr>
                <a:cxnSpLocks/>
                <a:stCxn id="16976" idx="2"/>
                <a:endCxn id="16929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9" name="Straight Connector 17018">
                <a:extLst>
                  <a:ext uri="{FF2B5EF4-FFF2-40B4-BE49-F238E27FC236}">
                    <a16:creationId xmlns:a16="http://schemas.microsoft.com/office/drawing/2014/main" id="{021C144B-570C-AD00-D2DC-A783C9C2CA69}"/>
                  </a:ext>
                </a:extLst>
              </p:cNvPr>
              <p:cNvCxnSpPr>
                <a:cxnSpLocks/>
                <a:stCxn id="16981" idx="2"/>
                <a:endCxn id="16926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0" name="Straight Connector 17019">
                <a:extLst>
                  <a:ext uri="{FF2B5EF4-FFF2-40B4-BE49-F238E27FC236}">
                    <a16:creationId xmlns:a16="http://schemas.microsoft.com/office/drawing/2014/main" id="{ABCADB8F-B06E-7980-8EE5-71137869DEC1}"/>
                  </a:ext>
                </a:extLst>
              </p:cNvPr>
              <p:cNvCxnSpPr>
                <a:cxnSpLocks/>
                <a:stCxn id="16981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1" name="Straight Connector 17020">
                <a:extLst>
                  <a:ext uri="{FF2B5EF4-FFF2-40B4-BE49-F238E27FC236}">
                    <a16:creationId xmlns:a16="http://schemas.microsoft.com/office/drawing/2014/main" id="{ECAA8434-7C83-028D-2FAA-D215DBAAB7D2}"/>
                  </a:ext>
                </a:extLst>
              </p:cNvPr>
              <p:cNvCxnSpPr>
                <a:cxnSpLocks/>
                <a:stCxn id="16978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2" name="Straight Connector 17021">
                <a:extLst>
                  <a:ext uri="{FF2B5EF4-FFF2-40B4-BE49-F238E27FC236}">
                    <a16:creationId xmlns:a16="http://schemas.microsoft.com/office/drawing/2014/main" id="{A5FC8750-691A-9467-74D7-74B4A7914751}"/>
                  </a:ext>
                </a:extLst>
              </p:cNvPr>
              <p:cNvCxnSpPr>
                <a:cxnSpLocks/>
                <a:stCxn id="16978" idx="2"/>
                <a:endCxn id="16928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3" name="Straight Connector 17022">
                <a:extLst>
                  <a:ext uri="{FF2B5EF4-FFF2-40B4-BE49-F238E27FC236}">
                    <a16:creationId xmlns:a16="http://schemas.microsoft.com/office/drawing/2014/main" id="{3F80CA06-A0FD-8F34-5B98-330DBC6E8C7E}"/>
                  </a:ext>
                </a:extLst>
              </p:cNvPr>
              <p:cNvCxnSpPr>
                <a:cxnSpLocks/>
                <a:stCxn id="16978" idx="1"/>
                <a:endCxn id="16929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4" name="Straight Connector 17023">
                <a:extLst>
                  <a:ext uri="{FF2B5EF4-FFF2-40B4-BE49-F238E27FC236}">
                    <a16:creationId xmlns:a16="http://schemas.microsoft.com/office/drawing/2014/main" id="{9A3CED87-114E-B193-C2A9-D3C1500F81BD}"/>
                  </a:ext>
                </a:extLst>
              </p:cNvPr>
              <p:cNvCxnSpPr>
                <a:cxnSpLocks/>
                <a:stCxn id="16979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5" name="Straight Connector 17024">
                <a:extLst>
                  <a:ext uri="{FF2B5EF4-FFF2-40B4-BE49-F238E27FC236}">
                    <a16:creationId xmlns:a16="http://schemas.microsoft.com/office/drawing/2014/main" id="{816ACCC5-2154-C612-F6C0-3C238BD0AFF3}"/>
                  </a:ext>
                </a:extLst>
              </p:cNvPr>
              <p:cNvCxnSpPr>
                <a:cxnSpLocks/>
                <a:stCxn id="16925" idx="2"/>
                <a:endCxn id="16976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6" name="Straight Connector 17025">
                <a:extLst>
                  <a:ext uri="{FF2B5EF4-FFF2-40B4-BE49-F238E27FC236}">
                    <a16:creationId xmlns:a16="http://schemas.microsoft.com/office/drawing/2014/main" id="{AAB804A8-D269-8F83-AEF2-543C4543DBD8}"/>
                  </a:ext>
                </a:extLst>
              </p:cNvPr>
              <p:cNvCxnSpPr>
                <a:cxnSpLocks/>
                <a:stCxn id="16977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7" name="Straight Connector 17026">
                <a:extLst>
                  <a:ext uri="{FF2B5EF4-FFF2-40B4-BE49-F238E27FC236}">
                    <a16:creationId xmlns:a16="http://schemas.microsoft.com/office/drawing/2014/main" id="{E9CBFEA1-D282-B0E0-2D89-46B532E9E4F4}"/>
                  </a:ext>
                </a:extLst>
              </p:cNvPr>
              <p:cNvCxnSpPr>
                <a:cxnSpLocks/>
                <a:stCxn id="16980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8" name="Straight Connector 17027">
                <a:extLst>
                  <a:ext uri="{FF2B5EF4-FFF2-40B4-BE49-F238E27FC236}">
                    <a16:creationId xmlns:a16="http://schemas.microsoft.com/office/drawing/2014/main" id="{22EBE889-C927-0DBF-E2AF-EEE1B3F33149}"/>
                  </a:ext>
                </a:extLst>
              </p:cNvPr>
              <p:cNvCxnSpPr>
                <a:cxnSpLocks/>
                <a:stCxn id="16952" idx="6"/>
                <a:endCxn id="16957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9" name="Straight Connector 17028">
                <a:extLst>
                  <a:ext uri="{FF2B5EF4-FFF2-40B4-BE49-F238E27FC236}">
                    <a16:creationId xmlns:a16="http://schemas.microsoft.com/office/drawing/2014/main" id="{5C25C400-714B-8B91-F588-D0F8D71997A7}"/>
                  </a:ext>
                </a:extLst>
              </p:cNvPr>
              <p:cNvCxnSpPr>
                <a:cxnSpLocks/>
                <a:stCxn id="16931" idx="2"/>
                <a:endCxn id="16926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920" name="TextBox 16919">
              <a:extLst>
                <a:ext uri="{FF2B5EF4-FFF2-40B4-BE49-F238E27FC236}">
                  <a16:creationId xmlns:a16="http://schemas.microsoft.com/office/drawing/2014/main" id="{C6F5FE9C-2F48-CA09-F58C-8DF65D9E89FC}"/>
                </a:ext>
              </a:extLst>
            </p:cNvPr>
            <p:cNvSpPr txBox="1"/>
            <p:nvPr/>
          </p:nvSpPr>
          <p:spPr>
            <a:xfrm>
              <a:off x="5245546" y="6631187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1" name="TextBox 16920">
              <a:extLst>
                <a:ext uri="{FF2B5EF4-FFF2-40B4-BE49-F238E27FC236}">
                  <a16:creationId xmlns:a16="http://schemas.microsoft.com/office/drawing/2014/main" id="{0A74B5E7-7EB9-30DE-3E10-991CEE176109}"/>
                </a:ext>
              </a:extLst>
            </p:cNvPr>
            <p:cNvSpPr txBox="1"/>
            <p:nvPr/>
          </p:nvSpPr>
          <p:spPr>
            <a:xfrm>
              <a:off x="5245546" y="7231187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2" name="TextBox 16921">
              <a:extLst>
                <a:ext uri="{FF2B5EF4-FFF2-40B4-BE49-F238E27FC236}">
                  <a16:creationId xmlns:a16="http://schemas.microsoft.com/office/drawing/2014/main" id="{DB57D50E-95D4-FF2C-1752-9BABC158507A}"/>
                </a:ext>
              </a:extLst>
            </p:cNvPr>
            <p:cNvSpPr txBox="1"/>
            <p:nvPr/>
          </p:nvSpPr>
          <p:spPr>
            <a:xfrm>
              <a:off x="5245546" y="805907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3" name="TextBox 16922">
              <a:extLst>
                <a:ext uri="{FF2B5EF4-FFF2-40B4-BE49-F238E27FC236}">
                  <a16:creationId xmlns:a16="http://schemas.microsoft.com/office/drawing/2014/main" id="{6FE6A983-0050-69C6-0B4F-DCC903ABE878}"/>
                </a:ext>
              </a:extLst>
            </p:cNvPr>
            <p:cNvSpPr txBox="1"/>
            <p:nvPr/>
          </p:nvSpPr>
          <p:spPr>
            <a:xfrm>
              <a:off x="1897365" y="64150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C42D1B-54E4-90F9-DD21-0CF1F3C58EDB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1835552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DB0A5984-0C5F-113A-90BA-26DD5D0044EE}"/>
              </a:ext>
            </a:extLst>
          </p:cNvPr>
          <p:cNvSpPr/>
          <p:nvPr/>
        </p:nvSpPr>
        <p:spPr>
          <a:xfrm>
            <a:off x="1080052" y="3016995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7036EB6C-EFE0-681F-FFE5-54DF1163A3FA}"/>
                  </a:ext>
                </a:extLst>
              </p:cNvPr>
              <p:cNvSpPr txBox="1"/>
              <p:nvPr/>
            </p:nvSpPr>
            <p:spPr>
              <a:xfrm>
                <a:off x="3959506" y="3047701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7036EB6C-EFE0-681F-FFE5-54DF1163A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06" y="3047701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F1A3C22A-BED7-961A-B91F-7D9D46A5EE38}"/>
              </a:ext>
            </a:extLst>
          </p:cNvPr>
          <p:cNvSpPr/>
          <p:nvPr/>
        </p:nvSpPr>
        <p:spPr>
          <a:xfrm>
            <a:off x="4188218" y="300372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0ED51B08-347A-F8D1-01A3-B05DB0B17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2865107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13338430-001C-FB99-AC65-830779B32F5D}"/>
              </a:ext>
            </a:extLst>
          </p:cNvPr>
          <p:cNvCxnSpPr>
            <a:cxnSpLocks/>
          </p:cNvCxnSpPr>
          <p:nvPr/>
        </p:nvCxnSpPr>
        <p:spPr>
          <a:xfrm flipH="1">
            <a:off x="4285198" y="304944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0496670D-75D2-A33B-0AF0-1D8756ACC919}"/>
              </a:ext>
            </a:extLst>
          </p:cNvPr>
          <p:cNvGrpSpPr/>
          <p:nvPr/>
        </p:nvGrpSpPr>
        <p:grpSpPr>
          <a:xfrm>
            <a:off x="4054450" y="2838450"/>
            <a:ext cx="130908" cy="213640"/>
            <a:chOff x="3162869" y="1587873"/>
            <a:chExt cx="130908" cy="213640"/>
          </a:xfrm>
        </p:grpSpPr>
        <p:cxnSp>
          <p:nvCxnSpPr>
            <p:cNvPr id="14808" name="Straight Arrow Connector 14807">
              <a:extLst>
                <a:ext uri="{FF2B5EF4-FFF2-40B4-BE49-F238E27FC236}">
                  <a16:creationId xmlns:a16="http://schemas.microsoft.com/office/drawing/2014/main" id="{EC4E85C0-CF73-F760-9D64-0FF4B67764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9" name="Straight Connector 14808">
              <a:extLst>
                <a:ext uri="{FF2B5EF4-FFF2-40B4-BE49-F238E27FC236}">
                  <a16:creationId xmlns:a16="http://schemas.microsoft.com/office/drawing/2014/main" id="{7040C9C8-0F6B-786A-0B85-BD37306E00D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10" name="Straight Connector 14809">
              <a:extLst>
                <a:ext uri="{FF2B5EF4-FFF2-40B4-BE49-F238E27FC236}">
                  <a16:creationId xmlns:a16="http://schemas.microsoft.com/office/drawing/2014/main" id="{B366356B-2130-4A09-D34B-2CBFC2E3F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72B2DDE3-146A-EA02-5F74-779813C8483E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14933" y="304944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C2855320-A173-BC3A-D858-A59CB2DECD1F}"/>
              </a:ext>
            </a:extLst>
          </p:cNvPr>
          <p:cNvSpPr txBox="1"/>
          <p:nvPr/>
        </p:nvSpPr>
        <p:spPr>
          <a:xfrm>
            <a:off x="3959506" y="368880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DF6EA069-A695-D78B-E2B7-C7495CD8D92F}"/>
              </a:ext>
            </a:extLst>
          </p:cNvPr>
          <p:cNvSpPr/>
          <p:nvPr/>
        </p:nvSpPr>
        <p:spPr>
          <a:xfrm>
            <a:off x="4219384" y="3601630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DAFAFE4E-7646-9EC3-DD6A-A3C4C35D9006}"/>
              </a:ext>
            </a:extLst>
          </p:cNvPr>
          <p:cNvGrpSpPr/>
          <p:nvPr/>
        </p:nvGrpSpPr>
        <p:grpSpPr>
          <a:xfrm>
            <a:off x="4085617" y="3436354"/>
            <a:ext cx="130908" cy="213640"/>
            <a:chOff x="3162869" y="1587873"/>
            <a:chExt cx="130908" cy="213640"/>
          </a:xfrm>
        </p:grpSpPr>
        <p:cxnSp>
          <p:nvCxnSpPr>
            <p:cNvPr id="14805" name="Straight Arrow Connector 14804">
              <a:extLst>
                <a:ext uri="{FF2B5EF4-FFF2-40B4-BE49-F238E27FC236}">
                  <a16:creationId xmlns:a16="http://schemas.microsoft.com/office/drawing/2014/main" id="{A1CC5BE3-387C-3BFA-4469-8533A98E72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6" name="Straight Connector 14805">
              <a:extLst>
                <a:ext uri="{FF2B5EF4-FFF2-40B4-BE49-F238E27FC236}">
                  <a16:creationId xmlns:a16="http://schemas.microsoft.com/office/drawing/2014/main" id="{D5A17EA8-AF75-6203-4035-EC313CC396B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7" name="Straight Connector 14806">
              <a:extLst>
                <a:ext uri="{FF2B5EF4-FFF2-40B4-BE49-F238E27FC236}">
                  <a16:creationId xmlns:a16="http://schemas.microsoft.com/office/drawing/2014/main" id="{6AFFEB5D-3101-60D9-11BC-D656B980F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DDAD4EFB-4DF7-5BD8-9A81-B43D4A7B603D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46098" y="3647350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BE92C2C4-76FE-3C96-AB23-121331D93207}"/>
              </a:ext>
            </a:extLst>
          </p:cNvPr>
          <p:cNvGrpSpPr/>
          <p:nvPr/>
        </p:nvGrpSpPr>
        <p:grpSpPr>
          <a:xfrm>
            <a:off x="2777654" y="3467604"/>
            <a:ext cx="130908" cy="302388"/>
            <a:chOff x="3138020" y="3455313"/>
            <a:chExt cx="130908" cy="302388"/>
          </a:xfrm>
        </p:grpSpPr>
        <p:cxnSp>
          <p:nvCxnSpPr>
            <p:cNvPr id="14801" name="Straight Arrow Connector 14800">
              <a:extLst>
                <a:ext uri="{FF2B5EF4-FFF2-40B4-BE49-F238E27FC236}">
                  <a16:creationId xmlns:a16="http://schemas.microsoft.com/office/drawing/2014/main" id="{CC379B90-3835-0D7B-FF0C-CB7153AB090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2" name="Straight Connector 14801">
              <a:extLst>
                <a:ext uri="{FF2B5EF4-FFF2-40B4-BE49-F238E27FC236}">
                  <a16:creationId xmlns:a16="http://schemas.microsoft.com/office/drawing/2014/main" id="{A0E8DA25-CA9B-449A-C45F-CD3E1F1BC2E0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3" name="Straight Connector 14802">
              <a:extLst>
                <a:ext uri="{FF2B5EF4-FFF2-40B4-BE49-F238E27FC236}">
                  <a16:creationId xmlns:a16="http://schemas.microsoft.com/office/drawing/2014/main" id="{49425831-440E-D24B-7988-4E7F8E93D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804" name="Rectangle 14803">
              <a:extLst>
                <a:ext uri="{FF2B5EF4-FFF2-40B4-BE49-F238E27FC236}">
                  <a16:creationId xmlns:a16="http://schemas.microsoft.com/office/drawing/2014/main" id="{F36B8607-8B0F-D338-6CD4-0C1C0618292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A372F10-F018-8328-FF71-0CA6C5CEFDBE}"/>
                  </a:ext>
                </a:extLst>
              </p:cNvPr>
              <p:cNvSpPr txBox="1"/>
              <p:nvPr/>
            </p:nvSpPr>
            <p:spPr>
              <a:xfrm>
                <a:off x="3959506" y="4527541"/>
                <a:ext cx="776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A372F10-F018-8328-FF71-0CA6C5CE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06" y="4527541"/>
                <a:ext cx="776874" cy="369332"/>
              </a:xfrm>
              <a:prstGeom prst="rect">
                <a:avLst/>
              </a:prstGeom>
              <a:blipFill>
                <a:blip r:embed="rId6"/>
                <a:stretch>
                  <a:fillRect l="-70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1C5280D0-C2AA-A337-8378-8007B95DF6CB}"/>
              </a:ext>
            </a:extLst>
          </p:cNvPr>
          <p:cNvSpPr/>
          <p:nvPr/>
        </p:nvSpPr>
        <p:spPr>
          <a:xfrm>
            <a:off x="4241251" y="448356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BA59AA13-9167-780D-B278-E004EFDCD94D}"/>
              </a:ext>
            </a:extLst>
          </p:cNvPr>
          <p:cNvCxnSpPr>
            <a:cxnSpLocks/>
          </p:cNvCxnSpPr>
          <p:nvPr/>
        </p:nvCxnSpPr>
        <p:spPr>
          <a:xfrm flipH="1">
            <a:off x="4285198" y="452928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7FA4A659-52E7-B776-18A0-29F644A44C45}"/>
              </a:ext>
            </a:extLst>
          </p:cNvPr>
          <p:cNvGrpSpPr/>
          <p:nvPr/>
        </p:nvGrpSpPr>
        <p:grpSpPr>
          <a:xfrm>
            <a:off x="4107484" y="4318290"/>
            <a:ext cx="130908" cy="213640"/>
            <a:chOff x="3162869" y="1587873"/>
            <a:chExt cx="130908" cy="213640"/>
          </a:xfrm>
        </p:grpSpPr>
        <p:cxnSp>
          <p:nvCxnSpPr>
            <p:cNvPr id="14798" name="Straight Arrow Connector 14797">
              <a:extLst>
                <a:ext uri="{FF2B5EF4-FFF2-40B4-BE49-F238E27FC236}">
                  <a16:creationId xmlns:a16="http://schemas.microsoft.com/office/drawing/2014/main" id="{1E9D353E-ADD2-FADE-AC0A-AA53F35C03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99" name="Straight Connector 14798">
              <a:extLst>
                <a:ext uri="{FF2B5EF4-FFF2-40B4-BE49-F238E27FC236}">
                  <a16:creationId xmlns:a16="http://schemas.microsoft.com/office/drawing/2014/main" id="{82147407-C69C-6030-689D-5ACD1305241B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0" name="Straight Connector 14799">
              <a:extLst>
                <a:ext uri="{FF2B5EF4-FFF2-40B4-BE49-F238E27FC236}">
                  <a16:creationId xmlns:a16="http://schemas.microsoft.com/office/drawing/2014/main" id="{81047C01-D2AC-157E-B1B1-0F18692D6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6AA2F973-BE2B-AD16-6F7B-0DA51159BFB5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67965" y="452928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1C671803-B761-26C7-122C-72AA04B4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4326203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F680D982-3822-8A94-DCF4-84C5464C4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3498451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BF45BA7D-53D4-0E0E-E8DD-790578F7DC27}"/>
              </a:ext>
            </a:extLst>
          </p:cNvPr>
          <p:cNvSpPr/>
          <p:nvPr/>
        </p:nvSpPr>
        <p:spPr>
          <a:xfrm>
            <a:off x="2629966" y="372854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34086B07-34C0-936D-9A5A-EE00F130B035}"/>
              </a:ext>
            </a:extLst>
          </p:cNvPr>
          <p:cNvSpPr txBox="1"/>
          <p:nvPr/>
        </p:nvSpPr>
        <p:spPr>
          <a:xfrm rot="5400000">
            <a:off x="4126487" y="3975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7E10F563-3765-0C8C-D27D-69EE2EBEA875}"/>
              </a:ext>
            </a:extLst>
          </p:cNvPr>
          <p:cNvGrpSpPr/>
          <p:nvPr/>
        </p:nvGrpSpPr>
        <p:grpSpPr>
          <a:xfrm>
            <a:off x="1158122" y="3052886"/>
            <a:ext cx="1339861" cy="1326907"/>
            <a:chOff x="116170" y="299139"/>
            <a:chExt cx="1339861" cy="1326906"/>
          </a:xfrm>
        </p:grpSpPr>
        <p:sp>
          <p:nvSpPr>
            <p:cNvPr id="14692" name="Oval 14691">
              <a:extLst>
                <a:ext uri="{FF2B5EF4-FFF2-40B4-BE49-F238E27FC236}">
                  <a16:creationId xmlns:a16="http://schemas.microsoft.com/office/drawing/2014/main" id="{470C4CC0-1BA8-A2A0-8048-B62F856EE4E5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3" name="Oval 14692">
              <a:extLst>
                <a:ext uri="{FF2B5EF4-FFF2-40B4-BE49-F238E27FC236}">
                  <a16:creationId xmlns:a16="http://schemas.microsoft.com/office/drawing/2014/main" id="{09135D04-20CD-8128-DA66-A9BC7460DCA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4" name="Oval 14693">
              <a:extLst>
                <a:ext uri="{FF2B5EF4-FFF2-40B4-BE49-F238E27FC236}">
                  <a16:creationId xmlns:a16="http://schemas.microsoft.com/office/drawing/2014/main" id="{E2DCB9A7-5B25-F95F-A21B-57AC1FAC27C8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5" name="Oval 14694">
              <a:extLst>
                <a:ext uri="{FF2B5EF4-FFF2-40B4-BE49-F238E27FC236}">
                  <a16:creationId xmlns:a16="http://schemas.microsoft.com/office/drawing/2014/main" id="{ED80E5E5-88F6-CB97-8F14-75CCF02CFC3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6" name="Oval 14695">
              <a:extLst>
                <a:ext uri="{FF2B5EF4-FFF2-40B4-BE49-F238E27FC236}">
                  <a16:creationId xmlns:a16="http://schemas.microsoft.com/office/drawing/2014/main" id="{0F834508-C1BA-C8DE-10CD-88F1E51F9A8E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7" name="Oval 14696">
              <a:extLst>
                <a:ext uri="{FF2B5EF4-FFF2-40B4-BE49-F238E27FC236}">
                  <a16:creationId xmlns:a16="http://schemas.microsoft.com/office/drawing/2014/main" id="{3EA0D8A5-ACFC-9183-F377-728665091399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8" name="Oval 14697">
              <a:extLst>
                <a:ext uri="{FF2B5EF4-FFF2-40B4-BE49-F238E27FC236}">
                  <a16:creationId xmlns:a16="http://schemas.microsoft.com/office/drawing/2014/main" id="{2EA59EF0-6C12-3AD5-0687-C37DA8D61AD4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9" name="Oval 14698">
              <a:extLst>
                <a:ext uri="{FF2B5EF4-FFF2-40B4-BE49-F238E27FC236}">
                  <a16:creationId xmlns:a16="http://schemas.microsoft.com/office/drawing/2014/main" id="{61058562-BA7A-B7D0-D73C-F717787176BB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0" name="Oval 14699">
              <a:extLst>
                <a:ext uri="{FF2B5EF4-FFF2-40B4-BE49-F238E27FC236}">
                  <a16:creationId xmlns:a16="http://schemas.microsoft.com/office/drawing/2014/main" id="{889A8F69-31FF-3299-DC74-610CB9220D09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01" name="Straight Connector 14700">
              <a:extLst>
                <a:ext uri="{FF2B5EF4-FFF2-40B4-BE49-F238E27FC236}">
                  <a16:creationId xmlns:a16="http://schemas.microsoft.com/office/drawing/2014/main" id="{2753F856-A0CD-12B9-7C93-2B951CF1D8F2}"/>
                </a:ext>
              </a:extLst>
            </p:cNvPr>
            <p:cNvCxnSpPr>
              <a:cxnSpLocks/>
              <a:stCxn id="14696" idx="6"/>
              <a:endCxn id="14700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2" name="Straight Connector 14701">
              <a:extLst>
                <a:ext uri="{FF2B5EF4-FFF2-40B4-BE49-F238E27FC236}">
                  <a16:creationId xmlns:a16="http://schemas.microsoft.com/office/drawing/2014/main" id="{FB079DCE-3FD8-EC65-BF7B-ADD53F39C725}"/>
                </a:ext>
              </a:extLst>
            </p:cNvPr>
            <p:cNvCxnSpPr>
              <a:cxnSpLocks/>
              <a:stCxn id="14697" idx="6"/>
              <a:endCxn id="14700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3" name="Straight Connector 14702">
              <a:extLst>
                <a:ext uri="{FF2B5EF4-FFF2-40B4-BE49-F238E27FC236}">
                  <a16:creationId xmlns:a16="http://schemas.microsoft.com/office/drawing/2014/main" id="{AB4FFACD-98EB-B72F-7448-45421C54B019}"/>
                </a:ext>
              </a:extLst>
            </p:cNvPr>
            <p:cNvCxnSpPr>
              <a:cxnSpLocks/>
              <a:stCxn id="14697" idx="6"/>
              <a:endCxn id="14699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4" name="Straight Connector 14703">
              <a:extLst>
                <a:ext uri="{FF2B5EF4-FFF2-40B4-BE49-F238E27FC236}">
                  <a16:creationId xmlns:a16="http://schemas.microsoft.com/office/drawing/2014/main" id="{744EE2EF-D29B-5C38-DE7E-6D8CA42D080F}"/>
                </a:ext>
              </a:extLst>
            </p:cNvPr>
            <p:cNvCxnSpPr>
              <a:cxnSpLocks/>
              <a:stCxn id="14697" idx="6"/>
              <a:endCxn id="14698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5" name="Straight Connector 14704">
              <a:extLst>
                <a:ext uri="{FF2B5EF4-FFF2-40B4-BE49-F238E27FC236}">
                  <a16:creationId xmlns:a16="http://schemas.microsoft.com/office/drawing/2014/main" id="{0129688F-D4B3-F096-0E6B-3F56A100465B}"/>
                </a:ext>
              </a:extLst>
            </p:cNvPr>
            <p:cNvCxnSpPr>
              <a:cxnSpLocks/>
              <a:stCxn id="14692" idx="6"/>
              <a:endCxn id="14698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6" name="Straight Connector 14705">
              <a:extLst>
                <a:ext uri="{FF2B5EF4-FFF2-40B4-BE49-F238E27FC236}">
                  <a16:creationId xmlns:a16="http://schemas.microsoft.com/office/drawing/2014/main" id="{996E9E5D-91C3-A0BE-BECA-A4F030A5DB0C}"/>
                </a:ext>
              </a:extLst>
            </p:cNvPr>
            <p:cNvCxnSpPr>
              <a:cxnSpLocks/>
              <a:stCxn id="14692" idx="6"/>
              <a:endCxn id="14699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7" name="Straight Connector 14706">
              <a:extLst>
                <a:ext uri="{FF2B5EF4-FFF2-40B4-BE49-F238E27FC236}">
                  <a16:creationId xmlns:a16="http://schemas.microsoft.com/office/drawing/2014/main" id="{E71B4761-8E2D-B994-FE9A-CF9BE41E5B3B}"/>
                </a:ext>
              </a:extLst>
            </p:cNvPr>
            <p:cNvCxnSpPr>
              <a:cxnSpLocks/>
              <a:stCxn id="14692" idx="6"/>
              <a:endCxn id="14700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8" name="Straight Connector 14707">
              <a:extLst>
                <a:ext uri="{FF2B5EF4-FFF2-40B4-BE49-F238E27FC236}">
                  <a16:creationId xmlns:a16="http://schemas.microsoft.com/office/drawing/2014/main" id="{2D9C211A-61CC-116A-8E6F-254460F6306F}"/>
                </a:ext>
              </a:extLst>
            </p:cNvPr>
            <p:cNvCxnSpPr>
              <a:cxnSpLocks/>
              <a:stCxn id="14693" idx="6"/>
              <a:endCxn id="14698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9" name="Straight Connector 14708">
              <a:extLst>
                <a:ext uri="{FF2B5EF4-FFF2-40B4-BE49-F238E27FC236}">
                  <a16:creationId xmlns:a16="http://schemas.microsoft.com/office/drawing/2014/main" id="{099B59B6-A5AC-3B78-3D6B-40434D97EF71}"/>
                </a:ext>
              </a:extLst>
            </p:cNvPr>
            <p:cNvCxnSpPr>
              <a:cxnSpLocks/>
              <a:stCxn id="14694" idx="6"/>
              <a:endCxn id="14698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0" name="Straight Connector 14709">
              <a:extLst>
                <a:ext uri="{FF2B5EF4-FFF2-40B4-BE49-F238E27FC236}">
                  <a16:creationId xmlns:a16="http://schemas.microsoft.com/office/drawing/2014/main" id="{5CCE8E19-FB1B-308F-CFAB-969D8FD8D905}"/>
                </a:ext>
              </a:extLst>
            </p:cNvPr>
            <p:cNvCxnSpPr>
              <a:cxnSpLocks/>
              <a:stCxn id="14693" idx="6"/>
              <a:endCxn id="14699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1" name="Straight Connector 14710">
              <a:extLst>
                <a:ext uri="{FF2B5EF4-FFF2-40B4-BE49-F238E27FC236}">
                  <a16:creationId xmlns:a16="http://schemas.microsoft.com/office/drawing/2014/main" id="{7A1721FA-8B12-379E-BE2C-9B6AF66D3982}"/>
                </a:ext>
              </a:extLst>
            </p:cNvPr>
            <p:cNvCxnSpPr>
              <a:cxnSpLocks/>
              <a:stCxn id="14694" idx="7"/>
              <a:endCxn id="14700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2" name="Straight Connector 14711">
              <a:extLst>
                <a:ext uri="{FF2B5EF4-FFF2-40B4-BE49-F238E27FC236}">
                  <a16:creationId xmlns:a16="http://schemas.microsoft.com/office/drawing/2014/main" id="{87A3E5F8-2498-4129-D099-F89C1FE2D61D}"/>
                </a:ext>
              </a:extLst>
            </p:cNvPr>
            <p:cNvCxnSpPr>
              <a:cxnSpLocks/>
              <a:stCxn id="14695" idx="6"/>
              <a:endCxn id="14699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3" name="Straight Connector 14712">
              <a:extLst>
                <a:ext uri="{FF2B5EF4-FFF2-40B4-BE49-F238E27FC236}">
                  <a16:creationId xmlns:a16="http://schemas.microsoft.com/office/drawing/2014/main" id="{929F30B4-144E-D583-D7C6-75E1CC3AD163}"/>
                </a:ext>
              </a:extLst>
            </p:cNvPr>
            <p:cNvCxnSpPr>
              <a:cxnSpLocks/>
              <a:stCxn id="14696" idx="6"/>
              <a:endCxn id="14699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4" name="Straight Connector 14713">
              <a:extLst>
                <a:ext uri="{FF2B5EF4-FFF2-40B4-BE49-F238E27FC236}">
                  <a16:creationId xmlns:a16="http://schemas.microsoft.com/office/drawing/2014/main" id="{FB4ECF82-3EAD-648B-BE0D-6EF3C7F1C226}"/>
                </a:ext>
              </a:extLst>
            </p:cNvPr>
            <p:cNvCxnSpPr>
              <a:cxnSpLocks/>
              <a:stCxn id="14696" idx="6"/>
              <a:endCxn id="14698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5" name="Straight Connector 14714">
              <a:extLst>
                <a:ext uri="{FF2B5EF4-FFF2-40B4-BE49-F238E27FC236}">
                  <a16:creationId xmlns:a16="http://schemas.microsoft.com/office/drawing/2014/main" id="{4AF303AA-A2F4-A4E2-A1A6-53CC4FE3F769}"/>
                </a:ext>
              </a:extLst>
            </p:cNvPr>
            <p:cNvCxnSpPr>
              <a:cxnSpLocks/>
              <a:stCxn id="14695" idx="6"/>
              <a:endCxn id="14700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6" name="Straight Connector 14715">
              <a:extLst>
                <a:ext uri="{FF2B5EF4-FFF2-40B4-BE49-F238E27FC236}">
                  <a16:creationId xmlns:a16="http://schemas.microsoft.com/office/drawing/2014/main" id="{9C1630AA-CEB3-4C9D-B7AB-EFE4CBE1F739}"/>
                </a:ext>
              </a:extLst>
            </p:cNvPr>
            <p:cNvCxnSpPr>
              <a:cxnSpLocks/>
              <a:stCxn id="14693" idx="6"/>
              <a:endCxn id="14700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7" name="Straight Connector 14716">
              <a:extLst>
                <a:ext uri="{FF2B5EF4-FFF2-40B4-BE49-F238E27FC236}">
                  <a16:creationId xmlns:a16="http://schemas.microsoft.com/office/drawing/2014/main" id="{88DB4AE7-C6F4-B569-252F-398190A5CCA1}"/>
                </a:ext>
              </a:extLst>
            </p:cNvPr>
            <p:cNvCxnSpPr>
              <a:cxnSpLocks/>
              <a:stCxn id="14695" idx="6"/>
              <a:endCxn id="14698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718" name="Oval 14717">
              <a:extLst>
                <a:ext uri="{FF2B5EF4-FFF2-40B4-BE49-F238E27FC236}">
                  <a16:creationId xmlns:a16="http://schemas.microsoft.com/office/drawing/2014/main" id="{2DBC2528-F954-3877-1901-A854D3C9F115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9" name="Oval 14718">
              <a:extLst>
                <a:ext uri="{FF2B5EF4-FFF2-40B4-BE49-F238E27FC236}">
                  <a16:creationId xmlns:a16="http://schemas.microsoft.com/office/drawing/2014/main" id="{49681259-542F-A7C4-05D1-E049BF0E1325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0" name="Oval 14719">
              <a:extLst>
                <a:ext uri="{FF2B5EF4-FFF2-40B4-BE49-F238E27FC236}">
                  <a16:creationId xmlns:a16="http://schemas.microsoft.com/office/drawing/2014/main" id="{2C9E0A1D-C154-62B3-CD44-1AC3050F6C53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1" name="Oval 14720">
              <a:extLst>
                <a:ext uri="{FF2B5EF4-FFF2-40B4-BE49-F238E27FC236}">
                  <a16:creationId xmlns:a16="http://schemas.microsoft.com/office/drawing/2014/main" id="{841630B2-3902-E5B8-35A4-D1000F63C427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2" name="Oval 14721">
              <a:extLst>
                <a:ext uri="{FF2B5EF4-FFF2-40B4-BE49-F238E27FC236}">
                  <a16:creationId xmlns:a16="http://schemas.microsoft.com/office/drawing/2014/main" id="{CF947EDE-DDEE-320C-8150-925CCF18002A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3" name="Oval 14722">
              <a:extLst>
                <a:ext uri="{FF2B5EF4-FFF2-40B4-BE49-F238E27FC236}">
                  <a16:creationId xmlns:a16="http://schemas.microsoft.com/office/drawing/2014/main" id="{FD36DF83-192D-BA0C-0BD6-DC7D24277503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4" name="Oval 14723">
              <a:extLst>
                <a:ext uri="{FF2B5EF4-FFF2-40B4-BE49-F238E27FC236}">
                  <a16:creationId xmlns:a16="http://schemas.microsoft.com/office/drawing/2014/main" id="{DF1CF6FC-E188-DB9E-B3BF-140BC1D81E7E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5" name="Oval 14724">
              <a:extLst>
                <a:ext uri="{FF2B5EF4-FFF2-40B4-BE49-F238E27FC236}">
                  <a16:creationId xmlns:a16="http://schemas.microsoft.com/office/drawing/2014/main" id="{F6530F31-8385-1D73-EB00-6174A2CE07E6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6" name="Oval 14725">
              <a:extLst>
                <a:ext uri="{FF2B5EF4-FFF2-40B4-BE49-F238E27FC236}">
                  <a16:creationId xmlns:a16="http://schemas.microsoft.com/office/drawing/2014/main" id="{A11C2FB1-C770-25E3-AF28-4A6CB385F798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27" name="Straight Connector 14726">
              <a:extLst>
                <a:ext uri="{FF2B5EF4-FFF2-40B4-BE49-F238E27FC236}">
                  <a16:creationId xmlns:a16="http://schemas.microsoft.com/office/drawing/2014/main" id="{BE5537C0-582D-F8EE-CA5E-888E885B992E}"/>
                </a:ext>
              </a:extLst>
            </p:cNvPr>
            <p:cNvCxnSpPr>
              <a:cxnSpLocks/>
              <a:stCxn id="14722" idx="6"/>
              <a:endCxn id="14726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28" name="Straight Connector 14727">
              <a:extLst>
                <a:ext uri="{FF2B5EF4-FFF2-40B4-BE49-F238E27FC236}">
                  <a16:creationId xmlns:a16="http://schemas.microsoft.com/office/drawing/2014/main" id="{DBD25521-6F9A-0E6B-6C85-83A6E247A936}"/>
                </a:ext>
              </a:extLst>
            </p:cNvPr>
            <p:cNvCxnSpPr>
              <a:cxnSpLocks/>
              <a:stCxn id="14723" idx="6"/>
              <a:endCxn id="14726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29" name="Straight Connector 14728">
              <a:extLst>
                <a:ext uri="{FF2B5EF4-FFF2-40B4-BE49-F238E27FC236}">
                  <a16:creationId xmlns:a16="http://schemas.microsoft.com/office/drawing/2014/main" id="{1AA3D3AE-4AD1-D083-33A7-6FDABAA90C58}"/>
                </a:ext>
              </a:extLst>
            </p:cNvPr>
            <p:cNvCxnSpPr>
              <a:cxnSpLocks/>
              <a:stCxn id="14723" idx="6"/>
              <a:endCxn id="14725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0" name="Straight Connector 14729">
              <a:extLst>
                <a:ext uri="{FF2B5EF4-FFF2-40B4-BE49-F238E27FC236}">
                  <a16:creationId xmlns:a16="http://schemas.microsoft.com/office/drawing/2014/main" id="{F404748C-CCE6-9321-6FA3-CCDA90B36D18}"/>
                </a:ext>
              </a:extLst>
            </p:cNvPr>
            <p:cNvCxnSpPr>
              <a:cxnSpLocks/>
              <a:stCxn id="14723" idx="6"/>
              <a:endCxn id="14724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1" name="Straight Connector 14730">
              <a:extLst>
                <a:ext uri="{FF2B5EF4-FFF2-40B4-BE49-F238E27FC236}">
                  <a16:creationId xmlns:a16="http://schemas.microsoft.com/office/drawing/2014/main" id="{946F192D-4B9E-5D7B-2778-386A38E537D4}"/>
                </a:ext>
              </a:extLst>
            </p:cNvPr>
            <p:cNvCxnSpPr>
              <a:cxnSpLocks/>
              <a:stCxn id="14718" idx="6"/>
              <a:endCxn id="14724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2" name="Straight Connector 14731">
              <a:extLst>
                <a:ext uri="{FF2B5EF4-FFF2-40B4-BE49-F238E27FC236}">
                  <a16:creationId xmlns:a16="http://schemas.microsoft.com/office/drawing/2014/main" id="{8F2D658B-4CFD-F701-3D8F-37CD9DB563A0}"/>
                </a:ext>
              </a:extLst>
            </p:cNvPr>
            <p:cNvCxnSpPr>
              <a:cxnSpLocks/>
              <a:stCxn id="14718" idx="6"/>
              <a:endCxn id="14725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3" name="Straight Connector 14732">
              <a:extLst>
                <a:ext uri="{FF2B5EF4-FFF2-40B4-BE49-F238E27FC236}">
                  <a16:creationId xmlns:a16="http://schemas.microsoft.com/office/drawing/2014/main" id="{AA8C96E8-6BED-D404-660F-67FCCC95205E}"/>
                </a:ext>
              </a:extLst>
            </p:cNvPr>
            <p:cNvCxnSpPr>
              <a:cxnSpLocks/>
              <a:stCxn id="14718" idx="6"/>
              <a:endCxn id="14726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4" name="Straight Connector 14733">
              <a:extLst>
                <a:ext uri="{FF2B5EF4-FFF2-40B4-BE49-F238E27FC236}">
                  <a16:creationId xmlns:a16="http://schemas.microsoft.com/office/drawing/2014/main" id="{C920EAD6-A7BA-BE80-0079-0999DB933461}"/>
                </a:ext>
              </a:extLst>
            </p:cNvPr>
            <p:cNvCxnSpPr>
              <a:cxnSpLocks/>
              <a:stCxn id="14719" idx="6"/>
              <a:endCxn id="14724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5" name="Straight Connector 14734">
              <a:extLst>
                <a:ext uri="{FF2B5EF4-FFF2-40B4-BE49-F238E27FC236}">
                  <a16:creationId xmlns:a16="http://schemas.microsoft.com/office/drawing/2014/main" id="{E8C22B7A-2A1B-51F3-0FBB-0C8E764BCE05}"/>
                </a:ext>
              </a:extLst>
            </p:cNvPr>
            <p:cNvCxnSpPr>
              <a:cxnSpLocks/>
              <a:stCxn id="14720" idx="6"/>
              <a:endCxn id="14724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6" name="Straight Connector 14735">
              <a:extLst>
                <a:ext uri="{FF2B5EF4-FFF2-40B4-BE49-F238E27FC236}">
                  <a16:creationId xmlns:a16="http://schemas.microsoft.com/office/drawing/2014/main" id="{8AFB9315-7789-6D3E-9C25-80813152C471}"/>
                </a:ext>
              </a:extLst>
            </p:cNvPr>
            <p:cNvCxnSpPr>
              <a:cxnSpLocks/>
              <a:stCxn id="14719" idx="6"/>
              <a:endCxn id="14725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7" name="Straight Connector 14736">
              <a:extLst>
                <a:ext uri="{FF2B5EF4-FFF2-40B4-BE49-F238E27FC236}">
                  <a16:creationId xmlns:a16="http://schemas.microsoft.com/office/drawing/2014/main" id="{0E566512-4628-8321-DE6F-C7CC194CBB2E}"/>
                </a:ext>
              </a:extLst>
            </p:cNvPr>
            <p:cNvCxnSpPr>
              <a:cxnSpLocks/>
              <a:stCxn id="14720" idx="7"/>
              <a:endCxn id="14726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8" name="Straight Connector 14737">
              <a:extLst>
                <a:ext uri="{FF2B5EF4-FFF2-40B4-BE49-F238E27FC236}">
                  <a16:creationId xmlns:a16="http://schemas.microsoft.com/office/drawing/2014/main" id="{7B9B1381-1600-E2E0-5708-BBF75DD067A3}"/>
                </a:ext>
              </a:extLst>
            </p:cNvPr>
            <p:cNvCxnSpPr>
              <a:cxnSpLocks/>
              <a:stCxn id="14721" idx="6"/>
              <a:endCxn id="14725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9" name="Straight Connector 14738">
              <a:extLst>
                <a:ext uri="{FF2B5EF4-FFF2-40B4-BE49-F238E27FC236}">
                  <a16:creationId xmlns:a16="http://schemas.microsoft.com/office/drawing/2014/main" id="{EEA55B01-1D86-B902-0389-AE02A9AE0BE8}"/>
                </a:ext>
              </a:extLst>
            </p:cNvPr>
            <p:cNvCxnSpPr>
              <a:cxnSpLocks/>
              <a:stCxn id="14722" idx="6"/>
              <a:endCxn id="14725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0" name="Straight Connector 14739">
              <a:extLst>
                <a:ext uri="{FF2B5EF4-FFF2-40B4-BE49-F238E27FC236}">
                  <a16:creationId xmlns:a16="http://schemas.microsoft.com/office/drawing/2014/main" id="{BEBC18B6-889F-6EDE-7A72-19FEDC0FE7FE}"/>
                </a:ext>
              </a:extLst>
            </p:cNvPr>
            <p:cNvCxnSpPr>
              <a:cxnSpLocks/>
              <a:stCxn id="14722" idx="6"/>
              <a:endCxn id="14724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1" name="Straight Connector 14740">
              <a:extLst>
                <a:ext uri="{FF2B5EF4-FFF2-40B4-BE49-F238E27FC236}">
                  <a16:creationId xmlns:a16="http://schemas.microsoft.com/office/drawing/2014/main" id="{1F2DAD54-8638-4023-BAEC-0CB7CA74699E}"/>
                </a:ext>
              </a:extLst>
            </p:cNvPr>
            <p:cNvCxnSpPr>
              <a:cxnSpLocks/>
              <a:stCxn id="14721" idx="6"/>
              <a:endCxn id="14726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2" name="Straight Connector 14741">
              <a:extLst>
                <a:ext uri="{FF2B5EF4-FFF2-40B4-BE49-F238E27FC236}">
                  <a16:creationId xmlns:a16="http://schemas.microsoft.com/office/drawing/2014/main" id="{2C20E98D-C9C8-B09A-B84E-7EE6CEF55AAB}"/>
                </a:ext>
              </a:extLst>
            </p:cNvPr>
            <p:cNvCxnSpPr>
              <a:cxnSpLocks/>
              <a:stCxn id="14719" idx="6"/>
              <a:endCxn id="14726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3" name="Straight Connector 14742">
              <a:extLst>
                <a:ext uri="{FF2B5EF4-FFF2-40B4-BE49-F238E27FC236}">
                  <a16:creationId xmlns:a16="http://schemas.microsoft.com/office/drawing/2014/main" id="{DD627A00-318D-AF3A-3E03-537F1F5D2F19}"/>
                </a:ext>
              </a:extLst>
            </p:cNvPr>
            <p:cNvCxnSpPr>
              <a:cxnSpLocks/>
              <a:stCxn id="14721" idx="6"/>
              <a:endCxn id="14724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744" name="Oval 14743">
              <a:extLst>
                <a:ext uri="{FF2B5EF4-FFF2-40B4-BE49-F238E27FC236}">
                  <a16:creationId xmlns:a16="http://schemas.microsoft.com/office/drawing/2014/main" id="{BED3C071-CA04-3796-FDB8-507C8F2E8AFB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5" name="Oval 14744">
              <a:extLst>
                <a:ext uri="{FF2B5EF4-FFF2-40B4-BE49-F238E27FC236}">
                  <a16:creationId xmlns:a16="http://schemas.microsoft.com/office/drawing/2014/main" id="{4C01819B-D6BD-11E0-382F-1ABB48035738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6" name="Oval 14745">
              <a:extLst>
                <a:ext uri="{FF2B5EF4-FFF2-40B4-BE49-F238E27FC236}">
                  <a16:creationId xmlns:a16="http://schemas.microsoft.com/office/drawing/2014/main" id="{088F2603-29F8-BE98-1CA6-7C5A2424D966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7" name="Oval 14746">
              <a:extLst>
                <a:ext uri="{FF2B5EF4-FFF2-40B4-BE49-F238E27FC236}">
                  <a16:creationId xmlns:a16="http://schemas.microsoft.com/office/drawing/2014/main" id="{DFA5B614-4AEF-90F5-843C-0370C258090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8" name="Oval 14747">
              <a:extLst>
                <a:ext uri="{FF2B5EF4-FFF2-40B4-BE49-F238E27FC236}">
                  <a16:creationId xmlns:a16="http://schemas.microsoft.com/office/drawing/2014/main" id="{07B4480D-87F5-F879-7E99-6559181CB3B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9" name="Oval 14748">
              <a:extLst>
                <a:ext uri="{FF2B5EF4-FFF2-40B4-BE49-F238E27FC236}">
                  <a16:creationId xmlns:a16="http://schemas.microsoft.com/office/drawing/2014/main" id="{10B7BBB3-EFDA-9547-1E61-E533A578E187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50" name="Straight Connector 14749">
              <a:extLst>
                <a:ext uri="{FF2B5EF4-FFF2-40B4-BE49-F238E27FC236}">
                  <a16:creationId xmlns:a16="http://schemas.microsoft.com/office/drawing/2014/main" id="{809CD1B6-5920-8615-77E7-92B0F63EAA34}"/>
                </a:ext>
              </a:extLst>
            </p:cNvPr>
            <p:cNvCxnSpPr>
              <a:cxnSpLocks/>
              <a:stCxn id="14718" idx="2"/>
              <a:endCxn id="14744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1" name="Straight Connector 14750">
              <a:extLst>
                <a:ext uri="{FF2B5EF4-FFF2-40B4-BE49-F238E27FC236}">
                  <a16:creationId xmlns:a16="http://schemas.microsoft.com/office/drawing/2014/main" id="{EBE7DDC4-09C4-5763-4C50-F5FA617F7665}"/>
                </a:ext>
              </a:extLst>
            </p:cNvPr>
            <p:cNvCxnSpPr>
              <a:cxnSpLocks/>
              <a:stCxn id="14719" idx="2"/>
              <a:endCxn id="14744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2" name="Straight Connector 14751">
              <a:extLst>
                <a:ext uri="{FF2B5EF4-FFF2-40B4-BE49-F238E27FC236}">
                  <a16:creationId xmlns:a16="http://schemas.microsoft.com/office/drawing/2014/main" id="{80F4AB46-9B17-635F-C2FC-934200F44AEF}"/>
                </a:ext>
              </a:extLst>
            </p:cNvPr>
            <p:cNvCxnSpPr>
              <a:cxnSpLocks/>
              <a:stCxn id="14719" idx="2"/>
              <a:endCxn id="14746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3" name="Straight Connector 14752">
              <a:extLst>
                <a:ext uri="{FF2B5EF4-FFF2-40B4-BE49-F238E27FC236}">
                  <a16:creationId xmlns:a16="http://schemas.microsoft.com/office/drawing/2014/main" id="{C64B385A-D611-0981-FE9E-3F81EAD06E06}"/>
                </a:ext>
              </a:extLst>
            </p:cNvPr>
            <p:cNvCxnSpPr>
              <a:cxnSpLocks/>
              <a:stCxn id="14720" idx="2"/>
              <a:endCxn id="14746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4" name="Straight Connector 14753">
              <a:extLst>
                <a:ext uri="{FF2B5EF4-FFF2-40B4-BE49-F238E27FC236}">
                  <a16:creationId xmlns:a16="http://schemas.microsoft.com/office/drawing/2014/main" id="{0592322C-7FCD-E92C-4BB9-E62032C7C062}"/>
                </a:ext>
              </a:extLst>
            </p:cNvPr>
            <p:cNvCxnSpPr>
              <a:cxnSpLocks/>
              <a:stCxn id="14721" idx="2"/>
              <a:endCxn id="14747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5" name="Straight Connector 14754">
              <a:extLst>
                <a:ext uri="{FF2B5EF4-FFF2-40B4-BE49-F238E27FC236}">
                  <a16:creationId xmlns:a16="http://schemas.microsoft.com/office/drawing/2014/main" id="{EC1EFB1F-1F2C-C108-E3A9-C450D648631E}"/>
                </a:ext>
              </a:extLst>
            </p:cNvPr>
            <p:cNvCxnSpPr>
              <a:cxnSpLocks/>
              <a:stCxn id="14722" idx="2"/>
              <a:endCxn id="14748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6" name="Straight Connector 14755">
              <a:extLst>
                <a:ext uri="{FF2B5EF4-FFF2-40B4-BE49-F238E27FC236}">
                  <a16:creationId xmlns:a16="http://schemas.microsoft.com/office/drawing/2014/main" id="{E1ACD5FA-8620-B7F5-E596-732C1407E021}"/>
                </a:ext>
              </a:extLst>
            </p:cNvPr>
            <p:cNvCxnSpPr>
              <a:cxnSpLocks/>
              <a:stCxn id="14723" idx="2"/>
              <a:endCxn id="14749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7" name="Straight Connector 14756">
              <a:extLst>
                <a:ext uri="{FF2B5EF4-FFF2-40B4-BE49-F238E27FC236}">
                  <a16:creationId xmlns:a16="http://schemas.microsoft.com/office/drawing/2014/main" id="{2339C922-EDB0-4310-4794-D8873ABB71EF}"/>
                </a:ext>
              </a:extLst>
            </p:cNvPr>
            <p:cNvCxnSpPr>
              <a:cxnSpLocks/>
              <a:stCxn id="14749" idx="2"/>
              <a:endCxn id="14697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8" name="Straight Connector 14757">
              <a:extLst>
                <a:ext uri="{FF2B5EF4-FFF2-40B4-BE49-F238E27FC236}">
                  <a16:creationId xmlns:a16="http://schemas.microsoft.com/office/drawing/2014/main" id="{8A806349-FCBD-D6FA-060B-13067EEC29CF}"/>
                </a:ext>
              </a:extLst>
            </p:cNvPr>
            <p:cNvCxnSpPr>
              <a:cxnSpLocks/>
              <a:stCxn id="14748" idx="2"/>
              <a:endCxn id="14696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9" name="Straight Connector 14758">
              <a:extLst>
                <a:ext uri="{FF2B5EF4-FFF2-40B4-BE49-F238E27FC236}">
                  <a16:creationId xmlns:a16="http://schemas.microsoft.com/office/drawing/2014/main" id="{061C927E-EB2E-1E08-97F9-E14C7C9607C7}"/>
                </a:ext>
              </a:extLst>
            </p:cNvPr>
            <p:cNvCxnSpPr>
              <a:cxnSpLocks/>
              <a:stCxn id="14747" idx="2"/>
              <a:endCxn id="14695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0" name="Straight Connector 14759">
              <a:extLst>
                <a:ext uri="{FF2B5EF4-FFF2-40B4-BE49-F238E27FC236}">
                  <a16:creationId xmlns:a16="http://schemas.microsoft.com/office/drawing/2014/main" id="{4D54D881-33E8-B4D9-CBD7-93506B08E240}"/>
                </a:ext>
              </a:extLst>
            </p:cNvPr>
            <p:cNvCxnSpPr>
              <a:cxnSpLocks/>
              <a:stCxn id="14746" idx="2"/>
              <a:endCxn id="14694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1" name="Straight Connector 14760">
              <a:extLst>
                <a:ext uri="{FF2B5EF4-FFF2-40B4-BE49-F238E27FC236}">
                  <a16:creationId xmlns:a16="http://schemas.microsoft.com/office/drawing/2014/main" id="{1F6A5909-9AE0-1C3D-F741-10016BFCAA6F}"/>
                </a:ext>
              </a:extLst>
            </p:cNvPr>
            <p:cNvCxnSpPr>
              <a:cxnSpLocks/>
              <a:stCxn id="14745" idx="2"/>
              <a:endCxn id="14693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2" name="Straight Connector 14761">
              <a:extLst>
                <a:ext uri="{FF2B5EF4-FFF2-40B4-BE49-F238E27FC236}">
                  <a16:creationId xmlns:a16="http://schemas.microsoft.com/office/drawing/2014/main" id="{20407E6C-2BD1-12DD-FD94-04DB0D3E04A2}"/>
                </a:ext>
              </a:extLst>
            </p:cNvPr>
            <p:cNvCxnSpPr>
              <a:cxnSpLocks/>
              <a:stCxn id="14744" idx="2"/>
              <a:endCxn id="14692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3" name="Straight Connector 14762">
              <a:extLst>
                <a:ext uri="{FF2B5EF4-FFF2-40B4-BE49-F238E27FC236}">
                  <a16:creationId xmlns:a16="http://schemas.microsoft.com/office/drawing/2014/main" id="{4F6EF4E5-8D75-7DD7-F964-D01C74EC9FAE}"/>
                </a:ext>
              </a:extLst>
            </p:cNvPr>
            <p:cNvCxnSpPr>
              <a:cxnSpLocks/>
              <a:stCxn id="14719" idx="2"/>
              <a:endCxn id="14745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4" name="Straight Connector 14763">
              <a:extLst>
                <a:ext uri="{FF2B5EF4-FFF2-40B4-BE49-F238E27FC236}">
                  <a16:creationId xmlns:a16="http://schemas.microsoft.com/office/drawing/2014/main" id="{B3D16347-E9B2-B85F-5517-668C81E0B6D7}"/>
                </a:ext>
              </a:extLst>
            </p:cNvPr>
            <p:cNvCxnSpPr>
              <a:cxnSpLocks/>
              <a:stCxn id="14720" idx="2"/>
              <a:endCxn id="14745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5" name="Straight Connector 14764">
              <a:extLst>
                <a:ext uri="{FF2B5EF4-FFF2-40B4-BE49-F238E27FC236}">
                  <a16:creationId xmlns:a16="http://schemas.microsoft.com/office/drawing/2014/main" id="{2F9D30E4-7456-8818-D5D0-1F84322F6DE6}"/>
                </a:ext>
              </a:extLst>
            </p:cNvPr>
            <p:cNvCxnSpPr>
              <a:cxnSpLocks/>
              <a:stCxn id="14720" idx="2"/>
              <a:endCxn id="14747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6" name="Straight Connector 14765">
              <a:extLst>
                <a:ext uri="{FF2B5EF4-FFF2-40B4-BE49-F238E27FC236}">
                  <a16:creationId xmlns:a16="http://schemas.microsoft.com/office/drawing/2014/main" id="{AE94F8D9-37B5-EDB0-6230-D0523ADCAA83}"/>
                </a:ext>
              </a:extLst>
            </p:cNvPr>
            <p:cNvCxnSpPr>
              <a:cxnSpLocks/>
              <a:stCxn id="14721" idx="2"/>
              <a:endCxn id="14746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7" name="Straight Connector 14766">
              <a:extLst>
                <a:ext uri="{FF2B5EF4-FFF2-40B4-BE49-F238E27FC236}">
                  <a16:creationId xmlns:a16="http://schemas.microsoft.com/office/drawing/2014/main" id="{49E0C07D-C4B5-5DDF-AE39-139173900026}"/>
                </a:ext>
              </a:extLst>
            </p:cNvPr>
            <p:cNvCxnSpPr>
              <a:cxnSpLocks/>
              <a:stCxn id="14722" idx="2"/>
              <a:endCxn id="14747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8" name="Straight Connector 14767">
              <a:extLst>
                <a:ext uri="{FF2B5EF4-FFF2-40B4-BE49-F238E27FC236}">
                  <a16:creationId xmlns:a16="http://schemas.microsoft.com/office/drawing/2014/main" id="{0C83A8EC-45AF-D0F9-7DDD-7E4129C4405F}"/>
                </a:ext>
              </a:extLst>
            </p:cNvPr>
            <p:cNvCxnSpPr>
              <a:cxnSpLocks/>
              <a:stCxn id="14723" idx="2"/>
              <a:endCxn id="14748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9" name="Straight Connector 14768">
              <a:extLst>
                <a:ext uri="{FF2B5EF4-FFF2-40B4-BE49-F238E27FC236}">
                  <a16:creationId xmlns:a16="http://schemas.microsoft.com/office/drawing/2014/main" id="{FB957617-457A-438E-B217-3A2A0AE3D72D}"/>
                </a:ext>
              </a:extLst>
            </p:cNvPr>
            <p:cNvCxnSpPr>
              <a:cxnSpLocks/>
              <a:stCxn id="14722" idx="2"/>
              <a:endCxn id="14749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0" name="Straight Connector 14769">
              <a:extLst>
                <a:ext uri="{FF2B5EF4-FFF2-40B4-BE49-F238E27FC236}">
                  <a16:creationId xmlns:a16="http://schemas.microsoft.com/office/drawing/2014/main" id="{C43E6758-806E-9327-4A83-440CB0D260E6}"/>
                </a:ext>
              </a:extLst>
            </p:cNvPr>
            <p:cNvCxnSpPr>
              <a:cxnSpLocks/>
              <a:stCxn id="14721" idx="2"/>
              <a:endCxn id="14748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1" name="Straight Connector 14770">
              <a:extLst>
                <a:ext uri="{FF2B5EF4-FFF2-40B4-BE49-F238E27FC236}">
                  <a16:creationId xmlns:a16="http://schemas.microsoft.com/office/drawing/2014/main" id="{245AF7A7-EAB9-72D2-1A71-408C0B624925}"/>
                </a:ext>
              </a:extLst>
            </p:cNvPr>
            <p:cNvCxnSpPr>
              <a:cxnSpLocks/>
              <a:stCxn id="14718" idx="2"/>
              <a:endCxn id="14745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2" name="Straight Connector 14771">
              <a:extLst>
                <a:ext uri="{FF2B5EF4-FFF2-40B4-BE49-F238E27FC236}">
                  <a16:creationId xmlns:a16="http://schemas.microsoft.com/office/drawing/2014/main" id="{DB8C2A8E-28D5-D391-88B7-8766FE7D24B5}"/>
                </a:ext>
              </a:extLst>
            </p:cNvPr>
            <p:cNvCxnSpPr>
              <a:cxnSpLocks/>
              <a:stCxn id="14744" idx="2"/>
              <a:endCxn id="14694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3" name="Straight Connector 14772">
              <a:extLst>
                <a:ext uri="{FF2B5EF4-FFF2-40B4-BE49-F238E27FC236}">
                  <a16:creationId xmlns:a16="http://schemas.microsoft.com/office/drawing/2014/main" id="{42DA7439-623E-DBF9-11C7-C9373481B566}"/>
                </a:ext>
              </a:extLst>
            </p:cNvPr>
            <p:cNvCxnSpPr>
              <a:cxnSpLocks/>
              <a:stCxn id="14746" idx="2"/>
              <a:endCxn id="14692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4" name="Straight Connector 14773">
              <a:extLst>
                <a:ext uri="{FF2B5EF4-FFF2-40B4-BE49-F238E27FC236}">
                  <a16:creationId xmlns:a16="http://schemas.microsoft.com/office/drawing/2014/main" id="{A36FD6CB-B992-22A2-F26B-CCE761598A5B}"/>
                </a:ext>
              </a:extLst>
            </p:cNvPr>
            <p:cNvCxnSpPr>
              <a:cxnSpLocks/>
              <a:stCxn id="14747" idx="2"/>
              <a:endCxn id="1469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5" name="Straight Connector 14774">
              <a:extLst>
                <a:ext uri="{FF2B5EF4-FFF2-40B4-BE49-F238E27FC236}">
                  <a16:creationId xmlns:a16="http://schemas.microsoft.com/office/drawing/2014/main" id="{8F65D016-11DC-B18F-14A5-C320BAB7E454}"/>
                </a:ext>
              </a:extLst>
            </p:cNvPr>
            <p:cNvCxnSpPr>
              <a:cxnSpLocks/>
              <a:stCxn id="14748" idx="2"/>
              <a:endCxn id="14695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6" name="Straight Connector 14775">
              <a:extLst>
                <a:ext uri="{FF2B5EF4-FFF2-40B4-BE49-F238E27FC236}">
                  <a16:creationId xmlns:a16="http://schemas.microsoft.com/office/drawing/2014/main" id="{CDAB06F4-0E76-F8F7-6204-8E9A18894718}"/>
                </a:ext>
              </a:extLst>
            </p:cNvPr>
            <p:cNvCxnSpPr>
              <a:cxnSpLocks/>
              <a:stCxn id="14749" idx="2"/>
              <a:endCxn id="14696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7" name="Straight Connector 14776">
              <a:extLst>
                <a:ext uri="{FF2B5EF4-FFF2-40B4-BE49-F238E27FC236}">
                  <a16:creationId xmlns:a16="http://schemas.microsoft.com/office/drawing/2014/main" id="{9B36E2D3-3249-78C4-ACBB-7511530E5B9B}"/>
                </a:ext>
              </a:extLst>
            </p:cNvPr>
            <p:cNvCxnSpPr>
              <a:cxnSpLocks/>
              <a:stCxn id="14748" idx="2"/>
              <a:endCxn id="14697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8" name="Straight Connector 14777">
              <a:extLst>
                <a:ext uri="{FF2B5EF4-FFF2-40B4-BE49-F238E27FC236}">
                  <a16:creationId xmlns:a16="http://schemas.microsoft.com/office/drawing/2014/main" id="{7500624D-D9CE-2ECA-C789-C19F4443F087}"/>
                </a:ext>
              </a:extLst>
            </p:cNvPr>
            <p:cNvCxnSpPr>
              <a:cxnSpLocks/>
              <a:stCxn id="14747" idx="2"/>
              <a:endCxn id="14696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9" name="Straight Connector 14778">
              <a:extLst>
                <a:ext uri="{FF2B5EF4-FFF2-40B4-BE49-F238E27FC236}">
                  <a16:creationId xmlns:a16="http://schemas.microsoft.com/office/drawing/2014/main" id="{AD0C6FF1-B809-1EDF-AA5A-66E6F27DCE9D}"/>
                </a:ext>
              </a:extLst>
            </p:cNvPr>
            <p:cNvCxnSpPr>
              <a:cxnSpLocks/>
              <a:stCxn id="14746" idx="2"/>
              <a:endCxn id="14695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0" name="Straight Connector 14779">
              <a:extLst>
                <a:ext uri="{FF2B5EF4-FFF2-40B4-BE49-F238E27FC236}">
                  <a16:creationId xmlns:a16="http://schemas.microsoft.com/office/drawing/2014/main" id="{5C7EACFC-634B-922F-A75B-3F9E5571930A}"/>
                </a:ext>
              </a:extLst>
            </p:cNvPr>
            <p:cNvCxnSpPr>
              <a:cxnSpLocks/>
              <a:stCxn id="14745" idx="2"/>
              <a:endCxn id="14694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1" name="Straight Connector 14780">
              <a:extLst>
                <a:ext uri="{FF2B5EF4-FFF2-40B4-BE49-F238E27FC236}">
                  <a16:creationId xmlns:a16="http://schemas.microsoft.com/office/drawing/2014/main" id="{87034FD0-3B84-98BF-03F9-1A05540C6EF8}"/>
                </a:ext>
              </a:extLst>
            </p:cNvPr>
            <p:cNvCxnSpPr>
              <a:cxnSpLocks/>
              <a:stCxn id="14745" idx="2"/>
              <a:endCxn id="14695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2" name="Straight Connector 14781">
              <a:extLst>
                <a:ext uri="{FF2B5EF4-FFF2-40B4-BE49-F238E27FC236}">
                  <a16:creationId xmlns:a16="http://schemas.microsoft.com/office/drawing/2014/main" id="{630994AB-F843-A76F-D18B-507608D763D8}"/>
                </a:ext>
              </a:extLst>
            </p:cNvPr>
            <p:cNvCxnSpPr>
              <a:cxnSpLocks/>
              <a:stCxn id="14747" idx="2"/>
              <a:endCxn id="1469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3" name="Straight Connector 14782">
              <a:extLst>
                <a:ext uri="{FF2B5EF4-FFF2-40B4-BE49-F238E27FC236}">
                  <a16:creationId xmlns:a16="http://schemas.microsoft.com/office/drawing/2014/main" id="{0505CF8E-ACDE-5284-6C81-C7F940C18CB3}"/>
                </a:ext>
              </a:extLst>
            </p:cNvPr>
            <p:cNvCxnSpPr>
              <a:cxnSpLocks/>
              <a:stCxn id="14747" idx="2"/>
              <a:endCxn id="14694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4" name="Straight Connector 14783">
              <a:extLst>
                <a:ext uri="{FF2B5EF4-FFF2-40B4-BE49-F238E27FC236}">
                  <a16:creationId xmlns:a16="http://schemas.microsoft.com/office/drawing/2014/main" id="{502129D7-E8B5-CB41-99A4-18DED3DBFAED}"/>
                </a:ext>
              </a:extLst>
            </p:cNvPr>
            <p:cNvCxnSpPr>
              <a:cxnSpLocks/>
              <a:stCxn id="14749" idx="2"/>
              <a:endCxn id="14695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5" name="Straight Connector 14784">
              <a:extLst>
                <a:ext uri="{FF2B5EF4-FFF2-40B4-BE49-F238E27FC236}">
                  <a16:creationId xmlns:a16="http://schemas.microsoft.com/office/drawing/2014/main" id="{8BA8CAB0-AEA4-E8A6-FFFC-662FE0723A4B}"/>
                </a:ext>
              </a:extLst>
            </p:cNvPr>
            <p:cNvCxnSpPr>
              <a:cxnSpLocks/>
              <a:stCxn id="14744" idx="2"/>
              <a:endCxn id="14696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6" name="Straight Connector 14785">
              <a:extLst>
                <a:ext uri="{FF2B5EF4-FFF2-40B4-BE49-F238E27FC236}">
                  <a16:creationId xmlns:a16="http://schemas.microsoft.com/office/drawing/2014/main" id="{B0D4B7C3-903A-C8B3-116D-AE6362D9CDDC}"/>
                </a:ext>
              </a:extLst>
            </p:cNvPr>
            <p:cNvCxnSpPr>
              <a:cxnSpLocks/>
              <a:stCxn id="14744" idx="2"/>
              <a:endCxn id="14697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7" name="Straight Connector 14786">
              <a:extLst>
                <a:ext uri="{FF2B5EF4-FFF2-40B4-BE49-F238E27FC236}">
                  <a16:creationId xmlns:a16="http://schemas.microsoft.com/office/drawing/2014/main" id="{EB2B9CA6-5F09-258D-4C6D-3B283930E2E0}"/>
                </a:ext>
              </a:extLst>
            </p:cNvPr>
            <p:cNvCxnSpPr>
              <a:cxnSpLocks/>
              <a:stCxn id="14749" idx="2"/>
              <a:endCxn id="14694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8" name="Straight Connector 14787">
              <a:extLst>
                <a:ext uri="{FF2B5EF4-FFF2-40B4-BE49-F238E27FC236}">
                  <a16:creationId xmlns:a16="http://schemas.microsoft.com/office/drawing/2014/main" id="{91D29556-869E-4B9D-0267-188CBFA10C3A}"/>
                </a:ext>
              </a:extLst>
            </p:cNvPr>
            <p:cNvCxnSpPr>
              <a:cxnSpLocks/>
              <a:stCxn id="14749" idx="2"/>
              <a:endCxn id="14693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9" name="Straight Connector 14788">
              <a:extLst>
                <a:ext uri="{FF2B5EF4-FFF2-40B4-BE49-F238E27FC236}">
                  <a16:creationId xmlns:a16="http://schemas.microsoft.com/office/drawing/2014/main" id="{78A8E748-AE26-AC39-87B7-95906699C56C}"/>
                </a:ext>
              </a:extLst>
            </p:cNvPr>
            <p:cNvCxnSpPr>
              <a:cxnSpLocks/>
              <a:stCxn id="14746" idx="2"/>
              <a:endCxn id="14693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0" name="Straight Connector 14789">
              <a:extLst>
                <a:ext uri="{FF2B5EF4-FFF2-40B4-BE49-F238E27FC236}">
                  <a16:creationId xmlns:a16="http://schemas.microsoft.com/office/drawing/2014/main" id="{A33C449D-AAF5-2240-4B65-2620ADCA8561}"/>
                </a:ext>
              </a:extLst>
            </p:cNvPr>
            <p:cNvCxnSpPr>
              <a:cxnSpLocks/>
              <a:stCxn id="14746" idx="2"/>
              <a:endCxn id="14696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1" name="Straight Connector 14790">
              <a:extLst>
                <a:ext uri="{FF2B5EF4-FFF2-40B4-BE49-F238E27FC236}">
                  <a16:creationId xmlns:a16="http://schemas.microsoft.com/office/drawing/2014/main" id="{C460B9BA-35C0-538D-738E-9EB7CCACBC7C}"/>
                </a:ext>
              </a:extLst>
            </p:cNvPr>
            <p:cNvCxnSpPr>
              <a:cxnSpLocks/>
              <a:stCxn id="14746" idx="1"/>
              <a:endCxn id="14697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2" name="Straight Connector 14791">
              <a:extLst>
                <a:ext uri="{FF2B5EF4-FFF2-40B4-BE49-F238E27FC236}">
                  <a16:creationId xmlns:a16="http://schemas.microsoft.com/office/drawing/2014/main" id="{5FEEAE00-55FC-4B1E-1E7D-3957E2D1A94F}"/>
                </a:ext>
              </a:extLst>
            </p:cNvPr>
            <p:cNvCxnSpPr>
              <a:cxnSpLocks/>
              <a:stCxn id="14747" idx="2"/>
              <a:endCxn id="14692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3" name="Straight Connector 14792">
              <a:extLst>
                <a:ext uri="{FF2B5EF4-FFF2-40B4-BE49-F238E27FC236}">
                  <a16:creationId xmlns:a16="http://schemas.microsoft.com/office/drawing/2014/main" id="{1F6533A1-58CD-9EDB-479C-7CB7D1279C7D}"/>
                </a:ext>
              </a:extLst>
            </p:cNvPr>
            <p:cNvCxnSpPr>
              <a:cxnSpLocks/>
              <a:stCxn id="14693" idx="2"/>
              <a:endCxn id="14744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4" name="Straight Connector 14793">
              <a:extLst>
                <a:ext uri="{FF2B5EF4-FFF2-40B4-BE49-F238E27FC236}">
                  <a16:creationId xmlns:a16="http://schemas.microsoft.com/office/drawing/2014/main" id="{39BBC577-1BCE-75C2-08C5-EAA575E9BADE}"/>
                </a:ext>
              </a:extLst>
            </p:cNvPr>
            <p:cNvCxnSpPr>
              <a:cxnSpLocks/>
              <a:stCxn id="14745" idx="2"/>
              <a:endCxn id="14692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5" name="Straight Connector 14794">
              <a:extLst>
                <a:ext uri="{FF2B5EF4-FFF2-40B4-BE49-F238E27FC236}">
                  <a16:creationId xmlns:a16="http://schemas.microsoft.com/office/drawing/2014/main" id="{C6FD83EC-7CAB-F4A9-C43F-097A9E3B3A0E}"/>
                </a:ext>
              </a:extLst>
            </p:cNvPr>
            <p:cNvCxnSpPr>
              <a:cxnSpLocks/>
              <a:stCxn id="14748" idx="2"/>
              <a:endCxn id="14692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6" name="Straight Connector 14795">
              <a:extLst>
                <a:ext uri="{FF2B5EF4-FFF2-40B4-BE49-F238E27FC236}">
                  <a16:creationId xmlns:a16="http://schemas.microsoft.com/office/drawing/2014/main" id="{44F12ED8-8032-C0F7-D01B-1015914EA407}"/>
                </a:ext>
              </a:extLst>
            </p:cNvPr>
            <p:cNvCxnSpPr>
              <a:cxnSpLocks/>
              <a:stCxn id="14720" idx="6"/>
              <a:endCxn id="14725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7" name="Straight Connector 14796">
              <a:extLst>
                <a:ext uri="{FF2B5EF4-FFF2-40B4-BE49-F238E27FC236}">
                  <a16:creationId xmlns:a16="http://schemas.microsoft.com/office/drawing/2014/main" id="{72F55797-5DDB-3D7E-490B-5E7801F3CAFB}"/>
                </a:ext>
              </a:extLst>
            </p:cNvPr>
            <p:cNvCxnSpPr>
              <a:cxnSpLocks/>
              <a:stCxn id="14699" idx="2"/>
              <a:endCxn id="14694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1D7BDE91-A1AB-A704-E80B-96F5FF132D45}"/>
              </a:ext>
            </a:extLst>
          </p:cNvPr>
          <p:cNvCxnSpPr>
            <a:cxnSpLocks/>
          </p:cNvCxnSpPr>
          <p:nvPr/>
        </p:nvCxnSpPr>
        <p:spPr>
          <a:xfrm flipH="1">
            <a:off x="4285198" y="364603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5B7C2BF6-EFFC-7AC5-C925-51BC399CB627}"/>
              </a:ext>
            </a:extLst>
          </p:cNvPr>
          <p:cNvCxnSpPr>
            <a:cxnSpLocks/>
            <a:stCxn id="14804" idx="1"/>
            <a:endCxn id="11354" idx="3"/>
          </p:cNvCxnSpPr>
          <p:nvPr/>
        </p:nvCxnSpPr>
        <p:spPr>
          <a:xfrm flipH="1" flipV="1">
            <a:off x="2591352" y="3723780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8" name="Straight Connector 11377">
            <a:extLst>
              <a:ext uri="{FF2B5EF4-FFF2-40B4-BE49-F238E27FC236}">
                <a16:creationId xmlns:a16="http://schemas.microsoft.com/office/drawing/2014/main" id="{F90CD613-443B-1A93-79C3-761669803A09}"/>
              </a:ext>
            </a:extLst>
          </p:cNvPr>
          <p:cNvCxnSpPr>
            <a:cxnSpLocks/>
          </p:cNvCxnSpPr>
          <p:nvPr/>
        </p:nvCxnSpPr>
        <p:spPr>
          <a:xfrm flipH="1" flipV="1">
            <a:off x="3059490" y="3901352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379" name="Straight Connector 11378">
            <a:extLst>
              <a:ext uri="{FF2B5EF4-FFF2-40B4-BE49-F238E27FC236}">
                <a16:creationId xmlns:a16="http://schemas.microsoft.com/office/drawing/2014/main" id="{95D87A4A-5E75-C6F6-D08B-DDDE0B0E373D}"/>
              </a:ext>
            </a:extLst>
          </p:cNvPr>
          <p:cNvCxnSpPr>
            <a:cxnSpLocks/>
          </p:cNvCxnSpPr>
          <p:nvPr/>
        </p:nvCxnSpPr>
        <p:spPr>
          <a:xfrm flipH="1">
            <a:off x="3076066" y="3105772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380" name="Straight Connector 11379">
            <a:extLst>
              <a:ext uri="{FF2B5EF4-FFF2-40B4-BE49-F238E27FC236}">
                <a16:creationId xmlns:a16="http://schemas.microsoft.com/office/drawing/2014/main" id="{8ED2780A-BE18-781C-B653-C3D2D09DDF6E}"/>
              </a:ext>
            </a:extLst>
          </p:cNvPr>
          <p:cNvCxnSpPr>
            <a:cxnSpLocks/>
          </p:cNvCxnSpPr>
          <p:nvPr/>
        </p:nvCxnSpPr>
        <p:spPr>
          <a:xfrm flipH="1">
            <a:off x="3120040" y="3767116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238C87AE-0EC4-6C11-AB7F-D8917A342452}"/>
              </a:ext>
            </a:extLst>
          </p:cNvPr>
          <p:cNvSpPr txBox="1"/>
          <p:nvPr/>
        </p:nvSpPr>
        <p:spPr>
          <a:xfrm rot="5400000">
            <a:off x="4598933" y="39643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3604" name="Group 13603">
            <a:extLst>
              <a:ext uri="{FF2B5EF4-FFF2-40B4-BE49-F238E27FC236}">
                <a16:creationId xmlns:a16="http://schemas.microsoft.com/office/drawing/2014/main" id="{DB75D402-C35D-08B4-723A-96B67F2B4004}"/>
              </a:ext>
            </a:extLst>
          </p:cNvPr>
          <p:cNvGrpSpPr/>
          <p:nvPr/>
        </p:nvGrpSpPr>
        <p:grpSpPr>
          <a:xfrm>
            <a:off x="4970895" y="2892979"/>
            <a:ext cx="426923" cy="384359"/>
            <a:chOff x="116170" y="299139"/>
            <a:chExt cx="1339861" cy="1326906"/>
          </a:xfrm>
        </p:grpSpPr>
        <p:sp>
          <p:nvSpPr>
            <p:cNvPr id="13605" name="Oval 13604">
              <a:extLst>
                <a:ext uri="{FF2B5EF4-FFF2-40B4-BE49-F238E27FC236}">
                  <a16:creationId xmlns:a16="http://schemas.microsoft.com/office/drawing/2014/main" id="{C0C94D83-0675-84F4-AEB1-C14081A57E0B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6" name="Oval 13605">
              <a:extLst>
                <a:ext uri="{FF2B5EF4-FFF2-40B4-BE49-F238E27FC236}">
                  <a16:creationId xmlns:a16="http://schemas.microsoft.com/office/drawing/2014/main" id="{C75CE89C-EFB6-2FDA-A3BC-AB16D58D0CD0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7" name="Oval 13606">
              <a:extLst>
                <a:ext uri="{FF2B5EF4-FFF2-40B4-BE49-F238E27FC236}">
                  <a16:creationId xmlns:a16="http://schemas.microsoft.com/office/drawing/2014/main" id="{28DF4142-E093-CA86-9B63-4B4D0FEBBE47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8" name="Oval 13607">
              <a:extLst>
                <a:ext uri="{FF2B5EF4-FFF2-40B4-BE49-F238E27FC236}">
                  <a16:creationId xmlns:a16="http://schemas.microsoft.com/office/drawing/2014/main" id="{953682D4-C304-D94A-DCF6-C58A894CAD00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9" name="Oval 13608">
              <a:extLst>
                <a:ext uri="{FF2B5EF4-FFF2-40B4-BE49-F238E27FC236}">
                  <a16:creationId xmlns:a16="http://schemas.microsoft.com/office/drawing/2014/main" id="{2C695264-8424-94C7-1107-B72E0D2638D5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1" name="Oval 13610">
              <a:extLst>
                <a:ext uri="{FF2B5EF4-FFF2-40B4-BE49-F238E27FC236}">
                  <a16:creationId xmlns:a16="http://schemas.microsoft.com/office/drawing/2014/main" id="{A54232DB-7901-F93B-49B6-80F718922746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2" name="Oval 13611">
              <a:extLst>
                <a:ext uri="{FF2B5EF4-FFF2-40B4-BE49-F238E27FC236}">
                  <a16:creationId xmlns:a16="http://schemas.microsoft.com/office/drawing/2014/main" id="{ECF35AA1-E924-16BA-F48A-0F280DDA40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3" name="Oval 13612">
              <a:extLst>
                <a:ext uri="{FF2B5EF4-FFF2-40B4-BE49-F238E27FC236}">
                  <a16:creationId xmlns:a16="http://schemas.microsoft.com/office/drawing/2014/main" id="{D60E1DF0-6900-F9F3-5333-4BACC180DF1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4" name="Oval 13613">
              <a:extLst>
                <a:ext uri="{FF2B5EF4-FFF2-40B4-BE49-F238E27FC236}">
                  <a16:creationId xmlns:a16="http://schemas.microsoft.com/office/drawing/2014/main" id="{47CDD7BD-C694-E639-4E36-5BC1A1E486EC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15" name="Straight Connector 13614">
              <a:extLst>
                <a:ext uri="{FF2B5EF4-FFF2-40B4-BE49-F238E27FC236}">
                  <a16:creationId xmlns:a16="http://schemas.microsoft.com/office/drawing/2014/main" id="{E433882C-CD84-D54C-0657-050B42CD3B47}"/>
                </a:ext>
              </a:extLst>
            </p:cNvPr>
            <p:cNvCxnSpPr>
              <a:cxnSpLocks/>
              <a:stCxn id="13609" idx="6"/>
              <a:endCxn id="13614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6" name="Straight Connector 13615">
              <a:extLst>
                <a:ext uri="{FF2B5EF4-FFF2-40B4-BE49-F238E27FC236}">
                  <a16:creationId xmlns:a16="http://schemas.microsoft.com/office/drawing/2014/main" id="{5E1C5882-C7F6-8198-5B9A-6AAB754A7B0C}"/>
                </a:ext>
              </a:extLst>
            </p:cNvPr>
            <p:cNvCxnSpPr>
              <a:cxnSpLocks/>
              <a:stCxn id="13611" idx="6"/>
              <a:endCxn id="13614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7" name="Straight Connector 13616">
              <a:extLst>
                <a:ext uri="{FF2B5EF4-FFF2-40B4-BE49-F238E27FC236}">
                  <a16:creationId xmlns:a16="http://schemas.microsoft.com/office/drawing/2014/main" id="{A02C471D-FE9D-74FD-3A27-2E55BCFD394F}"/>
                </a:ext>
              </a:extLst>
            </p:cNvPr>
            <p:cNvCxnSpPr>
              <a:cxnSpLocks/>
              <a:stCxn id="13611" idx="6"/>
              <a:endCxn id="13613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8" name="Straight Connector 13617">
              <a:extLst>
                <a:ext uri="{FF2B5EF4-FFF2-40B4-BE49-F238E27FC236}">
                  <a16:creationId xmlns:a16="http://schemas.microsoft.com/office/drawing/2014/main" id="{C2E1F497-BF3D-7386-52C9-EBAC50B5C15C}"/>
                </a:ext>
              </a:extLst>
            </p:cNvPr>
            <p:cNvCxnSpPr>
              <a:cxnSpLocks/>
              <a:stCxn id="13611" idx="6"/>
              <a:endCxn id="13612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9" name="Straight Connector 13618">
              <a:extLst>
                <a:ext uri="{FF2B5EF4-FFF2-40B4-BE49-F238E27FC236}">
                  <a16:creationId xmlns:a16="http://schemas.microsoft.com/office/drawing/2014/main" id="{25A25F2A-B46E-2461-8C8F-143CCA985285}"/>
                </a:ext>
              </a:extLst>
            </p:cNvPr>
            <p:cNvCxnSpPr>
              <a:cxnSpLocks/>
              <a:stCxn id="13605" idx="6"/>
              <a:endCxn id="13612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0" name="Straight Connector 13619">
              <a:extLst>
                <a:ext uri="{FF2B5EF4-FFF2-40B4-BE49-F238E27FC236}">
                  <a16:creationId xmlns:a16="http://schemas.microsoft.com/office/drawing/2014/main" id="{07F39810-400C-14F3-5D4E-F44B3740C882}"/>
                </a:ext>
              </a:extLst>
            </p:cNvPr>
            <p:cNvCxnSpPr>
              <a:cxnSpLocks/>
              <a:stCxn id="13605" idx="6"/>
              <a:endCxn id="13613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1" name="Straight Connector 13620">
              <a:extLst>
                <a:ext uri="{FF2B5EF4-FFF2-40B4-BE49-F238E27FC236}">
                  <a16:creationId xmlns:a16="http://schemas.microsoft.com/office/drawing/2014/main" id="{31BAF137-D475-3D99-B0B1-EFBB575D7457}"/>
                </a:ext>
              </a:extLst>
            </p:cNvPr>
            <p:cNvCxnSpPr>
              <a:cxnSpLocks/>
              <a:stCxn id="13605" idx="6"/>
              <a:endCxn id="13614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2" name="Straight Connector 13621">
              <a:extLst>
                <a:ext uri="{FF2B5EF4-FFF2-40B4-BE49-F238E27FC236}">
                  <a16:creationId xmlns:a16="http://schemas.microsoft.com/office/drawing/2014/main" id="{03CAEAF6-A347-E7BB-14C3-752511B362EA}"/>
                </a:ext>
              </a:extLst>
            </p:cNvPr>
            <p:cNvCxnSpPr>
              <a:cxnSpLocks/>
              <a:stCxn id="13606" idx="6"/>
              <a:endCxn id="13612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3" name="Straight Connector 13622">
              <a:extLst>
                <a:ext uri="{FF2B5EF4-FFF2-40B4-BE49-F238E27FC236}">
                  <a16:creationId xmlns:a16="http://schemas.microsoft.com/office/drawing/2014/main" id="{255DEB58-989F-56F2-34BE-C1727AEF09B0}"/>
                </a:ext>
              </a:extLst>
            </p:cNvPr>
            <p:cNvCxnSpPr>
              <a:cxnSpLocks/>
              <a:stCxn id="13607" idx="6"/>
              <a:endCxn id="13612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4" name="Straight Connector 13623">
              <a:extLst>
                <a:ext uri="{FF2B5EF4-FFF2-40B4-BE49-F238E27FC236}">
                  <a16:creationId xmlns:a16="http://schemas.microsoft.com/office/drawing/2014/main" id="{CF1BFBE7-6563-6EDB-CE25-E2957C8C71A9}"/>
                </a:ext>
              </a:extLst>
            </p:cNvPr>
            <p:cNvCxnSpPr>
              <a:cxnSpLocks/>
              <a:stCxn id="13606" idx="6"/>
              <a:endCxn id="13613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5" name="Straight Connector 13624">
              <a:extLst>
                <a:ext uri="{FF2B5EF4-FFF2-40B4-BE49-F238E27FC236}">
                  <a16:creationId xmlns:a16="http://schemas.microsoft.com/office/drawing/2014/main" id="{A2C95978-E263-7290-8D04-B1DCDFAC3484}"/>
                </a:ext>
              </a:extLst>
            </p:cNvPr>
            <p:cNvCxnSpPr>
              <a:cxnSpLocks/>
              <a:stCxn id="13607" idx="7"/>
              <a:endCxn id="13614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6" name="Straight Connector 13625">
              <a:extLst>
                <a:ext uri="{FF2B5EF4-FFF2-40B4-BE49-F238E27FC236}">
                  <a16:creationId xmlns:a16="http://schemas.microsoft.com/office/drawing/2014/main" id="{8E2EB7D2-AD78-B918-2C25-41D7F8127F5A}"/>
                </a:ext>
              </a:extLst>
            </p:cNvPr>
            <p:cNvCxnSpPr>
              <a:cxnSpLocks/>
              <a:stCxn id="13608" idx="6"/>
              <a:endCxn id="13613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7" name="Straight Connector 13626">
              <a:extLst>
                <a:ext uri="{FF2B5EF4-FFF2-40B4-BE49-F238E27FC236}">
                  <a16:creationId xmlns:a16="http://schemas.microsoft.com/office/drawing/2014/main" id="{D493F006-4A4C-7E4F-9B03-415C2373CDDF}"/>
                </a:ext>
              </a:extLst>
            </p:cNvPr>
            <p:cNvCxnSpPr>
              <a:cxnSpLocks/>
              <a:stCxn id="13609" idx="6"/>
              <a:endCxn id="13613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8" name="Straight Connector 13627">
              <a:extLst>
                <a:ext uri="{FF2B5EF4-FFF2-40B4-BE49-F238E27FC236}">
                  <a16:creationId xmlns:a16="http://schemas.microsoft.com/office/drawing/2014/main" id="{EBC2A775-FC8B-7635-C3DF-D0095790123D}"/>
                </a:ext>
              </a:extLst>
            </p:cNvPr>
            <p:cNvCxnSpPr>
              <a:cxnSpLocks/>
              <a:stCxn id="13609" idx="6"/>
              <a:endCxn id="13612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9" name="Straight Connector 13628">
              <a:extLst>
                <a:ext uri="{FF2B5EF4-FFF2-40B4-BE49-F238E27FC236}">
                  <a16:creationId xmlns:a16="http://schemas.microsoft.com/office/drawing/2014/main" id="{B358443B-0C32-2347-74F0-11969D13A5E6}"/>
                </a:ext>
              </a:extLst>
            </p:cNvPr>
            <p:cNvCxnSpPr>
              <a:cxnSpLocks/>
              <a:stCxn id="13608" idx="6"/>
              <a:endCxn id="13614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30" name="Straight Connector 13629">
              <a:extLst>
                <a:ext uri="{FF2B5EF4-FFF2-40B4-BE49-F238E27FC236}">
                  <a16:creationId xmlns:a16="http://schemas.microsoft.com/office/drawing/2014/main" id="{34E8996F-9AFC-6D59-AC25-F85E118A95AB}"/>
                </a:ext>
              </a:extLst>
            </p:cNvPr>
            <p:cNvCxnSpPr>
              <a:cxnSpLocks/>
              <a:stCxn id="13606" idx="6"/>
              <a:endCxn id="13614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31" name="Straight Connector 13630">
              <a:extLst>
                <a:ext uri="{FF2B5EF4-FFF2-40B4-BE49-F238E27FC236}">
                  <a16:creationId xmlns:a16="http://schemas.microsoft.com/office/drawing/2014/main" id="{457B9F05-9983-3B6C-5541-B0DAA28A559A}"/>
                </a:ext>
              </a:extLst>
            </p:cNvPr>
            <p:cNvCxnSpPr>
              <a:cxnSpLocks/>
              <a:stCxn id="13608" idx="6"/>
              <a:endCxn id="13612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080" name="Oval 14079">
              <a:extLst>
                <a:ext uri="{FF2B5EF4-FFF2-40B4-BE49-F238E27FC236}">
                  <a16:creationId xmlns:a16="http://schemas.microsoft.com/office/drawing/2014/main" id="{0E72545E-1725-F81B-4B82-62B41E3E86F2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1" name="Oval 14080">
              <a:extLst>
                <a:ext uri="{FF2B5EF4-FFF2-40B4-BE49-F238E27FC236}">
                  <a16:creationId xmlns:a16="http://schemas.microsoft.com/office/drawing/2014/main" id="{6C8D1552-718E-92A5-4B29-0DEEEBD0746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2" name="Oval 14081">
              <a:extLst>
                <a:ext uri="{FF2B5EF4-FFF2-40B4-BE49-F238E27FC236}">
                  <a16:creationId xmlns:a16="http://schemas.microsoft.com/office/drawing/2014/main" id="{F8B219A5-67AA-2E57-C92D-00FC09D31F3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3" name="Oval 14082">
              <a:extLst>
                <a:ext uri="{FF2B5EF4-FFF2-40B4-BE49-F238E27FC236}">
                  <a16:creationId xmlns:a16="http://schemas.microsoft.com/office/drawing/2014/main" id="{3D94364A-732E-8A64-3DC3-D7AB0DA1C4F6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4" name="Oval 14083">
              <a:extLst>
                <a:ext uri="{FF2B5EF4-FFF2-40B4-BE49-F238E27FC236}">
                  <a16:creationId xmlns:a16="http://schemas.microsoft.com/office/drawing/2014/main" id="{70FA40B9-4459-DF6B-366E-F4B06D3DF3B1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6" name="Oval 14085">
              <a:extLst>
                <a:ext uri="{FF2B5EF4-FFF2-40B4-BE49-F238E27FC236}">
                  <a16:creationId xmlns:a16="http://schemas.microsoft.com/office/drawing/2014/main" id="{6F70A9D9-78B6-7CA6-D0DF-C6683DA0B43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2" name="Oval 12351">
              <a:extLst>
                <a:ext uri="{FF2B5EF4-FFF2-40B4-BE49-F238E27FC236}">
                  <a16:creationId xmlns:a16="http://schemas.microsoft.com/office/drawing/2014/main" id="{E3BD459A-8AB9-6A02-3402-CBF8E5E36D96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3" name="Oval 12352">
              <a:extLst>
                <a:ext uri="{FF2B5EF4-FFF2-40B4-BE49-F238E27FC236}">
                  <a16:creationId xmlns:a16="http://schemas.microsoft.com/office/drawing/2014/main" id="{50606497-2E5D-4834-6541-5D60E480E19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4" name="Oval 12353">
              <a:extLst>
                <a:ext uri="{FF2B5EF4-FFF2-40B4-BE49-F238E27FC236}">
                  <a16:creationId xmlns:a16="http://schemas.microsoft.com/office/drawing/2014/main" id="{24B8FC63-6328-021B-0ABB-4C8EFF5796D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55" name="Straight Connector 12354">
              <a:extLst>
                <a:ext uri="{FF2B5EF4-FFF2-40B4-BE49-F238E27FC236}">
                  <a16:creationId xmlns:a16="http://schemas.microsoft.com/office/drawing/2014/main" id="{832F8E56-C79F-6CEE-BAD2-6DBE20D7F9DD}"/>
                </a:ext>
              </a:extLst>
            </p:cNvPr>
            <p:cNvCxnSpPr>
              <a:cxnSpLocks/>
              <a:stCxn id="14084" idx="6"/>
              <a:endCxn id="1235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6" name="Straight Connector 12355">
              <a:extLst>
                <a:ext uri="{FF2B5EF4-FFF2-40B4-BE49-F238E27FC236}">
                  <a16:creationId xmlns:a16="http://schemas.microsoft.com/office/drawing/2014/main" id="{4D0775F6-1087-94AB-5061-D74630A0DC32}"/>
                </a:ext>
              </a:extLst>
            </p:cNvPr>
            <p:cNvCxnSpPr>
              <a:cxnSpLocks/>
              <a:stCxn id="14086" idx="6"/>
              <a:endCxn id="1235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7" name="Straight Connector 12356">
              <a:extLst>
                <a:ext uri="{FF2B5EF4-FFF2-40B4-BE49-F238E27FC236}">
                  <a16:creationId xmlns:a16="http://schemas.microsoft.com/office/drawing/2014/main" id="{54E89035-20F6-4CDA-4E7C-3B0120660764}"/>
                </a:ext>
              </a:extLst>
            </p:cNvPr>
            <p:cNvCxnSpPr>
              <a:cxnSpLocks/>
              <a:stCxn id="14086" idx="6"/>
              <a:endCxn id="1235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8" name="Straight Connector 12357">
              <a:extLst>
                <a:ext uri="{FF2B5EF4-FFF2-40B4-BE49-F238E27FC236}">
                  <a16:creationId xmlns:a16="http://schemas.microsoft.com/office/drawing/2014/main" id="{B5835DD5-3728-4671-655F-ACDBFBF46E90}"/>
                </a:ext>
              </a:extLst>
            </p:cNvPr>
            <p:cNvCxnSpPr>
              <a:cxnSpLocks/>
              <a:stCxn id="14086" idx="6"/>
              <a:endCxn id="1235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9" name="Straight Connector 12358">
              <a:extLst>
                <a:ext uri="{FF2B5EF4-FFF2-40B4-BE49-F238E27FC236}">
                  <a16:creationId xmlns:a16="http://schemas.microsoft.com/office/drawing/2014/main" id="{0365FEE0-42DB-D684-BE2C-29B81B4E2515}"/>
                </a:ext>
              </a:extLst>
            </p:cNvPr>
            <p:cNvCxnSpPr>
              <a:cxnSpLocks/>
              <a:stCxn id="14080" idx="6"/>
              <a:endCxn id="1235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0" name="Straight Connector 12359">
              <a:extLst>
                <a:ext uri="{FF2B5EF4-FFF2-40B4-BE49-F238E27FC236}">
                  <a16:creationId xmlns:a16="http://schemas.microsoft.com/office/drawing/2014/main" id="{934EAECE-0E3D-435F-FC61-5AB5D5C3B49B}"/>
                </a:ext>
              </a:extLst>
            </p:cNvPr>
            <p:cNvCxnSpPr>
              <a:cxnSpLocks/>
              <a:stCxn id="14080" idx="6"/>
              <a:endCxn id="1235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1" name="Straight Connector 12360">
              <a:extLst>
                <a:ext uri="{FF2B5EF4-FFF2-40B4-BE49-F238E27FC236}">
                  <a16:creationId xmlns:a16="http://schemas.microsoft.com/office/drawing/2014/main" id="{1892BCAA-119C-AB2B-72B0-0B2FBFD8235B}"/>
                </a:ext>
              </a:extLst>
            </p:cNvPr>
            <p:cNvCxnSpPr>
              <a:cxnSpLocks/>
              <a:stCxn id="14080" idx="6"/>
              <a:endCxn id="1235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2" name="Straight Connector 12361">
              <a:extLst>
                <a:ext uri="{FF2B5EF4-FFF2-40B4-BE49-F238E27FC236}">
                  <a16:creationId xmlns:a16="http://schemas.microsoft.com/office/drawing/2014/main" id="{66CA5984-3FDD-8273-B831-8F55D954AF37}"/>
                </a:ext>
              </a:extLst>
            </p:cNvPr>
            <p:cNvCxnSpPr>
              <a:cxnSpLocks/>
              <a:stCxn id="14081" idx="6"/>
              <a:endCxn id="1235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3" name="Straight Connector 12362">
              <a:extLst>
                <a:ext uri="{FF2B5EF4-FFF2-40B4-BE49-F238E27FC236}">
                  <a16:creationId xmlns:a16="http://schemas.microsoft.com/office/drawing/2014/main" id="{6F69EBF4-DC41-286B-1428-8AD75FB117CC}"/>
                </a:ext>
              </a:extLst>
            </p:cNvPr>
            <p:cNvCxnSpPr>
              <a:cxnSpLocks/>
              <a:stCxn id="14082" idx="6"/>
              <a:endCxn id="1235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4" name="Straight Connector 12363">
              <a:extLst>
                <a:ext uri="{FF2B5EF4-FFF2-40B4-BE49-F238E27FC236}">
                  <a16:creationId xmlns:a16="http://schemas.microsoft.com/office/drawing/2014/main" id="{93202C2A-A8C1-7B47-B5DD-8FF4A2A3DE1B}"/>
                </a:ext>
              </a:extLst>
            </p:cNvPr>
            <p:cNvCxnSpPr>
              <a:cxnSpLocks/>
              <a:stCxn id="14081" idx="6"/>
              <a:endCxn id="1235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5" name="Straight Connector 12364">
              <a:extLst>
                <a:ext uri="{FF2B5EF4-FFF2-40B4-BE49-F238E27FC236}">
                  <a16:creationId xmlns:a16="http://schemas.microsoft.com/office/drawing/2014/main" id="{C9711139-C467-1D7F-B76E-5D9BB2A23D7A}"/>
                </a:ext>
              </a:extLst>
            </p:cNvPr>
            <p:cNvCxnSpPr>
              <a:cxnSpLocks/>
              <a:stCxn id="14082" idx="7"/>
              <a:endCxn id="1235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6" name="Straight Connector 12365">
              <a:extLst>
                <a:ext uri="{FF2B5EF4-FFF2-40B4-BE49-F238E27FC236}">
                  <a16:creationId xmlns:a16="http://schemas.microsoft.com/office/drawing/2014/main" id="{924EC13C-CCF8-AB5B-FD37-CBE80262DE02}"/>
                </a:ext>
              </a:extLst>
            </p:cNvPr>
            <p:cNvCxnSpPr>
              <a:cxnSpLocks/>
              <a:stCxn id="14083" idx="6"/>
              <a:endCxn id="1235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7" name="Straight Connector 12366">
              <a:extLst>
                <a:ext uri="{FF2B5EF4-FFF2-40B4-BE49-F238E27FC236}">
                  <a16:creationId xmlns:a16="http://schemas.microsoft.com/office/drawing/2014/main" id="{9AFAC057-D860-25AA-6750-3401A1514A05}"/>
                </a:ext>
              </a:extLst>
            </p:cNvPr>
            <p:cNvCxnSpPr>
              <a:cxnSpLocks/>
              <a:stCxn id="14084" idx="6"/>
              <a:endCxn id="1235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8" name="Straight Connector 12367">
              <a:extLst>
                <a:ext uri="{FF2B5EF4-FFF2-40B4-BE49-F238E27FC236}">
                  <a16:creationId xmlns:a16="http://schemas.microsoft.com/office/drawing/2014/main" id="{0DCC37B6-11E1-C600-285E-E5B65C45BB30}"/>
                </a:ext>
              </a:extLst>
            </p:cNvPr>
            <p:cNvCxnSpPr>
              <a:cxnSpLocks/>
              <a:stCxn id="14084" idx="6"/>
              <a:endCxn id="1235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9" name="Straight Connector 12368">
              <a:extLst>
                <a:ext uri="{FF2B5EF4-FFF2-40B4-BE49-F238E27FC236}">
                  <a16:creationId xmlns:a16="http://schemas.microsoft.com/office/drawing/2014/main" id="{B51A0A74-43A8-138F-D299-237B86C9562E}"/>
                </a:ext>
              </a:extLst>
            </p:cNvPr>
            <p:cNvCxnSpPr>
              <a:cxnSpLocks/>
              <a:stCxn id="14083" idx="6"/>
              <a:endCxn id="1235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0" name="Straight Connector 12369">
              <a:extLst>
                <a:ext uri="{FF2B5EF4-FFF2-40B4-BE49-F238E27FC236}">
                  <a16:creationId xmlns:a16="http://schemas.microsoft.com/office/drawing/2014/main" id="{C0EC81D1-25F6-2483-D7F8-7F349AE58579}"/>
                </a:ext>
              </a:extLst>
            </p:cNvPr>
            <p:cNvCxnSpPr>
              <a:cxnSpLocks/>
              <a:stCxn id="14081" idx="6"/>
              <a:endCxn id="1235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1" name="Straight Connector 12370">
              <a:extLst>
                <a:ext uri="{FF2B5EF4-FFF2-40B4-BE49-F238E27FC236}">
                  <a16:creationId xmlns:a16="http://schemas.microsoft.com/office/drawing/2014/main" id="{F95DBB4F-55F3-156A-7400-1E2D268E2DEC}"/>
                </a:ext>
              </a:extLst>
            </p:cNvPr>
            <p:cNvCxnSpPr>
              <a:cxnSpLocks/>
              <a:stCxn id="14083" idx="6"/>
              <a:endCxn id="1235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372" name="Oval 12371">
              <a:extLst>
                <a:ext uri="{FF2B5EF4-FFF2-40B4-BE49-F238E27FC236}">
                  <a16:creationId xmlns:a16="http://schemas.microsoft.com/office/drawing/2014/main" id="{0F50E688-A31D-0DEB-089C-C4FCB0DA3E8F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3" name="Oval 12372">
              <a:extLst>
                <a:ext uri="{FF2B5EF4-FFF2-40B4-BE49-F238E27FC236}">
                  <a16:creationId xmlns:a16="http://schemas.microsoft.com/office/drawing/2014/main" id="{7607CC81-B577-A1A6-5FFB-F68159B42F63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4" name="Oval 12373">
              <a:extLst>
                <a:ext uri="{FF2B5EF4-FFF2-40B4-BE49-F238E27FC236}">
                  <a16:creationId xmlns:a16="http://schemas.microsoft.com/office/drawing/2014/main" id="{52BE92CE-16A8-30AB-1C60-7C278BC484F9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5" name="Oval 12374">
              <a:extLst>
                <a:ext uri="{FF2B5EF4-FFF2-40B4-BE49-F238E27FC236}">
                  <a16:creationId xmlns:a16="http://schemas.microsoft.com/office/drawing/2014/main" id="{3815121A-ED0B-C37F-9E31-3F70905D120B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6" name="Oval 12375">
              <a:extLst>
                <a:ext uri="{FF2B5EF4-FFF2-40B4-BE49-F238E27FC236}">
                  <a16:creationId xmlns:a16="http://schemas.microsoft.com/office/drawing/2014/main" id="{CCA909BD-17E6-89F5-04A5-5AFDF42BCA4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7" name="Oval 12376">
              <a:extLst>
                <a:ext uri="{FF2B5EF4-FFF2-40B4-BE49-F238E27FC236}">
                  <a16:creationId xmlns:a16="http://schemas.microsoft.com/office/drawing/2014/main" id="{45A7613B-47D9-63C1-6287-8687833B22D4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78" name="Straight Connector 12377">
              <a:extLst>
                <a:ext uri="{FF2B5EF4-FFF2-40B4-BE49-F238E27FC236}">
                  <a16:creationId xmlns:a16="http://schemas.microsoft.com/office/drawing/2014/main" id="{B85C951D-C73F-6528-BD9A-C67BDA9E22F6}"/>
                </a:ext>
              </a:extLst>
            </p:cNvPr>
            <p:cNvCxnSpPr>
              <a:cxnSpLocks/>
              <a:stCxn id="14080" idx="2"/>
              <a:endCxn id="1237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9" name="Straight Connector 12378">
              <a:extLst>
                <a:ext uri="{FF2B5EF4-FFF2-40B4-BE49-F238E27FC236}">
                  <a16:creationId xmlns:a16="http://schemas.microsoft.com/office/drawing/2014/main" id="{DB9A9B86-6EE2-693E-AE9B-151B9D693155}"/>
                </a:ext>
              </a:extLst>
            </p:cNvPr>
            <p:cNvCxnSpPr>
              <a:cxnSpLocks/>
              <a:stCxn id="14081" idx="2"/>
              <a:endCxn id="1237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0" name="Straight Connector 12379">
              <a:extLst>
                <a:ext uri="{FF2B5EF4-FFF2-40B4-BE49-F238E27FC236}">
                  <a16:creationId xmlns:a16="http://schemas.microsoft.com/office/drawing/2014/main" id="{88F85B99-D7C9-5ED7-F96C-CF2163449AD3}"/>
                </a:ext>
              </a:extLst>
            </p:cNvPr>
            <p:cNvCxnSpPr>
              <a:cxnSpLocks/>
              <a:stCxn id="14081" idx="2"/>
              <a:endCxn id="1237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1" name="Straight Connector 12380">
              <a:extLst>
                <a:ext uri="{FF2B5EF4-FFF2-40B4-BE49-F238E27FC236}">
                  <a16:creationId xmlns:a16="http://schemas.microsoft.com/office/drawing/2014/main" id="{5AA1CC2B-6B11-638A-4FEA-73C7AFBC8EDE}"/>
                </a:ext>
              </a:extLst>
            </p:cNvPr>
            <p:cNvCxnSpPr>
              <a:cxnSpLocks/>
              <a:stCxn id="14082" idx="2"/>
              <a:endCxn id="1237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3" name="Straight Connector 12382">
              <a:extLst>
                <a:ext uri="{FF2B5EF4-FFF2-40B4-BE49-F238E27FC236}">
                  <a16:creationId xmlns:a16="http://schemas.microsoft.com/office/drawing/2014/main" id="{06D3E578-52DA-0C31-A214-4288A31BB2EF}"/>
                </a:ext>
              </a:extLst>
            </p:cNvPr>
            <p:cNvCxnSpPr>
              <a:cxnSpLocks/>
              <a:stCxn id="14083" idx="2"/>
              <a:endCxn id="1237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4" name="Straight Connector 12383">
              <a:extLst>
                <a:ext uri="{FF2B5EF4-FFF2-40B4-BE49-F238E27FC236}">
                  <a16:creationId xmlns:a16="http://schemas.microsoft.com/office/drawing/2014/main" id="{ACA457D9-4057-C41F-7A0C-88AC08DE3C24}"/>
                </a:ext>
              </a:extLst>
            </p:cNvPr>
            <p:cNvCxnSpPr>
              <a:cxnSpLocks/>
              <a:stCxn id="14084" idx="2"/>
              <a:endCxn id="1237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5" name="Straight Connector 12384">
              <a:extLst>
                <a:ext uri="{FF2B5EF4-FFF2-40B4-BE49-F238E27FC236}">
                  <a16:creationId xmlns:a16="http://schemas.microsoft.com/office/drawing/2014/main" id="{4910504B-2131-5036-9C80-43847AC18481}"/>
                </a:ext>
              </a:extLst>
            </p:cNvPr>
            <p:cNvCxnSpPr>
              <a:cxnSpLocks/>
              <a:stCxn id="14086" idx="2"/>
              <a:endCxn id="1237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6" name="Straight Connector 12385">
              <a:extLst>
                <a:ext uri="{FF2B5EF4-FFF2-40B4-BE49-F238E27FC236}">
                  <a16:creationId xmlns:a16="http://schemas.microsoft.com/office/drawing/2014/main" id="{1233B3F7-EFA3-FB04-5D0D-6D2E377ECCC2}"/>
                </a:ext>
              </a:extLst>
            </p:cNvPr>
            <p:cNvCxnSpPr>
              <a:cxnSpLocks/>
              <a:stCxn id="12377" idx="2"/>
              <a:endCxn id="13611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7" name="Straight Connector 12386">
              <a:extLst>
                <a:ext uri="{FF2B5EF4-FFF2-40B4-BE49-F238E27FC236}">
                  <a16:creationId xmlns:a16="http://schemas.microsoft.com/office/drawing/2014/main" id="{7718EB44-8281-2D2D-D731-AC694FC368EC}"/>
                </a:ext>
              </a:extLst>
            </p:cNvPr>
            <p:cNvCxnSpPr>
              <a:cxnSpLocks/>
              <a:stCxn id="12376" idx="2"/>
              <a:endCxn id="13609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8" name="Straight Connector 12387">
              <a:extLst>
                <a:ext uri="{FF2B5EF4-FFF2-40B4-BE49-F238E27FC236}">
                  <a16:creationId xmlns:a16="http://schemas.microsoft.com/office/drawing/2014/main" id="{BA32289C-6279-0BBB-2715-25F930EBBBD9}"/>
                </a:ext>
              </a:extLst>
            </p:cNvPr>
            <p:cNvCxnSpPr>
              <a:cxnSpLocks/>
              <a:stCxn id="12375" idx="2"/>
              <a:endCxn id="13608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9" name="Straight Connector 12388">
              <a:extLst>
                <a:ext uri="{FF2B5EF4-FFF2-40B4-BE49-F238E27FC236}">
                  <a16:creationId xmlns:a16="http://schemas.microsoft.com/office/drawing/2014/main" id="{FD48521E-3475-CB9D-0343-82A66568DD17}"/>
                </a:ext>
              </a:extLst>
            </p:cNvPr>
            <p:cNvCxnSpPr>
              <a:cxnSpLocks/>
              <a:stCxn id="12374" idx="2"/>
              <a:endCxn id="13607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0" name="Straight Connector 12389">
              <a:extLst>
                <a:ext uri="{FF2B5EF4-FFF2-40B4-BE49-F238E27FC236}">
                  <a16:creationId xmlns:a16="http://schemas.microsoft.com/office/drawing/2014/main" id="{D560B69E-1711-3CEE-D8FF-CBC9756B3D0E}"/>
                </a:ext>
              </a:extLst>
            </p:cNvPr>
            <p:cNvCxnSpPr>
              <a:cxnSpLocks/>
              <a:stCxn id="12373" idx="2"/>
              <a:endCxn id="13606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1" name="Straight Connector 12390">
              <a:extLst>
                <a:ext uri="{FF2B5EF4-FFF2-40B4-BE49-F238E27FC236}">
                  <a16:creationId xmlns:a16="http://schemas.microsoft.com/office/drawing/2014/main" id="{DE4E1EFC-D78C-E0E3-CE17-C2CBFC2B27AC}"/>
                </a:ext>
              </a:extLst>
            </p:cNvPr>
            <p:cNvCxnSpPr>
              <a:cxnSpLocks/>
              <a:stCxn id="12372" idx="2"/>
              <a:endCxn id="13605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2" name="Straight Connector 12391">
              <a:extLst>
                <a:ext uri="{FF2B5EF4-FFF2-40B4-BE49-F238E27FC236}">
                  <a16:creationId xmlns:a16="http://schemas.microsoft.com/office/drawing/2014/main" id="{68302B2A-6F05-9641-1E1B-10D292ACF7F5}"/>
                </a:ext>
              </a:extLst>
            </p:cNvPr>
            <p:cNvCxnSpPr>
              <a:cxnSpLocks/>
              <a:stCxn id="14081" idx="2"/>
              <a:endCxn id="1237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3" name="Straight Connector 12392">
              <a:extLst>
                <a:ext uri="{FF2B5EF4-FFF2-40B4-BE49-F238E27FC236}">
                  <a16:creationId xmlns:a16="http://schemas.microsoft.com/office/drawing/2014/main" id="{0F19B2F1-8431-F23A-D8C9-775FFADFDD19}"/>
                </a:ext>
              </a:extLst>
            </p:cNvPr>
            <p:cNvCxnSpPr>
              <a:cxnSpLocks/>
              <a:stCxn id="14082" idx="2"/>
              <a:endCxn id="1237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4" name="Straight Connector 12393">
              <a:extLst>
                <a:ext uri="{FF2B5EF4-FFF2-40B4-BE49-F238E27FC236}">
                  <a16:creationId xmlns:a16="http://schemas.microsoft.com/office/drawing/2014/main" id="{C1D6E7C2-C8E6-BF7E-4ECF-4B78994D8A9D}"/>
                </a:ext>
              </a:extLst>
            </p:cNvPr>
            <p:cNvCxnSpPr>
              <a:cxnSpLocks/>
              <a:stCxn id="14082" idx="2"/>
              <a:endCxn id="1237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5" name="Straight Connector 12394">
              <a:extLst>
                <a:ext uri="{FF2B5EF4-FFF2-40B4-BE49-F238E27FC236}">
                  <a16:creationId xmlns:a16="http://schemas.microsoft.com/office/drawing/2014/main" id="{A3C5177F-6215-0167-5EBB-C00FF934714F}"/>
                </a:ext>
              </a:extLst>
            </p:cNvPr>
            <p:cNvCxnSpPr>
              <a:cxnSpLocks/>
              <a:stCxn id="14083" idx="2"/>
              <a:endCxn id="1237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6" name="Straight Connector 12395">
              <a:extLst>
                <a:ext uri="{FF2B5EF4-FFF2-40B4-BE49-F238E27FC236}">
                  <a16:creationId xmlns:a16="http://schemas.microsoft.com/office/drawing/2014/main" id="{52CA0F8F-7AC2-5A81-91B0-B7D7EEC40CC6}"/>
                </a:ext>
              </a:extLst>
            </p:cNvPr>
            <p:cNvCxnSpPr>
              <a:cxnSpLocks/>
              <a:stCxn id="14084" idx="2"/>
              <a:endCxn id="1237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7" name="Straight Connector 12396">
              <a:extLst>
                <a:ext uri="{FF2B5EF4-FFF2-40B4-BE49-F238E27FC236}">
                  <a16:creationId xmlns:a16="http://schemas.microsoft.com/office/drawing/2014/main" id="{18CCA47E-17FF-83E8-3599-FD25CC5189B1}"/>
                </a:ext>
              </a:extLst>
            </p:cNvPr>
            <p:cNvCxnSpPr>
              <a:cxnSpLocks/>
              <a:stCxn id="14086" idx="2"/>
              <a:endCxn id="1237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8" name="Straight Connector 12397">
              <a:extLst>
                <a:ext uri="{FF2B5EF4-FFF2-40B4-BE49-F238E27FC236}">
                  <a16:creationId xmlns:a16="http://schemas.microsoft.com/office/drawing/2014/main" id="{8849D61A-602E-0413-F96F-F98200D21CA8}"/>
                </a:ext>
              </a:extLst>
            </p:cNvPr>
            <p:cNvCxnSpPr>
              <a:cxnSpLocks/>
              <a:stCxn id="14084" idx="2"/>
              <a:endCxn id="1237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9" name="Straight Connector 12398">
              <a:extLst>
                <a:ext uri="{FF2B5EF4-FFF2-40B4-BE49-F238E27FC236}">
                  <a16:creationId xmlns:a16="http://schemas.microsoft.com/office/drawing/2014/main" id="{17B3DC84-A779-86F2-6DD4-5D216E961BEE}"/>
                </a:ext>
              </a:extLst>
            </p:cNvPr>
            <p:cNvCxnSpPr>
              <a:cxnSpLocks/>
              <a:stCxn id="14083" idx="2"/>
              <a:endCxn id="1237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0" name="Straight Connector 12399">
              <a:extLst>
                <a:ext uri="{FF2B5EF4-FFF2-40B4-BE49-F238E27FC236}">
                  <a16:creationId xmlns:a16="http://schemas.microsoft.com/office/drawing/2014/main" id="{F16EB6A3-1104-1F68-E14F-A64F0616BAF7}"/>
                </a:ext>
              </a:extLst>
            </p:cNvPr>
            <p:cNvCxnSpPr>
              <a:cxnSpLocks/>
              <a:stCxn id="14080" idx="2"/>
              <a:endCxn id="1237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1" name="Straight Connector 12400">
              <a:extLst>
                <a:ext uri="{FF2B5EF4-FFF2-40B4-BE49-F238E27FC236}">
                  <a16:creationId xmlns:a16="http://schemas.microsoft.com/office/drawing/2014/main" id="{9B6E07CD-444B-F621-11E2-0AF25252FF0A}"/>
                </a:ext>
              </a:extLst>
            </p:cNvPr>
            <p:cNvCxnSpPr>
              <a:cxnSpLocks/>
              <a:stCxn id="12372" idx="2"/>
              <a:endCxn id="13607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2" name="Straight Connector 12401">
              <a:extLst>
                <a:ext uri="{FF2B5EF4-FFF2-40B4-BE49-F238E27FC236}">
                  <a16:creationId xmlns:a16="http://schemas.microsoft.com/office/drawing/2014/main" id="{D0224D6D-AFC2-1C8E-9FCA-526E54288A3C}"/>
                </a:ext>
              </a:extLst>
            </p:cNvPr>
            <p:cNvCxnSpPr>
              <a:cxnSpLocks/>
              <a:stCxn id="12374" idx="2"/>
              <a:endCxn id="13605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3" name="Straight Connector 12402">
              <a:extLst>
                <a:ext uri="{FF2B5EF4-FFF2-40B4-BE49-F238E27FC236}">
                  <a16:creationId xmlns:a16="http://schemas.microsoft.com/office/drawing/2014/main" id="{135C26C8-E11A-9B5E-71B8-7D5C5918B3B4}"/>
                </a:ext>
              </a:extLst>
            </p:cNvPr>
            <p:cNvCxnSpPr>
              <a:cxnSpLocks/>
              <a:stCxn id="12375" idx="2"/>
              <a:endCxn id="13606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4" name="Straight Connector 12403">
              <a:extLst>
                <a:ext uri="{FF2B5EF4-FFF2-40B4-BE49-F238E27FC236}">
                  <a16:creationId xmlns:a16="http://schemas.microsoft.com/office/drawing/2014/main" id="{EF7A8ABF-FDBA-345C-980B-B2B5DB35C986}"/>
                </a:ext>
              </a:extLst>
            </p:cNvPr>
            <p:cNvCxnSpPr>
              <a:cxnSpLocks/>
              <a:stCxn id="12376" idx="2"/>
              <a:endCxn id="13608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5" name="Straight Connector 12404">
              <a:extLst>
                <a:ext uri="{FF2B5EF4-FFF2-40B4-BE49-F238E27FC236}">
                  <a16:creationId xmlns:a16="http://schemas.microsoft.com/office/drawing/2014/main" id="{5A46727A-EB1E-24DC-6DD4-DB747D25BA23}"/>
                </a:ext>
              </a:extLst>
            </p:cNvPr>
            <p:cNvCxnSpPr>
              <a:cxnSpLocks/>
              <a:stCxn id="12377" idx="2"/>
              <a:endCxn id="13609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6" name="Straight Connector 12405">
              <a:extLst>
                <a:ext uri="{FF2B5EF4-FFF2-40B4-BE49-F238E27FC236}">
                  <a16:creationId xmlns:a16="http://schemas.microsoft.com/office/drawing/2014/main" id="{7CD11004-4897-4A72-91F0-4B63B4B6E2B0}"/>
                </a:ext>
              </a:extLst>
            </p:cNvPr>
            <p:cNvCxnSpPr>
              <a:cxnSpLocks/>
              <a:stCxn id="12376" idx="2"/>
              <a:endCxn id="13611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7" name="Straight Connector 12406">
              <a:extLst>
                <a:ext uri="{FF2B5EF4-FFF2-40B4-BE49-F238E27FC236}">
                  <a16:creationId xmlns:a16="http://schemas.microsoft.com/office/drawing/2014/main" id="{2B63BBF2-8352-C0BA-F06F-7A39C909B4BA}"/>
                </a:ext>
              </a:extLst>
            </p:cNvPr>
            <p:cNvCxnSpPr>
              <a:cxnSpLocks/>
              <a:stCxn id="12375" idx="2"/>
              <a:endCxn id="13609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8" name="Straight Connector 12407">
              <a:extLst>
                <a:ext uri="{FF2B5EF4-FFF2-40B4-BE49-F238E27FC236}">
                  <a16:creationId xmlns:a16="http://schemas.microsoft.com/office/drawing/2014/main" id="{65E9F556-CED5-74B9-BA8A-9D03125CECA8}"/>
                </a:ext>
              </a:extLst>
            </p:cNvPr>
            <p:cNvCxnSpPr>
              <a:cxnSpLocks/>
              <a:stCxn id="12374" idx="2"/>
              <a:endCxn id="13608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9" name="Straight Connector 12408">
              <a:extLst>
                <a:ext uri="{FF2B5EF4-FFF2-40B4-BE49-F238E27FC236}">
                  <a16:creationId xmlns:a16="http://schemas.microsoft.com/office/drawing/2014/main" id="{81C4CE2E-9C31-2191-E7B3-DB22186B9FCC}"/>
                </a:ext>
              </a:extLst>
            </p:cNvPr>
            <p:cNvCxnSpPr>
              <a:cxnSpLocks/>
              <a:stCxn id="12373" idx="2"/>
              <a:endCxn id="13607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0" name="Straight Connector 12409">
              <a:extLst>
                <a:ext uri="{FF2B5EF4-FFF2-40B4-BE49-F238E27FC236}">
                  <a16:creationId xmlns:a16="http://schemas.microsoft.com/office/drawing/2014/main" id="{FCCEBFAA-3A24-BD8E-ECA3-BBBB645FAD25}"/>
                </a:ext>
              </a:extLst>
            </p:cNvPr>
            <p:cNvCxnSpPr>
              <a:cxnSpLocks/>
              <a:stCxn id="12373" idx="2"/>
              <a:endCxn id="13608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1" name="Straight Connector 12410">
              <a:extLst>
                <a:ext uri="{FF2B5EF4-FFF2-40B4-BE49-F238E27FC236}">
                  <a16:creationId xmlns:a16="http://schemas.microsoft.com/office/drawing/2014/main" id="{63ADF7B7-B735-A04E-2C42-2AD4E1332199}"/>
                </a:ext>
              </a:extLst>
            </p:cNvPr>
            <p:cNvCxnSpPr>
              <a:cxnSpLocks/>
              <a:stCxn id="12375" idx="2"/>
              <a:endCxn id="13611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2" name="Straight Connector 12411">
              <a:extLst>
                <a:ext uri="{FF2B5EF4-FFF2-40B4-BE49-F238E27FC236}">
                  <a16:creationId xmlns:a16="http://schemas.microsoft.com/office/drawing/2014/main" id="{14864432-5A96-7E38-F4D1-76375230644F}"/>
                </a:ext>
              </a:extLst>
            </p:cNvPr>
            <p:cNvCxnSpPr>
              <a:cxnSpLocks/>
              <a:stCxn id="12375" idx="2"/>
              <a:endCxn id="13607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3" name="Straight Connector 12412">
              <a:extLst>
                <a:ext uri="{FF2B5EF4-FFF2-40B4-BE49-F238E27FC236}">
                  <a16:creationId xmlns:a16="http://schemas.microsoft.com/office/drawing/2014/main" id="{327F816C-CBED-C4A6-F9FB-F16726340C92}"/>
                </a:ext>
              </a:extLst>
            </p:cNvPr>
            <p:cNvCxnSpPr>
              <a:cxnSpLocks/>
              <a:stCxn id="12377" idx="2"/>
              <a:endCxn id="13608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4" name="Straight Connector 12413">
              <a:extLst>
                <a:ext uri="{FF2B5EF4-FFF2-40B4-BE49-F238E27FC236}">
                  <a16:creationId xmlns:a16="http://schemas.microsoft.com/office/drawing/2014/main" id="{D1927922-DDD2-29BD-603D-E162CD3DE7D4}"/>
                </a:ext>
              </a:extLst>
            </p:cNvPr>
            <p:cNvCxnSpPr>
              <a:cxnSpLocks/>
              <a:stCxn id="12372" idx="2"/>
              <a:endCxn id="13609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5" name="Straight Connector 12414">
              <a:extLst>
                <a:ext uri="{FF2B5EF4-FFF2-40B4-BE49-F238E27FC236}">
                  <a16:creationId xmlns:a16="http://schemas.microsoft.com/office/drawing/2014/main" id="{1AA36026-3EB6-5785-BCEF-48CDB44AE9B0}"/>
                </a:ext>
              </a:extLst>
            </p:cNvPr>
            <p:cNvCxnSpPr>
              <a:cxnSpLocks/>
              <a:stCxn id="12372" idx="2"/>
              <a:endCxn id="13611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1" name="Straight Connector 14810">
              <a:extLst>
                <a:ext uri="{FF2B5EF4-FFF2-40B4-BE49-F238E27FC236}">
                  <a16:creationId xmlns:a16="http://schemas.microsoft.com/office/drawing/2014/main" id="{F4887B66-FDF8-8513-CB2E-52431EF745E2}"/>
                </a:ext>
              </a:extLst>
            </p:cNvPr>
            <p:cNvCxnSpPr>
              <a:cxnSpLocks/>
              <a:stCxn id="12377" idx="2"/>
              <a:endCxn id="13607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2" name="Straight Connector 14811">
              <a:extLst>
                <a:ext uri="{FF2B5EF4-FFF2-40B4-BE49-F238E27FC236}">
                  <a16:creationId xmlns:a16="http://schemas.microsoft.com/office/drawing/2014/main" id="{C21D0714-1447-4C30-0671-27E2AE7F6795}"/>
                </a:ext>
              </a:extLst>
            </p:cNvPr>
            <p:cNvCxnSpPr>
              <a:cxnSpLocks/>
              <a:stCxn id="12377" idx="2"/>
              <a:endCxn id="13606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3" name="Straight Connector 14812">
              <a:extLst>
                <a:ext uri="{FF2B5EF4-FFF2-40B4-BE49-F238E27FC236}">
                  <a16:creationId xmlns:a16="http://schemas.microsoft.com/office/drawing/2014/main" id="{11C31CB8-1948-183E-A496-97C408A9B9FE}"/>
                </a:ext>
              </a:extLst>
            </p:cNvPr>
            <p:cNvCxnSpPr>
              <a:cxnSpLocks/>
              <a:stCxn id="12374" idx="2"/>
              <a:endCxn id="13606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4" name="Straight Connector 14813">
              <a:extLst>
                <a:ext uri="{FF2B5EF4-FFF2-40B4-BE49-F238E27FC236}">
                  <a16:creationId xmlns:a16="http://schemas.microsoft.com/office/drawing/2014/main" id="{B7EB26FE-3D44-D185-36EF-5B1F182B2572}"/>
                </a:ext>
              </a:extLst>
            </p:cNvPr>
            <p:cNvCxnSpPr>
              <a:cxnSpLocks/>
              <a:stCxn id="12374" idx="2"/>
              <a:endCxn id="13609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5" name="Straight Connector 14814">
              <a:extLst>
                <a:ext uri="{FF2B5EF4-FFF2-40B4-BE49-F238E27FC236}">
                  <a16:creationId xmlns:a16="http://schemas.microsoft.com/office/drawing/2014/main" id="{E62B4385-E445-9EF0-3296-51C339133927}"/>
                </a:ext>
              </a:extLst>
            </p:cNvPr>
            <p:cNvCxnSpPr>
              <a:cxnSpLocks/>
              <a:stCxn id="12374" idx="1"/>
              <a:endCxn id="13611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6" name="Straight Connector 14815">
              <a:extLst>
                <a:ext uri="{FF2B5EF4-FFF2-40B4-BE49-F238E27FC236}">
                  <a16:creationId xmlns:a16="http://schemas.microsoft.com/office/drawing/2014/main" id="{94BA9C42-4047-9B0F-30EC-0D846D9113EC}"/>
                </a:ext>
              </a:extLst>
            </p:cNvPr>
            <p:cNvCxnSpPr>
              <a:cxnSpLocks/>
              <a:stCxn id="12375" idx="2"/>
              <a:endCxn id="13605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7" name="Straight Connector 14816">
              <a:extLst>
                <a:ext uri="{FF2B5EF4-FFF2-40B4-BE49-F238E27FC236}">
                  <a16:creationId xmlns:a16="http://schemas.microsoft.com/office/drawing/2014/main" id="{D87886E1-8AB9-BB3B-6BDA-13D195EADF4F}"/>
                </a:ext>
              </a:extLst>
            </p:cNvPr>
            <p:cNvCxnSpPr>
              <a:cxnSpLocks/>
              <a:stCxn id="13606" idx="2"/>
              <a:endCxn id="1237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8" name="Straight Connector 14817">
              <a:extLst>
                <a:ext uri="{FF2B5EF4-FFF2-40B4-BE49-F238E27FC236}">
                  <a16:creationId xmlns:a16="http://schemas.microsoft.com/office/drawing/2014/main" id="{E48B4F9D-D6BD-12CF-642F-B88CF812D831}"/>
                </a:ext>
              </a:extLst>
            </p:cNvPr>
            <p:cNvCxnSpPr>
              <a:cxnSpLocks/>
              <a:stCxn id="12373" idx="2"/>
              <a:endCxn id="13605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9" name="Straight Connector 14818">
              <a:extLst>
                <a:ext uri="{FF2B5EF4-FFF2-40B4-BE49-F238E27FC236}">
                  <a16:creationId xmlns:a16="http://schemas.microsoft.com/office/drawing/2014/main" id="{4527AA47-87E3-D7F6-79C5-5A135C55D290}"/>
                </a:ext>
              </a:extLst>
            </p:cNvPr>
            <p:cNvCxnSpPr>
              <a:cxnSpLocks/>
              <a:stCxn id="12376" idx="2"/>
              <a:endCxn id="13605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20" name="Straight Connector 14819">
              <a:extLst>
                <a:ext uri="{FF2B5EF4-FFF2-40B4-BE49-F238E27FC236}">
                  <a16:creationId xmlns:a16="http://schemas.microsoft.com/office/drawing/2014/main" id="{B37D2124-DD50-3B10-00CF-DBCCCA68CDAD}"/>
                </a:ext>
              </a:extLst>
            </p:cNvPr>
            <p:cNvCxnSpPr>
              <a:cxnSpLocks/>
              <a:stCxn id="14082" idx="6"/>
              <a:endCxn id="1235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21" name="Straight Connector 14820">
              <a:extLst>
                <a:ext uri="{FF2B5EF4-FFF2-40B4-BE49-F238E27FC236}">
                  <a16:creationId xmlns:a16="http://schemas.microsoft.com/office/drawing/2014/main" id="{CE587538-7497-D2CA-AF58-1CFFE1385510}"/>
                </a:ext>
              </a:extLst>
            </p:cNvPr>
            <p:cNvCxnSpPr>
              <a:cxnSpLocks/>
              <a:stCxn id="13613" idx="2"/>
              <a:endCxn id="13607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822" name="Group 14821">
            <a:extLst>
              <a:ext uri="{FF2B5EF4-FFF2-40B4-BE49-F238E27FC236}">
                <a16:creationId xmlns:a16="http://schemas.microsoft.com/office/drawing/2014/main" id="{E827D6DF-71BD-D875-2D9F-810C01A4DCEF}"/>
              </a:ext>
            </a:extLst>
          </p:cNvPr>
          <p:cNvGrpSpPr/>
          <p:nvPr/>
        </p:nvGrpSpPr>
        <p:grpSpPr>
          <a:xfrm>
            <a:off x="4966201" y="3538613"/>
            <a:ext cx="426923" cy="384359"/>
            <a:chOff x="116170" y="299139"/>
            <a:chExt cx="1339861" cy="1326906"/>
          </a:xfrm>
        </p:grpSpPr>
        <p:sp>
          <p:nvSpPr>
            <p:cNvPr id="14823" name="Oval 14822">
              <a:extLst>
                <a:ext uri="{FF2B5EF4-FFF2-40B4-BE49-F238E27FC236}">
                  <a16:creationId xmlns:a16="http://schemas.microsoft.com/office/drawing/2014/main" id="{EB580A44-2487-BF3B-FBF5-63809B759583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4" name="Oval 14823">
              <a:extLst>
                <a:ext uri="{FF2B5EF4-FFF2-40B4-BE49-F238E27FC236}">
                  <a16:creationId xmlns:a16="http://schemas.microsoft.com/office/drawing/2014/main" id="{685C0640-CF50-2612-5CBE-85580E62D4B2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5" name="Oval 14824">
              <a:extLst>
                <a:ext uri="{FF2B5EF4-FFF2-40B4-BE49-F238E27FC236}">
                  <a16:creationId xmlns:a16="http://schemas.microsoft.com/office/drawing/2014/main" id="{B94C997A-07EB-64EB-E2CC-442DCE749549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6" name="Oval 14825">
              <a:extLst>
                <a:ext uri="{FF2B5EF4-FFF2-40B4-BE49-F238E27FC236}">
                  <a16:creationId xmlns:a16="http://schemas.microsoft.com/office/drawing/2014/main" id="{B69304DE-E33C-11EA-AFF9-BECD1AB30E1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7" name="Oval 14826">
              <a:extLst>
                <a:ext uri="{FF2B5EF4-FFF2-40B4-BE49-F238E27FC236}">
                  <a16:creationId xmlns:a16="http://schemas.microsoft.com/office/drawing/2014/main" id="{36F278D1-E987-30C3-2B9C-FC51DC7C0E7F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8" name="Oval 14827">
              <a:extLst>
                <a:ext uri="{FF2B5EF4-FFF2-40B4-BE49-F238E27FC236}">
                  <a16:creationId xmlns:a16="http://schemas.microsoft.com/office/drawing/2014/main" id="{B0ECC5EB-4E6C-F4C8-1CEF-7048522DEF83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9" name="Oval 14828">
              <a:extLst>
                <a:ext uri="{FF2B5EF4-FFF2-40B4-BE49-F238E27FC236}">
                  <a16:creationId xmlns:a16="http://schemas.microsoft.com/office/drawing/2014/main" id="{517FDE62-74D9-43A7-C481-0D42FC04F745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0" name="Oval 14829">
              <a:extLst>
                <a:ext uri="{FF2B5EF4-FFF2-40B4-BE49-F238E27FC236}">
                  <a16:creationId xmlns:a16="http://schemas.microsoft.com/office/drawing/2014/main" id="{E56291B5-14BD-D64E-5CB5-787BC77E5716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1" name="Oval 14830">
              <a:extLst>
                <a:ext uri="{FF2B5EF4-FFF2-40B4-BE49-F238E27FC236}">
                  <a16:creationId xmlns:a16="http://schemas.microsoft.com/office/drawing/2014/main" id="{721A8FED-D66C-ED3A-66CF-E8D0097B678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32" name="Straight Connector 14831">
              <a:extLst>
                <a:ext uri="{FF2B5EF4-FFF2-40B4-BE49-F238E27FC236}">
                  <a16:creationId xmlns:a16="http://schemas.microsoft.com/office/drawing/2014/main" id="{D6AD63E7-BE67-6E1D-80C3-73818944F160}"/>
                </a:ext>
              </a:extLst>
            </p:cNvPr>
            <p:cNvCxnSpPr>
              <a:cxnSpLocks/>
              <a:stCxn id="14827" idx="6"/>
              <a:endCxn id="14831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3" name="Straight Connector 14832">
              <a:extLst>
                <a:ext uri="{FF2B5EF4-FFF2-40B4-BE49-F238E27FC236}">
                  <a16:creationId xmlns:a16="http://schemas.microsoft.com/office/drawing/2014/main" id="{21A3B6D5-6F3E-18B6-15DE-23A8DEB18524}"/>
                </a:ext>
              </a:extLst>
            </p:cNvPr>
            <p:cNvCxnSpPr>
              <a:cxnSpLocks/>
              <a:stCxn id="14828" idx="6"/>
              <a:endCxn id="14831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4" name="Straight Connector 14833">
              <a:extLst>
                <a:ext uri="{FF2B5EF4-FFF2-40B4-BE49-F238E27FC236}">
                  <a16:creationId xmlns:a16="http://schemas.microsoft.com/office/drawing/2014/main" id="{60AF8A25-55BF-1E2B-44A7-83AEAD3DA99B}"/>
                </a:ext>
              </a:extLst>
            </p:cNvPr>
            <p:cNvCxnSpPr>
              <a:cxnSpLocks/>
              <a:stCxn id="14828" idx="6"/>
              <a:endCxn id="14830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5" name="Straight Connector 14834">
              <a:extLst>
                <a:ext uri="{FF2B5EF4-FFF2-40B4-BE49-F238E27FC236}">
                  <a16:creationId xmlns:a16="http://schemas.microsoft.com/office/drawing/2014/main" id="{7F454645-FC29-2C8F-C073-2C308BAECA54}"/>
                </a:ext>
              </a:extLst>
            </p:cNvPr>
            <p:cNvCxnSpPr>
              <a:cxnSpLocks/>
              <a:stCxn id="14828" idx="6"/>
              <a:endCxn id="14829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6" name="Straight Connector 14835">
              <a:extLst>
                <a:ext uri="{FF2B5EF4-FFF2-40B4-BE49-F238E27FC236}">
                  <a16:creationId xmlns:a16="http://schemas.microsoft.com/office/drawing/2014/main" id="{7BBE86A9-D5FA-6D42-E3E6-110BC92339FD}"/>
                </a:ext>
              </a:extLst>
            </p:cNvPr>
            <p:cNvCxnSpPr>
              <a:cxnSpLocks/>
              <a:stCxn id="14823" idx="6"/>
              <a:endCxn id="14829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7" name="Straight Connector 14836">
              <a:extLst>
                <a:ext uri="{FF2B5EF4-FFF2-40B4-BE49-F238E27FC236}">
                  <a16:creationId xmlns:a16="http://schemas.microsoft.com/office/drawing/2014/main" id="{6B507DB0-9D75-6FA3-6167-A9DCDC06DA9E}"/>
                </a:ext>
              </a:extLst>
            </p:cNvPr>
            <p:cNvCxnSpPr>
              <a:cxnSpLocks/>
              <a:stCxn id="14823" idx="6"/>
              <a:endCxn id="14830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8" name="Straight Connector 14837">
              <a:extLst>
                <a:ext uri="{FF2B5EF4-FFF2-40B4-BE49-F238E27FC236}">
                  <a16:creationId xmlns:a16="http://schemas.microsoft.com/office/drawing/2014/main" id="{E12F2618-0322-D13F-7A47-16CD5067F9B3}"/>
                </a:ext>
              </a:extLst>
            </p:cNvPr>
            <p:cNvCxnSpPr>
              <a:cxnSpLocks/>
              <a:stCxn id="14823" idx="6"/>
              <a:endCxn id="14831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9" name="Straight Connector 14838">
              <a:extLst>
                <a:ext uri="{FF2B5EF4-FFF2-40B4-BE49-F238E27FC236}">
                  <a16:creationId xmlns:a16="http://schemas.microsoft.com/office/drawing/2014/main" id="{F98D274E-B7B8-BCDA-2B17-C11BDC9DC83F}"/>
                </a:ext>
              </a:extLst>
            </p:cNvPr>
            <p:cNvCxnSpPr>
              <a:cxnSpLocks/>
              <a:stCxn id="14824" idx="6"/>
              <a:endCxn id="14829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0" name="Straight Connector 14839">
              <a:extLst>
                <a:ext uri="{FF2B5EF4-FFF2-40B4-BE49-F238E27FC236}">
                  <a16:creationId xmlns:a16="http://schemas.microsoft.com/office/drawing/2014/main" id="{D99389A1-3AAC-C576-AD7F-FE13FE6E7622}"/>
                </a:ext>
              </a:extLst>
            </p:cNvPr>
            <p:cNvCxnSpPr>
              <a:cxnSpLocks/>
              <a:stCxn id="14825" idx="6"/>
              <a:endCxn id="14829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1" name="Straight Connector 14840">
              <a:extLst>
                <a:ext uri="{FF2B5EF4-FFF2-40B4-BE49-F238E27FC236}">
                  <a16:creationId xmlns:a16="http://schemas.microsoft.com/office/drawing/2014/main" id="{C7DDC0DF-D932-D746-9027-FCF1ED7C56FD}"/>
                </a:ext>
              </a:extLst>
            </p:cNvPr>
            <p:cNvCxnSpPr>
              <a:cxnSpLocks/>
              <a:stCxn id="14824" idx="6"/>
              <a:endCxn id="14830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2" name="Straight Connector 14841">
              <a:extLst>
                <a:ext uri="{FF2B5EF4-FFF2-40B4-BE49-F238E27FC236}">
                  <a16:creationId xmlns:a16="http://schemas.microsoft.com/office/drawing/2014/main" id="{8F4156EB-1461-B06C-F5E6-C1CC169A52EC}"/>
                </a:ext>
              </a:extLst>
            </p:cNvPr>
            <p:cNvCxnSpPr>
              <a:cxnSpLocks/>
              <a:stCxn id="14825" idx="7"/>
              <a:endCxn id="14831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3" name="Straight Connector 14842">
              <a:extLst>
                <a:ext uri="{FF2B5EF4-FFF2-40B4-BE49-F238E27FC236}">
                  <a16:creationId xmlns:a16="http://schemas.microsoft.com/office/drawing/2014/main" id="{BF533D2C-DE4A-821E-3840-0902C3D576D0}"/>
                </a:ext>
              </a:extLst>
            </p:cNvPr>
            <p:cNvCxnSpPr>
              <a:cxnSpLocks/>
              <a:stCxn id="14826" idx="6"/>
              <a:endCxn id="14830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4" name="Straight Connector 14843">
              <a:extLst>
                <a:ext uri="{FF2B5EF4-FFF2-40B4-BE49-F238E27FC236}">
                  <a16:creationId xmlns:a16="http://schemas.microsoft.com/office/drawing/2014/main" id="{35126A3F-99CF-6E01-0DBD-EF5418827210}"/>
                </a:ext>
              </a:extLst>
            </p:cNvPr>
            <p:cNvCxnSpPr>
              <a:cxnSpLocks/>
              <a:stCxn id="14827" idx="6"/>
              <a:endCxn id="14830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5" name="Straight Connector 14844">
              <a:extLst>
                <a:ext uri="{FF2B5EF4-FFF2-40B4-BE49-F238E27FC236}">
                  <a16:creationId xmlns:a16="http://schemas.microsoft.com/office/drawing/2014/main" id="{BF394E0A-6D0D-4B95-ED2F-F0DC700EDBD7}"/>
                </a:ext>
              </a:extLst>
            </p:cNvPr>
            <p:cNvCxnSpPr>
              <a:cxnSpLocks/>
              <a:stCxn id="14827" idx="6"/>
              <a:endCxn id="14829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6" name="Straight Connector 14845">
              <a:extLst>
                <a:ext uri="{FF2B5EF4-FFF2-40B4-BE49-F238E27FC236}">
                  <a16:creationId xmlns:a16="http://schemas.microsoft.com/office/drawing/2014/main" id="{A49AC1B2-257F-2155-9D0D-ADA0801180C7}"/>
                </a:ext>
              </a:extLst>
            </p:cNvPr>
            <p:cNvCxnSpPr>
              <a:cxnSpLocks/>
              <a:stCxn id="14826" idx="6"/>
              <a:endCxn id="14831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7" name="Straight Connector 14846">
              <a:extLst>
                <a:ext uri="{FF2B5EF4-FFF2-40B4-BE49-F238E27FC236}">
                  <a16:creationId xmlns:a16="http://schemas.microsoft.com/office/drawing/2014/main" id="{B73100CE-2F0A-65FE-F7BA-77E6B5D687C9}"/>
                </a:ext>
              </a:extLst>
            </p:cNvPr>
            <p:cNvCxnSpPr>
              <a:cxnSpLocks/>
              <a:stCxn id="14824" idx="6"/>
              <a:endCxn id="14831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8" name="Straight Connector 14847">
              <a:extLst>
                <a:ext uri="{FF2B5EF4-FFF2-40B4-BE49-F238E27FC236}">
                  <a16:creationId xmlns:a16="http://schemas.microsoft.com/office/drawing/2014/main" id="{6076ABAC-E692-8251-BBEC-F2BA3F8E8973}"/>
                </a:ext>
              </a:extLst>
            </p:cNvPr>
            <p:cNvCxnSpPr>
              <a:cxnSpLocks/>
              <a:stCxn id="14826" idx="6"/>
              <a:endCxn id="14829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849" name="Oval 14848">
              <a:extLst>
                <a:ext uri="{FF2B5EF4-FFF2-40B4-BE49-F238E27FC236}">
                  <a16:creationId xmlns:a16="http://schemas.microsoft.com/office/drawing/2014/main" id="{B3F7103B-EA68-EF3A-6F54-249733D41BCE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0" name="Oval 14849">
              <a:extLst>
                <a:ext uri="{FF2B5EF4-FFF2-40B4-BE49-F238E27FC236}">
                  <a16:creationId xmlns:a16="http://schemas.microsoft.com/office/drawing/2014/main" id="{63D898EB-9497-4F0C-5965-952E76B3C69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1" name="Oval 14850">
              <a:extLst>
                <a:ext uri="{FF2B5EF4-FFF2-40B4-BE49-F238E27FC236}">
                  <a16:creationId xmlns:a16="http://schemas.microsoft.com/office/drawing/2014/main" id="{91486EF0-7A96-92E7-215E-80DFC301621E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2" name="Oval 14851">
              <a:extLst>
                <a:ext uri="{FF2B5EF4-FFF2-40B4-BE49-F238E27FC236}">
                  <a16:creationId xmlns:a16="http://schemas.microsoft.com/office/drawing/2014/main" id="{2B465859-48AC-F2B8-61E6-E81C550AAD57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3" name="Oval 14852">
              <a:extLst>
                <a:ext uri="{FF2B5EF4-FFF2-40B4-BE49-F238E27FC236}">
                  <a16:creationId xmlns:a16="http://schemas.microsoft.com/office/drawing/2014/main" id="{91D6FF37-930F-7FF1-35FB-C19BC89558E5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4" name="Oval 14853">
              <a:extLst>
                <a:ext uri="{FF2B5EF4-FFF2-40B4-BE49-F238E27FC236}">
                  <a16:creationId xmlns:a16="http://schemas.microsoft.com/office/drawing/2014/main" id="{DEC644B8-3DDB-6190-00D0-B1526F147EE7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5" name="Oval 14854">
              <a:extLst>
                <a:ext uri="{FF2B5EF4-FFF2-40B4-BE49-F238E27FC236}">
                  <a16:creationId xmlns:a16="http://schemas.microsoft.com/office/drawing/2014/main" id="{F2809B54-AA6D-B7BB-E154-971759BA4E5C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6" name="Oval 14855">
              <a:extLst>
                <a:ext uri="{FF2B5EF4-FFF2-40B4-BE49-F238E27FC236}">
                  <a16:creationId xmlns:a16="http://schemas.microsoft.com/office/drawing/2014/main" id="{6732E4F4-01BC-E635-84F5-2E8E88385A6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7" name="Oval 14856">
              <a:extLst>
                <a:ext uri="{FF2B5EF4-FFF2-40B4-BE49-F238E27FC236}">
                  <a16:creationId xmlns:a16="http://schemas.microsoft.com/office/drawing/2014/main" id="{93AD3F35-8805-DB98-A579-9A63D3A213F3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58" name="Straight Connector 14857">
              <a:extLst>
                <a:ext uri="{FF2B5EF4-FFF2-40B4-BE49-F238E27FC236}">
                  <a16:creationId xmlns:a16="http://schemas.microsoft.com/office/drawing/2014/main" id="{A41238A2-1E75-812A-4A02-B1294C3E0BE4}"/>
                </a:ext>
              </a:extLst>
            </p:cNvPr>
            <p:cNvCxnSpPr>
              <a:cxnSpLocks/>
              <a:stCxn id="14853" idx="6"/>
              <a:endCxn id="14857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59" name="Straight Connector 14858">
              <a:extLst>
                <a:ext uri="{FF2B5EF4-FFF2-40B4-BE49-F238E27FC236}">
                  <a16:creationId xmlns:a16="http://schemas.microsoft.com/office/drawing/2014/main" id="{8A3FD2FD-CDED-8C26-8EE4-377D4099F90D}"/>
                </a:ext>
              </a:extLst>
            </p:cNvPr>
            <p:cNvCxnSpPr>
              <a:cxnSpLocks/>
              <a:stCxn id="14854" idx="6"/>
              <a:endCxn id="14857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0" name="Straight Connector 14859">
              <a:extLst>
                <a:ext uri="{FF2B5EF4-FFF2-40B4-BE49-F238E27FC236}">
                  <a16:creationId xmlns:a16="http://schemas.microsoft.com/office/drawing/2014/main" id="{8F165B25-83E2-25D7-7437-38D99DDEEF69}"/>
                </a:ext>
              </a:extLst>
            </p:cNvPr>
            <p:cNvCxnSpPr>
              <a:cxnSpLocks/>
              <a:stCxn id="14854" idx="6"/>
              <a:endCxn id="14856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1" name="Straight Connector 14860">
              <a:extLst>
                <a:ext uri="{FF2B5EF4-FFF2-40B4-BE49-F238E27FC236}">
                  <a16:creationId xmlns:a16="http://schemas.microsoft.com/office/drawing/2014/main" id="{835E2950-8CE3-9808-EABF-102EE0428B48}"/>
                </a:ext>
              </a:extLst>
            </p:cNvPr>
            <p:cNvCxnSpPr>
              <a:cxnSpLocks/>
              <a:stCxn id="14854" idx="6"/>
              <a:endCxn id="14855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2" name="Straight Connector 14861">
              <a:extLst>
                <a:ext uri="{FF2B5EF4-FFF2-40B4-BE49-F238E27FC236}">
                  <a16:creationId xmlns:a16="http://schemas.microsoft.com/office/drawing/2014/main" id="{C6AE06FB-A244-12FE-0121-005012098243}"/>
                </a:ext>
              </a:extLst>
            </p:cNvPr>
            <p:cNvCxnSpPr>
              <a:cxnSpLocks/>
              <a:stCxn id="14849" idx="6"/>
              <a:endCxn id="14855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3" name="Straight Connector 14862">
              <a:extLst>
                <a:ext uri="{FF2B5EF4-FFF2-40B4-BE49-F238E27FC236}">
                  <a16:creationId xmlns:a16="http://schemas.microsoft.com/office/drawing/2014/main" id="{91551FD8-3762-1C6E-EF90-18910C5875D8}"/>
                </a:ext>
              </a:extLst>
            </p:cNvPr>
            <p:cNvCxnSpPr>
              <a:cxnSpLocks/>
              <a:stCxn id="14849" idx="6"/>
              <a:endCxn id="14856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4" name="Straight Connector 14863">
              <a:extLst>
                <a:ext uri="{FF2B5EF4-FFF2-40B4-BE49-F238E27FC236}">
                  <a16:creationId xmlns:a16="http://schemas.microsoft.com/office/drawing/2014/main" id="{71029138-0D80-C907-28A4-712860E0094F}"/>
                </a:ext>
              </a:extLst>
            </p:cNvPr>
            <p:cNvCxnSpPr>
              <a:cxnSpLocks/>
              <a:stCxn id="14849" idx="6"/>
              <a:endCxn id="14857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5" name="Straight Connector 14864">
              <a:extLst>
                <a:ext uri="{FF2B5EF4-FFF2-40B4-BE49-F238E27FC236}">
                  <a16:creationId xmlns:a16="http://schemas.microsoft.com/office/drawing/2014/main" id="{827D5BBC-D3C1-B753-5E7E-C002FC3668C0}"/>
                </a:ext>
              </a:extLst>
            </p:cNvPr>
            <p:cNvCxnSpPr>
              <a:cxnSpLocks/>
              <a:stCxn id="14850" idx="6"/>
              <a:endCxn id="14855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6" name="Straight Connector 14865">
              <a:extLst>
                <a:ext uri="{FF2B5EF4-FFF2-40B4-BE49-F238E27FC236}">
                  <a16:creationId xmlns:a16="http://schemas.microsoft.com/office/drawing/2014/main" id="{64F9263B-3CED-F7D8-187F-B900F68E7BDB}"/>
                </a:ext>
              </a:extLst>
            </p:cNvPr>
            <p:cNvCxnSpPr>
              <a:cxnSpLocks/>
              <a:stCxn id="14851" idx="6"/>
              <a:endCxn id="14855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7" name="Straight Connector 14866">
              <a:extLst>
                <a:ext uri="{FF2B5EF4-FFF2-40B4-BE49-F238E27FC236}">
                  <a16:creationId xmlns:a16="http://schemas.microsoft.com/office/drawing/2014/main" id="{4190F2A1-8881-C34B-942D-74C67C835E75}"/>
                </a:ext>
              </a:extLst>
            </p:cNvPr>
            <p:cNvCxnSpPr>
              <a:cxnSpLocks/>
              <a:stCxn id="14850" idx="6"/>
              <a:endCxn id="14856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8" name="Straight Connector 14867">
              <a:extLst>
                <a:ext uri="{FF2B5EF4-FFF2-40B4-BE49-F238E27FC236}">
                  <a16:creationId xmlns:a16="http://schemas.microsoft.com/office/drawing/2014/main" id="{54D69500-A455-7A9D-852F-28442DBEF84E}"/>
                </a:ext>
              </a:extLst>
            </p:cNvPr>
            <p:cNvCxnSpPr>
              <a:cxnSpLocks/>
              <a:stCxn id="14851" idx="7"/>
              <a:endCxn id="14857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9" name="Straight Connector 14868">
              <a:extLst>
                <a:ext uri="{FF2B5EF4-FFF2-40B4-BE49-F238E27FC236}">
                  <a16:creationId xmlns:a16="http://schemas.microsoft.com/office/drawing/2014/main" id="{17136234-485C-983F-749E-AB4110041C63}"/>
                </a:ext>
              </a:extLst>
            </p:cNvPr>
            <p:cNvCxnSpPr>
              <a:cxnSpLocks/>
              <a:stCxn id="14852" idx="6"/>
              <a:endCxn id="14856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0" name="Straight Connector 14869">
              <a:extLst>
                <a:ext uri="{FF2B5EF4-FFF2-40B4-BE49-F238E27FC236}">
                  <a16:creationId xmlns:a16="http://schemas.microsoft.com/office/drawing/2014/main" id="{856A2789-31AE-18E0-EFDD-178BC7E9BABE}"/>
                </a:ext>
              </a:extLst>
            </p:cNvPr>
            <p:cNvCxnSpPr>
              <a:cxnSpLocks/>
              <a:stCxn id="14853" idx="6"/>
              <a:endCxn id="14856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1" name="Straight Connector 14870">
              <a:extLst>
                <a:ext uri="{FF2B5EF4-FFF2-40B4-BE49-F238E27FC236}">
                  <a16:creationId xmlns:a16="http://schemas.microsoft.com/office/drawing/2014/main" id="{5DB6C9B0-5294-FAB9-4B21-C2870AAB0482}"/>
                </a:ext>
              </a:extLst>
            </p:cNvPr>
            <p:cNvCxnSpPr>
              <a:cxnSpLocks/>
              <a:stCxn id="14853" idx="6"/>
              <a:endCxn id="14855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2" name="Straight Connector 14871">
              <a:extLst>
                <a:ext uri="{FF2B5EF4-FFF2-40B4-BE49-F238E27FC236}">
                  <a16:creationId xmlns:a16="http://schemas.microsoft.com/office/drawing/2014/main" id="{CE368A88-8FEF-AD51-9AF3-F2204DF5FE9D}"/>
                </a:ext>
              </a:extLst>
            </p:cNvPr>
            <p:cNvCxnSpPr>
              <a:cxnSpLocks/>
              <a:stCxn id="14852" idx="6"/>
              <a:endCxn id="14857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3" name="Straight Connector 14872">
              <a:extLst>
                <a:ext uri="{FF2B5EF4-FFF2-40B4-BE49-F238E27FC236}">
                  <a16:creationId xmlns:a16="http://schemas.microsoft.com/office/drawing/2014/main" id="{36B7AE42-BB67-4FCF-11A1-E251D111F2E2}"/>
                </a:ext>
              </a:extLst>
            </p:cNvPr>
            <p:cNvCxnSpPr>
              <a:cxnSpLocks/>
              <a:stCxn id="14850" idx="6"/>
              <a:endCxn id="14857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4" name="Straight Connector 14873">
              <a:extLst>
                <a:ext uri="{FF2B5EF4-FFF2-40B4-BE49-F238E27FC236}">
                  <a16:creationId xmlns:a16="http://schemas.microsoft.com/office/drawing/2014/main" id="{1720FB71-94B5-B28F-43E9-3ABA4ECCE2F5}"/>
                </a:ext>
              </a:extLst>
            </p:cNvPr>
            <p:cNvCxnSpPr>
              <a:cxnSpLocks/>
              <a:stCxn id="14852" idx="6"/>
              <a:endCxn id="14855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875" name="Oval 14874">
              <a:extLst>
                <a:ext uri="{FF2B5EF4-FFF2-40B4-BE49-F238E27FC236}">
                  <a16:creationId xmlns:a16="http://schemas.microsoft.com/office/drawing/2014/main" id="{A9A9B6DF-BF90-FD9F-E927-4EFDAFC49831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6" name="Oval 14875">
              <a:extLst>
                <a:ext uri="{FF2B5EF4-FFF2-40B4-BE49-F238E27FC236}">
                  <a16:creationId xmlns:a16="http://schemas.microsoft.com/office/drawing/2014/main" id="{949904A5-0DFD-E69A-815D-6E00F263AFA5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7" name="Oval 14876">
              <a:extLst>
                <a:ext uri="{FF2B5EF4-FFF2-40B4-BE49-F238E27FC236}">
                  <a16:creationId xmlns:a16="http://schemas.microsoft.com/office/drawing/2014/main" id="{F352F6ED-3138-791A-AFBC-F09AF7896D8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8" name="Oval 14877">
              <a:extLst>
                <a:ext uri="{FF2B5EF4-FFF2-40B4-BE49-F238E27FC236}">
                  <a16:creationId xmlns:a16="http://schemas.microsoft.com/office/drawing/2014/main" id="{4E504BCC-AB59-643E-F108-6886439A098A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9" name="Oval 14878">
              <a:extLst>
                <a:ext uri="{FF2B5EF4-FFF2-40B4-BE49-F238E27FC236}">
                  <a16:creationId xmlns:a16="http://schemas.microsoft.com/office/drawing/2014/main" id="{ED68C69A-E558-1BED-B2B3-231FDC296D61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80" name="Oval 14879">
              <a:extLst>
                <a:ext uri="{FF2B5EF4-FFF2-40B4-BE49-F238E27FC236}">
                  <a16:creationId xmlns:a16="http://schemas.microsoft.com/office/drawing/2014/main" id="{496A066B-5974-E83A-7BA1-1E6030593ADC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81" name="Straight Connector 14880">
              <a:extLst>
                <a:ext uri="{FF2B5EF4-FFF2-40B4-BE49-F238E27FC236}">
                  <a16:creationId xmlns:a16="http://schemas.microsoft.com/office/drawing/2014/main" id="{5518E1A3-C1F3-B442-DC4B-9A88663BE4A7}"/>
                </a:ext>
              </a:extLst>
            </p:cNvPr>
            <p:cNvCxnSpPr>
              <a:cxnSpLocks/>
              <a:stCxn id="14849" idx="2"/>
              <a:endCxn id="14875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2" name="Straight Connector 14881">
              <a:extLst>
                <a:ext uri="{FF2B5EF4-FFF2-40B4-BE49-F238E27FC236}">
                  <a16:creationId xmlns:a16="http://schemas.microsoft.com/office/drawing/2014/main" id="{EDE3451F-F1F9-650E-23B1-C1C9F0E5728E}"/>
                </a:ext>
              </a:extLst>
            </p:cNvPr>
            <p:cNvCxnSpPr>
              <a:cxnSpLocks/>
              <a:stCxn id="14850" idx="2"/>
              <a:endCxn id="14875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3" name="Straight Connector 14882">
              <a:extLst>
                <a:ext uri="{FF2B5EF4-FFF2-40B4-BE49-F238E27FC236}">
                  <a16:creationId xmlns:a16="http://schemas.microsoft.com/office/drawing/2014/main" id="{48939FDC-55C0-DE5F-0EA9-02E470B1D19D}"/>
                </a:ext>
              </a:extLst>
            </p:cNvPr>
            <p:cNvCxnSpPr>
              <a:cxnSpLocks/>
              <a:stCxn id="14850" idx="2"/>
              <a:endCxn id="14877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4" name="Straight Connector 14883">
              <a:extLst>
                <a:ext uri="{FF2B5EF4-FFF2-40B4-BE49-F238E27FC236}">
                  <a16:creationId xmlns:a16="http://schemas.microsoft.com/office/drawing/2014/main" id="{253D59C0-69B4-5EF0-DABD-7F0157EE1A35}"/>
                </a:ext>
              </a:extLst>
            </p:cNvPr>
            <p:cNvCxnSpPr>
              <a:cxnSpLocks/>
              <a:stCxn id="14851" idx="2"/>
              <a:endCxn id="14877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5" name="Straight Connector 14884">
              <a:extLst>
                <a:ext uri="{FF2B5EF4-FFF2-40B4-BE49-F238E27FC236}">
                  <a16:creationId xmlns:a16="http://schemas.microsoft.com/office/drawing/2014/main" id="{68A87E8E-8F24-8FA3-89A5-4516491E0F66}"/>
                </a:ext>
              </a:extLst>
            </p:cNvPr>
            <p:cNvCxnSpPr>
              <a:cxnSpLocks/>
              <a:stCxn id="14852" idx="2"/>
              <a:endCxn id="14878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6" name="Straight Connector 14885">
              <a:extLst>
                <a:ext uri="{FF2B5EF4-FFF2-40B4-BE49-F238E27FC236}">
                  <a16:creationId xmlns:a16="http://schemas.microsoft.com/office/drawing/2014/main" id="{59E7AAFF-9F63-B1D7-EB18-425B15C98A38}"/>
                </a:ext>
              </a:extLst>
            </p:cNvPr>
            <p:cNvCxnSpPr>
              <a:cxnSpLocks/>
              <a:stCxn id="14853" idx="2"/>
              <a:endCxn id="14879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7" name="Straight Connector 14886">
              <a:extLst>
                <a:ext uri="{FF2B5EF4-FFF2-40B4-BE49-F238E27FC236}">
                  <a16:creationId xmlns:a16="http://schemas.microsoft.com/office/drawing/2014/main" id="{F894072C-FF91-58B7-AE1B-6590C4C5CCC5}"/>
                </a:ext>
              </a:extLst>
            </p:cNvPr>
            <p:cNvCxnSpPr>
              <a:cxnSpLocks/>
              <a:stCxn id="14854" idx="2"/>
              <a:endCxn id="14880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8" name="Straight Connector 14887">
              <a:extLst>
                <a:ext uri="{FF2B5EF4-FFF2-40B4-BE49-F238E27FC236}">
                  <a16:creationId xmlns:a16="http://schemas.microsoft.com/office/drawing/2014/main" id="{EE525193-59FE-1114-B6AA-1BDADF5BB721}"/>
                </a:ext>
              </a:extLst>
            </p:cNvPr>
            <p:cNvCxnSpPr>
              <a:cxnSpLocks/>
              <a:stCxn id="14880" idx="2"/>
              <a:endCxn id="14828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9" name="Straight Connector 14888">
              <a:extLst>
                <a:ext uri="{FF2B5EF4-FFF2-40B4-BE49-F238E27FC236}">
                  <a16:creationId xmlns:a16="http://schemas.microsoft.com/office/drawing/2014/main" id="{76F3E0F3-E96E-0F11-26A2-C3114BB91FF2}"/>
                </a:ext>
              </a:extLst>
            </p:cNvPr>
            <p:cNvCxnSpPr>
              <a:cxnSpLocks/>
              <a:stCxn id="14879" idx="2"/>
              <a:endCxn id="14827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0" name="Straight Connector 14889">
              <a:extLst>
                <a:ext uri="{FF2B5EF4-FFF2-40B4-BE49-F238E27FC236}">
                  <a16:creationId xmlns:a16="http://schemas.microsoft.com/office/drawing/2014/main" id="{48424E54-ABDF-F63D-A4A1-D3DD343BD7AA}"/>
                </a:ext>
              </a:extLst>
            </p:cNvPr>
            <p:cNvCxnSpPr>
              <a:cxnSpLocks/>
              <a:stCxn id="14878" idx="2"/>
              <a:endCxn id="14826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1" name="Straight Connector 14890">
              <a:extLst>
                <a:ext uri="{FF2B5EF4-FFF2-40B4-BE49-F238E27FC236}">
                  <a16:creationId xmlns:a16="http://schemas.microsoft.com/office/drawing/2014/main" id="{2966C248-071C-3BB6-8CA6-CC754724914D}"/>
                </a:ext>
              </a:extLst>
            </p:cNvPr>
            <p:cNvCxnSpPr>
              <a:cxnSpLocks/>
              <a:stCxn id="14877" idx="2"/>
              <a:endCxn id="14825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2" name="Straight Connector 14891">
              <a:extLst>
                <a:ext uri="{FF2B5EF4-FFF2-40B4-BE49-F238E27FC236}">
                  <a16:creationId xmlns:a16="http://schemas.microsoft.com/office/drawing/2014/main" id="{A21F4B23-B8A9-D7D7-836C-DA7A1F3D9A80}"/>
                </a:ext>
              </a:extLst>
            </p:cNvPr>
            <p:cNvCxnSpPr>
              <a:cxnSpLocks/>
              <a:stCxn id="14876" idx="2"/>
              <a:endCxn id="14824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3" name="Straight Connector 14892">
              <a:extLst>
                <a:ext uri="{FF2B5EF4-FFF2-40B4-BE49-F238E27FC236}">
                  <a16:creationId xmlns:a16="http://schemas.microsoft.com/office/drawing/2014/main" id="{5B26F10E-BB51-05F0-574F-B0C5494CDBE7}"/>
                </a:ext>
              </a:extLst>
            </p:cNvPr>
            <p:cNvCxnSpPr>
              <a:cxnSpLocks/>
              <a:stCxn id="14875" idx="2"/>
              <a:endCxn id="14823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4" name="Straight Connector 14893">
              <a:extLst>
                <a:ext uri="{FF2B5EF4-FFF2-40B4-BE49-F238E27FC236}">
                  <a16:creationId xmlns:a16="http://schemas.microsoft.com/office/drawing/2014/main" id="{1863208A-DB1A-7ECD-3650-45C47CCA4669}"/>
                </a:ext>
              </a:extLst>
            </p:cNvPr>
            <p:cNvCxnSpPr>
              <a:cxnSpLocks/>
              <a:stCxn id="14850" idx="2"/>
              <a:endCxn id="14876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5" name="Straight Connector 14894">
              <a:extLst>
                <a:ext uri="{FF2B5EF4-FFF2-40B4-BE49-F238E27FC236}">
                  <a16:creationId xmlns:a16="http://schemas.microsoft.com/office/drawing/2014/main" id="{AF462584-19DD-7C03-A6B4-4D47504A829F}"/>
                </a:ext>
              </a:extLst>
            </p:cNvPr>
            <p:cNvCxnSpPr>
              <a:cxnSpLocks/>
              <a:stCxn id="14851" idx="2"/>
              <a:endCxn id="14876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6" name="Straight Connector 14895">
              <a:extLst>
                <a:ext uri="{FF2B5EF4-FFF2-40B4-BE49-F238E27FC236}">
                  <a16:creationId xmlns:a16="http://schemas.microsoft.com/office/drawing/2014/main" id="{0895CB5A-F636-A6FB-1E89-1D1FCF74CCC9}"/>
                </a:ext>
              </a:extLst>
            </p:cNvPr>
            <p:cNvCxnSpPr>
              <a:cxnSpLocks/>
              <a:stCxn id="14851" idx="2"/>
              <a:endCxn id="14878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7" name="Straight Connector 14896">
              <a:extLst>
                <a:ext uri="{FF2B5EF4-FFF2-40B4-BE49-F238E27FC236}">
                  <a16:creationId xmlns:a16="http://schemas.microsoft.com/office/drawing/2014/main" id="{EC23C19E-9E9D-345C-6083-CB1885362C00}"/>
                </a:ext>
              </a:extLst>
            </p:cNvPr>
            <p:cNvCxnSpPr>
              <a:cxnSpLocks/>
              <a:stCxn id="14852" idx="2"/>
              <a:endCxn id="14877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8" name="Straight Connector 14897">
              <a:extLst>
                <a:ext uri="{FF2B5EF4-FFF2-40B4-BE49-F238E27FC236}">
                  <a16:creationId xmlns:a16="http://schemas.microsoft.com/office/drawing/2014/main" id="{8FBCC575-CDC8-08FC-6679-E709CA4856CF}"/>
                </a:ext>
              </a:extLst>
            </p:cNvPr>
            <p:cNvCxnSpPr>
              <a:cxnSpLocks/>
              <a:stCxn id="14853" idx="2"/>
              <a:endCxn id="14878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9" name="Straight Connector 14898">
              <a:extLst>
                <a:ext uri="{FF2B5EF4-FFF2-40B4-BE49-F238E27FC236}">
                  <a16:creationId xmlns:a16="http://schemas.microsoft.com/office/drawing/2014/main" id="{CF1DCB12-CB40-472A-DCED-9BEAEA59D8EB}"/>
                </a:ext>
              </a:extLst>
            </p:cNvPr>
            <p:cNvCxnSpPr>
              <a:cxnSpLocks/>
              <a:stCxn id="14854" idx="2"/>
              <a:endCxn id="14879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0" name="Straight Connector 14899">
              <a:extLst>
                <a:ext uri="{FF2B5EF4-FFF2-40B4-BE49-F238E27FC236}">
                  <a16:creationId xmlns:a16="http://schemas.microsoft.com/office/drawing/2014/main" id="{42719802-6BFA-3D70-914F-5DB4C224FB0A}"/>
                </a:ext>
              </a:extLst>
            </p:cNvPr>
            <p:cNvCxnSpPr>
              <a:cxnSpLocks/>
              <a:stCxn id="14853" idx="2"/>
              <a:endCxn id="14880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1" name="Straight Connector 14900">
              <a:extLst>
                <a:ext uri="{FF2B5EF4-FFF2-40B4-BE49-F238E27FC236}">
                  <a16:creationId xmlns:a16="http://schemas.microsoft.com/office/drawing/2014/main" id="{3A9E5DE2-D511-F275-E125-5395639C50D6}"/>
                </a:ext>
              </a:extLst>
            </p:cNvPr>
            <p:cNvCxnSpPr>
              <a:cxnSpLocks/>
              <a:stCxn id="14852" idx="2"/>
              <a:endCxn id="14879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2" name="Straight Connector 14901">
              <a:extLst>
                <a:ext uri="{FF2B5EF4-FFF2-40B4-BE49-F238E27FC236}">
                  <a16:creationId xmlns:a16="http://schemas.microsoft.com/office/drawing/2014/main" id="{90F9067F-0D7F-0613-19BB-AC5F785CB441}"/>
                </a:ext>
              </a:extLst>
            </p:cNvPr>
            <p:cNvCxnSpPr>
              <a:cxnSpLocks/>
              <a:stCxn id="14849" idx="2"/>
              <a:endCxn id="14876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3" name="Straight Connector 14902">
              <a:extLst>
                <a:ext uri="{FF2B5EF4-FFF2-40B4-BE49-F238E27FC236}">
                  <a16:creationId xmlns:a16="http://schemas.microsoft.com/office/drawing/2014/main" id="{166B03D6-DC1C-57CC-C334-7E651E16E08D}"/>
                </a:ext>
              </a:extLst>
            </p:cNvPr>
            <p:cNvCxnSpPr>
              <a:cxnSpLocks/>
              <a:stCxn id="14875" idx="2"/>
              <a:endCxn id="14825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4" name="Straight Connector 14903">
              <a:extLst>
                <a:ext uri="{FF2B5EF4-FFF2-40B4-BE49-F238E27FC236}">
                  <a16:creationId xmlns:a16="http://schemas.microsoft.com/office/drawing/2014/main" id="{4E73E73D-E5F7-3C51-BFD4-3CCBB1E0BBA3}"/>
                </a:ext>
              </a:extLst>
            </p:cNvPr>
            <p:cNvCxnSpPr>
              <a:cxnSpLocks/>
              <a:stCxn id="14877" idx="2"/>
              <a:endCxn id="14823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5" name="Straight Connector 14904">
              <a:extLst>
                <a:ext uri="{FF2B5EF4-FFF2-40B4-BE49-F238E27FC236}">
                  <a16:creationId xmlns:a16="http://schemas.microsoft.com/office/drawing/2014/main" id="{F23E8D95-576D-FE62-175A-FE3F6B69BBA2}"/>
                </a:ext>
              </a:extLst>
            </p:cNvPr>
            <p:cNvCxnSpPr>
              <a:cxnSpLocks/>
              <a:stCxn id="14878" idx="2"/>
              <a:endCxn id="14824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6" name="Straight Connector 14905">
              <a:extLst>
                <a:ext uri="{FF2B5EF4-FFF2-40B4-BE49-F238E27FC236}">
                  <a16:creationId xmlns:a16="http://schemas.microsoft.com/office/drawing/2014/main" id="{9FB7E8C4-D132-61C1-4ACF-43097B502816}"/>
                </a:ext>
              </a:extLst>
            </p:cNvPr>
            <p:cNvCxnSpPr>
              <a:cxnSpLocks/>
              <a:stCxn id="14879" idx="2"/>
              <a:endCxn id="14826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7" name="Straight Connector 14906">
              <a:extLst>
                <a:ext uri="{FF2B5EF4-FFF2-40B4-BE49-F238E27FC236}">
                  <a16:creationId xmlns:a16="http://schemas.microsoft.com/office/drawing/2014/main" id="{92DA0364-C38D-0769-110A-B02B0020B204}"/>
                </a:ext>
              </a:extLst>
            </p:cNvPr>
            <p:cNvCxnSpPr>
              <a:cxnSpLocks/>
              <a:stCxn id="14880" idx="2"/>
              <a:endCxn id="14827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8" name="Straight Connector 14907">
              <a:extLst>
                <a:ext uri="{FF2B5EF4-FFF2-40B4-BE49-F238E27FC236}">
                  <a16:creationId xmlns:a16="http://schemas.microsoft.com/office/drawing/2014/main" id="{64ADC005-542C-BF71-B822-935E9F4F8B5B}"/>
                </a:ext>
              </a:extLst>
            </p:cNvPr>
            <p:cNvCxnSpPr>
              <a:cxnSpLocks/>
              <a:stCxn id="14879" idx="2"/>
              <a:endCxn id="14828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9" name="Straight Connector 14908">
              <a:extLst>
                <a:ext uri="{FF2B5EF4-FFF2-40B4-BE49-F238E27FC236}">
                  <a16:creationId xmlns:a16="http://schemas.microsoft.com/office/drawing/2014/main" id="{A8CAA38D-6B87-3F8D-2609-3CFF6F055C38}"/>
                </a:ext>
              </a:extLst>
            </p:cNvPr>
            <p:cNvCxnSpPr>
              <a:cxnSpLocks/>
              <a:stCxn id="14878" idx="2"/>
              <a:endCxn id="14827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0" name="Straight Connector 14909">
              <a:extLst>
                <a:ext uri="{FF2B5EF4-FFF2-40B4-BE49-F238E27FC236}">
                  <a16:creationId xmlns:a16="http://schemas.microsoft.com/office/drawing/2014/main" id="{CD98C8AE-B238-BAA5-8860-A8E7AA66B68D}"/>
                </a:ext>
              </a:extLst>
            </p:cNvPr>
            <p:cNvCxnSpPr>
              <a:cxnSpLocks/>
              <a:stCxn id="14877" idx="2"/>
              <a:endCxn id="14826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1" name="Straight Connector 14910">
              <a:extLst>
                <a:ext uri="{FF2B5EF4-FFF2-40B4-BE49-F238E27FC236}">
                  <a16:creationId xmlns:a16="http://schemas.microsoft.com/office/drawing/2014/main" id="{4D6EF052-C7FA-3249-0F05-C6FFE8A74A14}"/>
                </a:ext>
              </a:extLst>
            </p:cNvPr>
            <p:cNvCxnSpPr>
              <a:cxnSpLocks/>
              <a:stCxn id="14876" idx="2"/>
              <a:endCxn id="14825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2" name="Straight Connector 14911">
              <a:extLst>
                <a:ext uri="{FF2B5EF4-FFF2-40B4-BE49-F238E27FC236}">
                  <a16:creationId xmlns:a16="http://schemas.microsoft.com/office/drawing/2014/main" id="{D466347D-2CC3-F854-93CB-6DA777522A53}"/>
                </a:ext>
              </a:extLst>
            </p:cNvPr>
            <p:cNvCxnSpPr>
              <a:cxnSpLocks/>
              <a:stCxn id="14876" idx="2"/>
              <a:endCxn id="14826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3" name="Straight Connector 14912">
              <a:extLst>
                <a:ext uri="{FF2B5EF4-FFF2-40B4-BE49-F238E27FC236}">
                  <a16:creationId xmlns:a16="http://schemas.microsoft.com/office/drawing/2014/main" id="{8FEF1DAD-BF07-3700-8EE3-AEA0A79B3954}"/>
                </a:ext>
              </a:extLst>
            </p:cNvPr>
            <p:cNvCxnSpPr>
              <a:cxnSpLocks/>
              <a:stCxn id="14878" idx="2"/>
              <a:endCxn id="1482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4" name="Straight Connector 14913">
              <a:extLst>
                <a:ext uri="{FF2B5EF4-FFF2-40B4-BE49-F238E27FC236}">
                  <a16:creationId xmlns:a16="http://schemas.microsoft.com/office/drawing/2014/main" id="{083A8102-BDEF-57F4-5E1E-EEB9853F81EC}"/>
                </a:ext>
              </a:extLst>
            </p:cNvPr>
            <p:cNvCxnSpPr>
              <a:cxnSpLocks/>
              <a:stCxn id="14878" idx="2"/>
              <a:endCxn id="14825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5" name="Straight Connector 14914">
              <a:extLst>
                <a:ext uri="{FF2B5EF4-FFF2-40B4-BE49-F238E27FC236}">
                  <a16:creationId xmlns:a16="http://schemas.microsoft.com/office/drawing/2014/main" id="{4C8A4150-3B5E-C653-6F96-B338AEA41880}"/>
                </a:ext>
              </a:extLst>
            </p:cNvPr>
            <p:cNvCxnSpPr>
              <a:cxnSpLocks/>
              <a:stCxn id="14880" idx="2"/>
              <a:endCxn id="14826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6" name="Straight Connector 14915">
              <a:extLst>
                <a:ext uri="{FF2B5EF4-FFF2-40B4-BE49-F238E27FC236}">
                  <a16:creationId xmlns:a16="http://schemas.microsoft.com/office/drawing/2014/main" id="{BDBB9692-E3E8-EE70-D5B7-E809EC25D063}"/>
                </a:ext>
              </a:extLst>
            </p:cNvPr>
            <p:cNvCxnSpPr>
              <a:cxnSpLocks/>
              <a:stCxn id="14875" idx="2"/>
              <a:endCxn id="14827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7" name="Straight Connector 14916">
              <a:extLst>
                <a:ext uri="{FF2B5EF4-FFF2-40B4-BE49-F238E27FC236}">
                  <a16:creationId xmlns:a16="http://schemas.microsoft.com/office/drawing/2014/main" id="{D270966F-BEF9-916D-5990-CFE552B466C2}"/>
                </a:ext>
              </a:extLst>
            </p:cNvPr>
            <p:cNvCxnSpPr>
              <a:cxnSpLocks/>
              <a:stCxn id="14875" idx="2"/>
              <a:endCxn id="14828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8" name="Straight Connector 14917">
              <a:extLst>
                <a:ext uri="{FF2B5EF4-FFF2-40B4-BE49-F238E27FC236}">
                  <a16:creationId xmlns:a16="http://schemas.microsoft.com/office/drawing/2014/main" id="{5D8424F5-3BE8-58EF-5D7D-39F92AAA0372}"/>
                </a:ext>
              </a:extLst>
            </p:cNvPr>
            <p:cNvCxnSpPr>
              <a:cxnSpLocks/>
              <a:stCxn id="14880" idx="2"/>
              <a:endCxn id="14825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9" name="Straight Connector 14918">
              <a:extLst>
                <a:ext uri="{FF2B5EF4-FFF2-40B4-BE49-F238E27FC236}">
                  <a16:creationId xmlns:a16="http://schemas.microsoft.com/office/drawing/2014/main" id="{1B273209-914F-9184-7A9D-929C5A191EBD}"/>
                </a:ext>
              </a:extLst>
            </p:cNvPr>
            <p:cNvCxnSpPr>
              <a:cxnSpLocks/>
              <a:stCxn id="14880" idx="2"/>
              <a:endCxn id="14824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0" name="Straight Connector 14919">
              <a:extLst>
                <a:ext uri="{FF2B5EF4-FFF2-40B4-BE49-F238E27FC236}">
                  <a16:creationId xmlns:a16="http://schemas.microsoft.com/office/drawing/2014/main" id="{5B045386-9FD0-FAA0-15E9-579144AA0B6B}"/>
                </a:ext>
              </a:extLst>
            </p:cNvPr>
            <p:cNvCxnSpPr>
              <a:cxnSpLocks/>
              <a:stCxn id="14877" idx="2"/>
              <a:endCxn id="14824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1" name="Straight Connector 14920">
              <a:extLst>
                <a:ext uri="{FF2B5EF4-FFF2-40B4-BE49-F238E27FC236}">
                  <a16:creationId xmlns:a16="http://schemas.microsoft.com/office/drawing/2014/main" id="{DD01B9B0-87FB-D5E1-C5F4-5BD03F15E8A6}"/>
                </a:ext>
              </a:extLst>
            </p:cNvPr>
            <p:cNvCxnSpPr>
              <a:cxnSpLocks/>
              <a:stCxn id="14877" idx="2"/>
              <a:endCxn id="14827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2" name="Straight Connector 14921">
              <a:extLst>
                <a:ext uri="{FF2B5EF4-FFF2-40B4-BE49-F238E27FC236}">
                  <a16:creationId xmlns:a16="http://schemas.microsoft.com/office/drawing/2014/main" id="{5C9277B2-6077-1332-A7E5-F77087CC5515}"/>
                </a:ext>
              </a:extLst>
            </p:cNvPr>
            <p:cNvCxnSpPr>
              <a:cxnSpLocks/>
              <a:stCxn id="14877" idx="1"/>
              <a:endCxn id="14828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3" name="Straight Connector 14922">
              <a:extLst>
                <a:ext uri="{FF2B5EF4-FFF2-40B4-BE49-F238E27FC236}">
                  <a16:creationId xmlns:a16="http://schemas.microsoft.com/office/drawing/2014/main" id="{C40641A8-0369-ACE5-2D22-B17D4388419D}"/>
                </a:ext>
              </a:extLst>
            </p:cNvPr>
            <p:cNvCxnSpPr>
              <a:cxnSpLocks/>
              <a:stCxn id="14878" idx="2"/>
              <a:endCxn id="14823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4" name="Straight Connector 14923">
              <a:extLst>
                <a:ext uri="{FF2B5EF4-FFF2-40B4-BE49-F238E27FC236}">
                  <a16:creationId xmlns:a16="http://schemas.microsoft.com/office/drawing/2014/main" id="{DC4D725F-9330-CA99-EAFB-BA35000DC8C1}"/>
                </a:ext>
              </a:extLst>
            </p:cNvPr>
            <p:cNvCxnSpPr>
              <a:cxnSpLocks/>
              <a:stCxn id="14824" idx="2"/>
              <a:endCxn id="14875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5" name="Straight Connector 14924">
              <a:extLst>
                <a:ext uri="{FF2B5EF4-FFF2-40B4-BE49-F238E27FC236}">
                  <a16:creationId xmlns:a16="http://schemas.microsoft.com/office/drawing/2014/main" id="{6724099C-D48D-BFF4-076A-4E9F87F6371A}"/>
                </a:ext>
              </a:extLst>
            </p:cNvPr>
            <p:cNvCxnSpPr>
              <a:cxnSpLocks/>
              <a:stCxn id="14876" idx="2"/>
              <a:endCxn id="14823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6" name="Straight Connector 14925">
              <a:extLst>
                <a:ext uri="{FF2B5EF4-FFF2-40B4-BE49-F238E27FC236}">
                  <a16:creationId xmlns:a16="http://schemas.microsoft.com/office/drawing/2014/main" id="{4744CB8D-C5A6-1BC3-BEA2-9CE07578A6AE}"/>
                </a:ext>
              </a:extLst>
            </p:cNvPr>
            <p:cNvCxnSpPr>
              <a:cxnSpLocks/>
              <a:stCxn id="14879" idx="2"/>
              <a:endCxn id="14823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7" name="Straight Connector 14926">
              <a:extLst>
                <a:ext uri="{FF2B5EF4-FFF2-40B4-BE49-F238E27FC236}">
                  <a16:creationId xmlns:a16="http://schemas.microsoft.com/office/drawing/2014/main" id="{B6DB6F76-B0B6-E5A1-F5D7-6322CA1DEDA6}"/>
                </a:ext>
              </a:extLst>
            </p:cNvPr>
            <p:cNvCxnSpPr>
              <a:cxnSpLocks/>
              <a:stCxn id="14851" idx="6"/>
              <a:endCxn id="14856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8" name="Straight Connector 14927">
              <a:extLst>
                <a:ext uri="{FF2B5EF4-FFF2-40B4-BE49-F238E27FC236}">
                  <a16:creationId xmlns:a16="http://schemas.microsoft.com/office/drawing/2014/main" id="{EA55508D-455D-B225-95CB-0E10DB56B35F}"/>
                </a:ext>
              </a:extLst>
            </p:cNvPr>
            <p:cNvCxnSpPr>
              <a:cxnSpLocks/>
              <a:stCxn id="14830" idx="2"/>
              <a:endCxn id="14825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929" name="Group 14928">
            <a:extLst>
              <a:ext uri="{FF2B5EF4-FFF2-40B4-BE49-F238E27FC236}">
                <a16:creationId xmlns:a16="http://schemas.microsoft.com/office/drawing/2014/main" id="{CB3F30CF-6F07-52EA-7FF8-A8A658CACE01}"/>
              </a:ext>
            </a:extLst>
          </p:cNvPr>
          <p:cNvGrpSpPr/>
          <p:nvPr/>
        </p:nvGrpSpPr>
        <p:grpSpPr>
          <a:xfrm>
            <a:off x="4965835" y="4380248"/>
            <a:ext cx="426923" cy="384359"/>
            <a:chOff x="116170" y="299139"/>
            <a:chExt cx="1339861" cy="1326906"/>
          </a:xfrm>
        </p:grpSpPr>
        <p:sp>
          <p:nvSpPr>
            <p:cNvPr id="14930" name="Oval 14929">
              <a:extLst>
                <a:ext uri="{FF2B5EF4-FFF2-40B4-BE49-F238E27FC236}">
                  <a16:creationId xmlns:a16="http://schemas.microsoft.com/office/drawing/2014/main" id="{95762734-C6B3-A473-9B96-D007DA4ADE5C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1" name="Oval 14930">
              <a:extLst>
                <a:ext uri="{FF2B5EF4-FFF2-40B4-BE49-F238E27FC236}">
                  <a16:creationId xmlns:a16="http://schemas.microsoft.com/office/drawing/2014/main" id="{48B53554-EEDE-6AD8-802C-8E7C3F717469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2" name="Oval 14931">
              <a:extLst>
                <a:ext uri="{FF2B5EF4-FFF2-40B4-BE49-F238E27FC236}">
                  <a16:creationId xmlns:a16="http://schemas.microsoft.com/office/drawing/2014/main" id="{61240A51-2253-CC59-EFEE-D7C4DF922E54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3" name="Oval 14932">
              <a:extLst>
                <a:ext uri="{FF2B5EF4-FFF2-40B4-BE49-F238E27FC236}">
                  <a16:creationId xmlns:a16="http://schemas.microsoft.com/office/drawing/2014/main" id="{934874CD-19FC-EE68-C5B8-86EDF8EDCC7A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4" name="Oval 14933">
              <a:extLst>
                <a:ext uri="{FF2B5EF4-FFF2-40B4-BE49-F238E27FC236}">
                  <a16:creationId xmlns:a16="http://schemas.microsoft.com/office/drawing/2014/main" id="{7A8DA77F-ED63-1F47-C96E-5B3C11F65E8B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5" name="Oval 14934">
              <a:extLst>
                <a:ext uri="{FF2B5EF4-FFF2-40B4-BE49-F238E27FC236}">
                  <a16:creationId xmlns:a16="http://schemas.microsoft.com/office/drawing/2014/main" id="{61BE4900-E295-2FA7-1DF0-BA4E6FB62F71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6" name="Oval 14935">
              <a:extLst>
                <a:ext uri="{FF2B5EF4-FFF2-40B4-BE49-F238E27FC236}">
                  <a16:creationId xmlns:a16="http://schemas.microsoft.com/office/drawing/2014/main" id="{FBEF311C-9A68-89BC-FEBC-2CE8C6987BFF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7" name="Oval 14936">
              <a:extLst>
                <a:ext uri="{FF2B5EF4-FFF2-40B4-BE49-F238E27FC236}">
                  <a16:creationId xmlns:a16="http://schemas.microsoft.com/office/drawing/2014/main" id="{B96CF1F5-3F6C-85C8-826A-3FAA7DC96F27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8" name="Oval 14937">
              <a:extLst>
                <a:ext uri="{FF2B5EF4-FFF2-40B4-BE49-F238E27FC236}">
                  <a16:creationId xmlns:a16="http://schemas.microsoft.com/office/drawing/2014/main" id="{B2328444-78CF-D95A-FC7E-46FB2DA7EC74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39" name="Straight Connector 14938">
              <a:extLst>
                <a:ext uri="{FF2B5EF4-FFF2-40B4-BE49-F238E27FC236}">
                  <a16:creationId xmlns:a16="http://schemas.microsoft.com/office/drawing/2014/main" id="{40F5312E-1C02-1A87-8FF9-BE2216812870}"/>
                </a:ext>
              </a:extLst>
            </p:cNvPr>
            <p:cNvCxnSpPr>
              <a:cxnSpLocks/>
              <a:stCxn id="14934" idx="6"/>
              <a:endCxn id="14938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0" name="Straight Connector 14939">
              <a:extLst>
                <a:ext uri="{FF2B5EF4-FFF2-40B4-BE49-F238E27FC236}">
                  <a16:creationId xmlns:a16="http://schemas.microsoft.com/office/drawing/2014/main" id="{5A8F2867-584B-7196-71A0-4CDED896FB79}"/>
                </a:ext>
              </a:extLst>
            </p:cNvPr>
            <p:cNvCxnSpPr>
              <a:cxnSpLocks/>
              <a:stCxn id="14935" idx="6"/>
              <a:endCxn id="14938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1" name="Straight Connector 14940">
              <a:extLst>
                <a:ext uri="{FF2B5EF4-FFF2-40B4-BE49-F238E27FC236}">
                  <a16:creationId xmlns:a16="http://schemas.microsoft.com/office/drawing/2014/main" id="{634E8AA8-25FF-86C4-2974-7DF1253C3368}"/>
                </a:ext>
              </a:extLst>
            </p:cNvPr>
            <p:cNvCxnSpPr>
              <a:cxnSpLocks/>
              <a:stCxn id="14935" idx="6"/>
              <a:endCxn id="14937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2" name="Straight Connector 14941">
              <a:extLst>
                <a:ext uri="{FF2B5EF4-FFF2-40B4-BE49-F238E27FC236}">
                  <a16:creationId xmlns:a16="http://schemas.microsoft.com/office/drawing/2014/main" id="{0A4A671E-BA4D-58AE-101C-132AF19AF0C8}"/>
                </a:ext>
              </a:extLst>
            </p:cNvPr>
            <p:cNvCxnSpPr>
              <a:cxnSpLocks/>
              <a:stCxn id="14935" idx="6"/>
              <a:endCxn id="14936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3" name="Straight Connector 14942">
              <a:extLst>
                <a:ext uri="{FF2B5EF4-FFF2-40B4-BE49-F238E27FC236}">
                  <a16:creationId xmlns:a16="http://schemas.microsoft.com/office/drawing/2014/main" id="{523761F7-583A-7EB8-9C48-3C0D9B95EA4F}"/>
                </a:ext>
              </a:extLst>
            </p:cNvPr>
            <p:cNvCxnSpPr>
              <a:cxnSpLocks/>
              <a:stCxn id="14930" idx="6"/>
              <a:endCxn id="14936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4" name="Straight Connector 14943">
              <a:extLst>
                <a:ext uri="{FF2B5EF4-FFF2-40B4-BE49-F238E27FC236}">
                  <a16:creationId xmlns:a16="http://schemas.microsoft.com/office/drawing/2014/main" id="{B650E05D-7FE3-8869-72B0-38ECCC20991C}"/>
                </a:ext>
              </a:extLst>
            </p:cNvPr>
            <p:cNvCxnSpPr>
              <a:cxnSpLocks/>
              <a:stCxn id="14930" idx="6"/>
              <a:endCxn id="14937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5" name="Straight Connector 14944">
              <a:extLst>
                <a:ext uri="{FF2B5EF4-FFF2-40B4-BE49-F238E27FC236}">
                  <a16:creationId xmlns:a16="http://schemas.microsoft.com/office/drawing/2014/main" id="{C1D36FD0-29F2-C4D5-4357-AA5CEC82A579}"/>
                </a:ext>
              </a:extLst>
            </p:cNvPr>
            <p:cNvCxnSpPr>
              <a:cxnSpLocks/>
              <a:stCxn id="14930" idx="6"/>
              <a:endCxn id="14938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6" name="Straight Connector 14945">
              <a:extLst>
                <a:ext uri="{FF2B5EF4-FFF2-40B4-BE49-F238E27FC236}">
                  <a16:creationId xmlns:a16="http://schemas.microsoft.com/office/drawing/2014/main" id="{8A3AE1A5-5928-EDFA-3699-E01CDD2C5B87}"/>
                </a:ext>
              </a:extLst>
            </p:cNvPr>
            <p:cNvCxnSpPr>
              <a:cxnSpLocks/>
              <a:stCxn id="14931" idx="6"/>
              <a:endCxn id="14936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7" name="Straight Connector 14946">
              <a:extLst>
                <a:ext uri="{FF2B5EF4-FFF2-40B4-BE49-F238E27FC236}">
                  <a16:creationId xmlns:a16="http://schemas.microsoft.com/office/drawing/2014/main" id="{EF2B7DF6-4BED-6079-8AAF-4113FB8926DA}"/>
                </a:ext>
              </a:extLst>
            </p:cNvPr>
            <p:cNvCxnSpPr>
              <a:cxnSpLocks/>
              <a:stCxn id="14932" idx="6"/>
              <a:endCxn id="14936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8" name="Straight Connector 14947">
              <a:extLst>
                <a:ext uri="{FF2B5EF4-FFF2-40B4-BE49-F238E27FC236}">
                  <a16:creationId xmlns:a16="http://schemas.microsoft.com/office/drawing/2014/main" id="{E07D2207-B87D-5ECA-58DC-C914C499AD2F}"/>
                </a:ext>
              </a:extLst>
            </p:cNvPr>
            <p:cNvCxnSpPr>
              <a:cxnSpLocks/>
              <a:stCxn id="14931" idx="6"/>
              <a:endCxn id="14937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9" name="Straight Connector 14948">
              <a:extLst>
                <a:ext uri="{FF2B5EF4-FFF2-40B4-BE49-F238E27FC236}">
                  <a16:creationId xmlns:a16="http://schemas.microsoft.com/office/drawing/2014/main" id="{B085B536-700B-A7FA-3137-4CEB46A30B3D}"/>
                </a:ext>
              </a:extLst>
            </p:cNvPr>
            <p:cNvCxnSpPr>
              <a:cxnSpLocks/>
              <a:stCxn id="14932" idx="7"/>
              <a:endCxn id="14938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0" name="Straight Connector 14949">
              <a:extLst>
                <a:ext uri="{FF2B5EF4-FFF2-40B4-BE49-F238E27FC236}">
                  <a16:creationId xmlns:a16="http://schemas.microsoft.com/office/drawing/2014/main" id="{839514FA-D0D1-0E61-4E57-4B7AE9AEEBBA}"/>
                </a:ext>
              </a:extLst>
            </p:cNvPr>
            <p:cNvCxnSpPr>
              <a:cxnSpLocks/>
              <a:stCxn id="14933" idx="6"/>
              <a:endCxn id="14937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1" name="Straight Connector 14950">
              <a:extLst>
                <a:ext uri="{FF2B5EF4-FFF2-40B4-BE49-F238E27FC236}">
                  <a16:creationId xmlns:a16="http://schemas.microsoft.com/office/drawing/2014/main" id="{39EA1184-5900-AE27-FA74-51E494B5C45A}"/>
                </a:ext>
              </a:extLst>
            </p:cNvPr>
            <p:cNvCxnSpPr>
              <a:cxnSpLocks/>
              <a:stCxn id="14934" idx="6"/>
              <a:endCxn id="14937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2" name="Straight Connector 14951">
              <a:extLst>
                <a:ext uri="{FF2B5EF4-FFF2-40B4-BE49-F238E27FC236}">
                  <a16:creationId xmlns:a16="http://schemas.microsoft.com/office/drawing/2014/main" id="{E686D704-12EA-6203-1B13-D3994E08BA00}"/>
                </a:ext>
              </a:extLst>
            </p:cNvPr>
            <p:cNvCxnSpPr>
              <a:cxnSpLocks/>
              <a:stCxn id="14934" idx="6"/>
              <a:endCxn id="14936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3" name="Straight Connector 14952">
              <a:extLst>
                <a:ext uri="{FF2B5EF4-FFF2-40B4-BE49-F238E27FC236}">
                  <a16:creationId xmlns:a16="http://schemas.microsoft.com/office/drawing/2014/main" id="{C9EC5A40-9478-C2DC-2EC5-9DC58A885ECE}"/>
                </a:ext>
              </a:extLst>
            </p:cNvPr>
            <p:cNvCxnSpPr>
              <a:cxnSpLocks/>
              <a:stCxn id="14933" idx="6"/>
              <a:endCxn id="14938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4" name="Straight Connector 14953">
              <a:extLst>
                <a:ext uri="{FF2B5EF4-FFF2-40B4-BE49-F238E27FC236}">
                  <a16:creationId xmlns:a16="http://schemas.microsoft.com/office/drawing/2014/main" id="{ED6B4223-2077-AEE0-9B03-B93F4AC115B2}"/>
                </a:ext>
              </a:extLst>
            </p:cNvPr>
            <p:cNvCxnSpPr>
              <a:cxnSpLocks/>
              <a:stCxn id="14931" idx="6"/>
              <a:endCxn id="14938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5" name="Straight Connector 14954">
              <a:extLst>
                <a:ext uri="{FF2B5EF4-FFF2-40B4-BE49-F238E27FC236}">
                  <a16:creationId xmlns:a16="http://schemas.microsoft.com/office/drawing/2014/main" id="{C0EE108D-CB3E-92AF-1134-F6D633F9C12E}"/>
                </a:ext>
              </a:extLst>
            </p:cNvPr>
            <p:cNvCxnSpPr>
              <a:cxnSpLocks/>
              <a:stCxn id="14933" idx="6"/>
              <a:endCxn id="14936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956" name="Oval 14955">
              <a:extLst>
                <a:ext uri="{FF2B5EF4-FFF2-40B4-BE49-F238E27FC236}">
                  <a16:creationId xmlns:a16="http://schemas.microsoft.com/office/drawing/2014/main" id="{F3394D8C-C3AC-4BF3-F7A0-9AC0D7879F3A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7" name="Oval 14956">
              <a:extLst>
                <a:ext uri="{FF2B5EF4-FFF2-40B4-BE49-F238E27FC236}">
                  <a16:creationId xmlns:a16="http://schemas.microsoft.com/office/drawing/2014/main" id="{46F75516-7E4B-03D9-76C8-500714D4AF7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8" name="Oval 14957">
              <a:extLst>
                <a:ext uri="{FF2B5EF4-FFF2-40B4-BE49-F238E27FC236}">
                  <a16:creationId xmlns:a16="http://schemas.microsoft.com/office/drawing/2014/main" id="{315203CA-1A50-B471-F06D-4044347957D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9" name="Oval 14958">
              <a:extLst>
                <a:ext uri="{FF2B5EF4-FFF2-40B4-BE49-F238E27FC236}">
                  <a16:creationId xmlns:a16="http://schemas.microsoft.com/office/drawing/2014/main" id="{1B3F535F-24FF-2A88-22C7-0DF91D4C37E6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0" name="Oval 14959">
              <a:extLst>
                <a:ext uri="{FF2B5EF4-FFF2-40B4-BE49-F238E27FC236}">
                  <a16:creationId xmlns:a16="http://schemas.microsoft.com/office/drawing/2014/main" id="{4A60254D-4B36-2D16-2A10-6FEE67B0DE3F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1" name="Oval 14960">
              <a:extLst>
                <a:ext uri="{FF2B5EF4-FFF2-40B4-BE49-F238E27FC236}">
                  <a16:creationId xmlns:a16="http://schemas.microsoft.com/office/drawing/2014/main" id="{21A1F50A-8115-28D9-51B1-3C096A540AE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2" name="Oval 14961">
              <a:extLst>
                <a:ext uri="{FF2B5EF4-FFF2-40B4-BE49-F238E27FC236}">
                  <a16:creationId xmlns:a16="http://schemas.microsoft.com/office/drawing/2014/main" id="{BD492876-445A-4D70-E32F-D3AA5A8DF48D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3" name="Oval 14962">
              <a:extLst>
                <a:ext uri="{FF2B5EF4-FFF2-40B4-BE49-F238E27FC236}">
                  <a16:creationId xmlns:a16="http://schemas.microsoft.com/office/drawing/2014/main" id="{D73942A9-5B40-5F06-EAD0-12FE67D5961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4" name="Oval 14963">
              <a:extLst>
                <a:ext uri="{FF2B5EF4-FFF2-40B4-BE49-F238E27FC236}">
                  <a16:creationId xmlns:a16="http://schemas.microsoft.com/office/drawing/2014/main" id="{B5D8FACA-75DD-6E96-F0A6-8681D0BA2338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65" name="Straight Connector 14964">
              <a:extLst>
                <a:ext uri="{FF2B5EF4-FFF2-40B4-BE49-F238E27FC236}">
                  <a16:creationId xmlns:a16="http://schemas.microsoft.com/office/drawing/2014/main" id="{E7EC81F7-979B-061C-043D-F9395A66274A}"/>
                </a:ext>
              </a:extLst>
            </p:cNvPr>
            <p:cNvCxnSpPr>
              <a:cxnSpLocks/>
              <a:stCxn id="14960" idx="6"/>
              <a:endCxn id="1496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6" name="Straight Connector 14965">
              <a:extLst>
                <a:ext uri="{FF2B5EF4-FFF2-40B4-BE49-F238E27FC236}">
                  <a16:creationId xmlns:a16="http://schemas.microsoft.com/office/drawing/2014/main" id="{68719AAF-FFB5-91BD-25CF-58D1BDB5D148}"/>
                </a:ext>
              </a:extLst>
            </p:cNvPr>
            <p:cNvCxnSpPr>
              <a:cxnSpLocks/>
              <a:stCxn id="14961" idx="6"/>
              <a:endCxn id="1496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7" name="Straight Connector 14966">
              <a:extLst>
                <a:ext uri="{FF2B5EF4-FFF2-40B4-BE49-F238E27FC236}">
                  <a16:creationId xmlns:a16="http://schemas.microsoft.com/office/drawing/2014/main" id="{2BFB1D0E-ACA6-D0A2-F971-49EB79615A77}"/>
                </a:ext>
              </a:extLst>
            </p:cNvPr>
            <p:cNvCxnSpPr>
              <a:cxnSpLocks/>
              <a:stCxn id="14961" idx="6"/>
              <a:endCxn id="1496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8" name="Straight Connector 14967">
              <a:extLst>
                <a:ext uri="{FF2B5EF4-FFF2-40B4-BE49-F238E27FC236}">
                  <a16:creationId xmlns:a16="http://schemas.microsoft.com/office/drawing/2014/main" id="{9E969147-40B1-FFC9-320A-A7440DD1D87D}"/>
                </a:ext>
              </a:extLst>
            </p:cNvPr>
            <p:cNvCxnSpPr>
              <a:cxnSpLocks/>
              <a:stCxn id="14961" idx="6"/>
              <a:endCxn id="1496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9" name="Straight Connector 14968">
              <a:extLst>
                <a:ext uri="{FF2B5EF4-FFF2-40B4-BE49-F238E27FC236}">
                  <a16:creationId xmlns:a16="http://schemas.microsoft.com/office/drawing/2014/main" id="{A03CD221-6F48-6822-5B51-E7010A88CBF9}"/>
                </a:ext>
              </a:extLst>
            </p:cNvPr>
            <p:cNvCxnSpPr>
              <a:cxnSpLocks/>
              <a:stCxn id="14956" idx="6"/>
              <a:endCxn id="1496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0" name="Straight Connector 14969">
              <a:extLst>
                <a:ext uri="{FF2B5EF4-FFF2-40B4-BE49-F238E27FC236}">
                  <a16:creationId xmlns:a16="http://schemas.microsoft.com/office/drawing/2014/main" id="{123873C5-D797-FE77-164C-52DF6EF6030F}"/>
                </a:ext>
              </a:extLst>
            </p:cNvPr>
            <p:cNvCxnSpPr>
              <a:cxnSpLocks/>
              <a:stCxn id="14956" idx="6"/>
              <a:endCxn id="1496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1" name="Straight Connector 14970">
              <a:extLst>
                <a:ext uri="{FF2B5EF4-FFF2-40B4-BE49-F238E27FC236}">
                  <a16:creationId xmlns:a16="http://schemas.microsoft.com/office/drawing/2014/main" id="{FB1167B0-CA6C-BA0E-BBD7-CE6C4E6C4DB4}"/>
                </a:ext>
              </a:extLst>
            </p:cNvPr>
            <p:cNvCxnSpPr>
              <a:cxnSpLocks/>
              <a:stCxn id="14956" idx="6"/>
              <a:endCxn id="1496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2" name="Straight Connector 14971">
              <a:extLst>
                <a:ext uri="{FF2B5EF4-FFF2-40B4-BE49-F238E27FC236}">
                  <a16:creationId xmlns:a16="http://schemas.microsoft.com/office/drawing/2014/main" id="{21AE60EC-A288-228E-2A01-81256B551BA5}"/>
                </a:ext>
              </a:extLst>
            </p:cNvPr>
            <p:cNvCxnSpPr>
              <a:cxnSpLocks/>
              <a:stCxn id="14957" idx="6"/>
              <a:endCxn id="1496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3" name="Straight Connector 14972">
              <a:extLst>
                <a:ext uri="{FF2B5EF4-FFF2-40B4-BE49-F238E27FC236}">
                  <a16:creationId xmlns:a16="http://schemas.microsoft.com/office/drawing/2014/main" id="{D4A260C8-94F8-712B-B74A-C0027F0A6B81}"/>
                </a:ext>
              </a:extLst>
            </p:cNvPr>
            <p:cNvCxnSpPr>
              <a:cxnSpLocks/>
              <a:stCxn id="14958" idx="6"/>
              <a:endCxn id="1496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4" name="Straight Connector 14973">
              <a:extLst>
                <a:ext uri="{FF2B5EF4-FFF2-40B4-BE49-F238E27FC236}">
                  <a16:creationId xmlns:a16="http://schemas.microsoft.com/office/drawing/2014/main" id="{EE7E2E99-B759-7F05-DA8F-6A43E230B55A}"/>
                </a:ext>
              </a:extLst>
            </p:cNvPr>
            <p:cNvCxnSpPr>
              <a:cxnSpLocks/>
              <a:stCxn id="14957" idx="6"/>
              <a:endCxn id="1496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5" name="Straight Connector 14974">
              <a:extLst>
                <a:ext uri="{FF2B5EF4-FFF2-40B4-BE49-F238E27FC236}">
                  <a16:creationId xmlns:a16="http://schemas.microsoft.com/office/drawing/2014/main" id="{6DFC25E4-871F-2AAC-689E-CF0800313B80}"/>
                </a:ext>
              </a:extLst>
            </p:cNvPr>
            <p:cNvCxnSpPr>
              <a:cxnSpLocks/>
              <a:stCxn id="14958" idx="7"/>
              <a:endCxn id="1496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6" name="Straight Connector 14975">
              <a:extLst>
                <a:ext uri="{FF2B5EF4-FFF2-40B4-BE49-F238E27FC236}">
                  <a16:creationId xmlns:a16="http://schemas.microsoft.com/office/drawing/2014/main" id="{E1F2AFDB-DDC8-B221-55EF-FFF14DF4F426}"/>
                </a:ext>
              </a:extLst>
            </p:cNvPr>
            <p:cNvCxnSpPr>
              <a:cxnSpLocks/>
              <a:stCxn id="14959" idx="6"/>
              <a:endCxn id="1496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7" name="Straight Connector 14976">
              <a:extLst>
                <a:ext uri="{FF2B5EF4-FFF2-40B4-BE49-F238E27FC236}">
                  <a16:creationId xmlns:a16="http://schemas.microsoft.com/office/drawing/2014/main" id="{F4AE31A4-768B-897A-0E82-979E406B8A10}"/>
                </a:ext>
              </a:extLst>
            </p:cNvPr>
            <p:cNvCxnSpPr>
              <a:cxnSpLocks/>
              <a:stCxn id="14960" idx="6"/>
              <a:endCxn id="1496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8" name="Straight Connector 14977">
              <a:extLst>
                <a:ext uri="{FF2B5EF4-FFF2-40B4-BE49-F238E27FC236}">
                  <a16:creationId xmlns:a16="http://schemas.microsoft.com/office/drawing/2014/main" id="{E87A120C-C16F-23F9-1A06-2CFAD7D012D9}"/>
                </a:ext>
              </a:extLst>
            </p:cNvPr>
            <p:cNvCxnSpPr>
              <a:cxnSpLocks/>
              <a:stCxn id="14960" idx="6"/>
              <a:endCxn id="1496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9" name="Straight Connector 14978">
              <a:extLst>
                <a:ext uri="{FF2B5EF4-FFF2-40B4-BE49-F238E27FC236}">
                  <a16:creationId xmlns:a16="http://schemas.microsoft.com/office/drawing/2014/main" id="{20DC1824-8D74-6673-E3C7-C30CB051D689}"/>
                </a:ext>
              </a:extLst>
            </p:cNvPr>
            <p:cNvCxnSpPr>
              <a:cxnSpLocks/>
              <a:stCxn id="14959" idx="6"/>
              <a:endCxn id="1496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0" name="Straight Connector 14979">
              <a:extLst>
                <a:ext uri="{FF2B5EF4-FFF2-40B4-BE49-F238E27FC236}">
                  <a16:creationId xmlns:a16="http://schemas.microsoft.com/office/drawing/2014/main" id="{00E2B842-40BE-8E7D-79A4-91FB4929A715}"/>
                </a:ext>
              </a:extLst>
            </p:cNvPr>
            <p:cNvCxnSpPr>
              <a:cxnSpLocks/>
              <a:stCxn id="14957" idx="6"/>
              <a:endCxn id="1496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1" name="Straight Connector 14980">
              <a:extLst>
                <a:ext uri="{FF2B5EF4-FFF2-40B4-BE49-F238E27FC236}">
                  <a16:creationId xmlns:a16="http://schemas.microsoft.com/office/drawing/2014/main" id="{1B769395-F09D-BD34-B412-51629BBD1F16}"/>
                </a:ext>
              </a:extLst>
            </p:cNvPr>
            <p:cNvCxnSpPr>
              <a:cxnSpLocks/>
              <a:stCxn id="14959" idx="6"/>
              <a:endCxn id="1496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982" name="Oval 14981">
              <a:extLst>
                <a:ext uri="{FF2B5EF4-FFF2-40B4-BE49-F238E27FC236}">
                  <a16:creationId xmlns:a16="http://schemas.microsoft.com/office/drawing/2014/main" id="{F0DAD88F-D1B3-84D8-2082-37D2806AA4FB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3" name="Oval 14982">
              <a:extLst>
                <a:ext uri="{FF2B5EF4-FFF2-40B4-BE49-F238E27FC236}">
                  <a16:creationId xmlns:a16="http://schemas.microsoft.com/office/drawing/2014/main" id="{DBD9E48E-EBBF-70F7-0B4C-F5C14E06E42B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4" name="Oval 14983">
              <a:extLst>
                <a:ext uri="{FF2B5EF4-FFF2-40B4-BE49-F238E27FC236}">
                  <a16:creationId xmlns:a16="http://schemas.microsoft.com/office/drawing/2014/main" id="{BA620179-E200-1740-C102-58AAEC0F211D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5" name="Oval 14984">
              <a:extLst>
                <a:ext uri="{FF2B5EF4-FFF2-40B4-BE49-F238E27FC236}">
                  <a16:creationId xmlns:a16="http://schemas.microsoft.com/office/drawing/2014/main" id="{802FC382-7FEA-809F-1330-11CDD87D7A8A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6" name="Oval 14985">
              <a:extLst>
                <a:ext uri="{FF2B5EF4-FFF2-40B4-BE49-F238E27FC236}">
                  <a16:creationId xmlns:a16="http://schemas.microsoft.com/office/drawing/2014/main" id="{DBA456C4-D465-2E8D-A466-5173B3A50753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7" name="Oval 14986">
              <a:extLst>
                <a:ext uri="{FF2B5EF4-FFF2-40B4-BE49-F238E27FC236}">
                  <a16:creationId xmlns:a16="http://schemas.microsoft.com/office/drawing/2014/main" id="{297522D9-D623-BB7E-2559-212167B3757B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88" name="Straight Connector 14987">
              <a:extLst>
                <a:ext uri="{FF2B5EF4-FFF2-40B4-BE49-F238E27FC236}">
                  <a16:creationId xmlns:a16="http://schemas.microsoft.com/office/drawing/2014/main" id="{D32DD4B3-9E42-42E1-2BE8-48D14AAE3212}"/>
                </a:ext>
              </a:extLst>
            </p:cNvPr>
            <p:cNvCxnSpPr>
              <a:cxnSpLocks/>
              <a:stCxn id="14956" idx="2"/>
              <a:endCxn id="1498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9" name="Straight Connector 14988">
              <a:extLst>
                <a:ext uri="{FF2B5EF4-FFF2-40B4-BE49-F238E27FC236}">
                  <a16:creationId xmlns:a16="http://schemas.microsoft.com/office/drawing/2014/main" id="{ED030BF7-0B03-C411-5871-125CBB533320}"/>
                </a:ext>
              </a:extLst>
            </p:cNvPr>
            <p:cNvCxnSpPr>
              <a:cxnSpLocks/>
              <a:stCxn id="14957" idx="2"/>
              <a:endCxn id="1498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0" name="Straight Connector 14989">
              <a:extLst>
                <a:ext uri="{FF2B5EF4-FFF2-40B4-BE49-F238E27FC236}">
                  <a16:creationId xmlns:a16="http://schemas.microsoft.com/office/drawing/2014/main" id="{B5C1E001-7F8D-7E25-2330-28E2C9759488}"/>
                </a:ext>
              </a:extLst>
            </p:cNvPr>
            <p:cNvCxnSpPr>
              <a:cxnSpLocks/>
              <a:stCxn id="14957" idx="2"/>
              <a:endCxn id="1498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1" name="Straight Connector 14990">
              <a:extLst>
                <a:ext uri="{FF2B5EF4-FFF2-40B4-BE49-F238E27FC236}">
                  <a16:creationId xmlns:a16="http://schemas.microsoft.com/office/drawing/2014/main" id="{4A4EFA7B-97AC-E58B-85F6-C4D29F4DE3C3}"/>
                </a:ext>
              </a:extLst>
            </p:cNvPr>
            <p:cNvCxnSpPr>
              <a:cxnSpLocks/>
              <a:stCxn id="14958" idx="2"/>
              <a:endCxn id="1498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2" name="Straight Connector 14991">
              <a:extLst>
                <a:ext uri="{FF2B5EF4-FFF2-40B4-BE49-F238E27FC236}">
                  <a16:creationId xmlns:a16="http://schemas.microsoft.com/office/drawing/2014/main" id="{BEE04777-338D-F707-58F2-D817A08D8732}"/>
                </a:ext>
              </a:extLst>
            </p:cNvPr>
            <p:cNvCxnSpPr>
              <a:cxnSpLocks/>
              <a:stCxn id="14959" idx="2"/>
              <a:endCxn id="1498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3" name="Straight Connector 14992">
              <a:extLst>
                <a:ext uri="{FF2B5EF4-FFF2-40B4-BE49-F238E27FC236}">
                  <a16:creationId xmlns:a16="http://schemas.microsoft.com/office/drawing/2014/main" id="{F09DBE60-DBEF-61EE-DF8D-A6E5CE317DF2}"/>
                </a:ext>
              </a:extLst>
            </p:cNvPr>
            <p:cNvCxnSpPr>
              <a:cxnSpLocks/>
              <a:stCxn id="14960" idx="2"/>
              <a:endCxn id="1498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4" name="Straight Connector 14993">
              <a:extLst>
                <a:ext uri="{FF2B5EF4-FFF2-40B4-BE49-F238E27FC236}">
                  <a16:creationId xmlns:a16="http://schemas.microsoft.com/office/drawing/2014/main" id="{A0D77EA5-56B7-1278-76C7-61963B0C5E45}"/>
                </a:ext>
              </a:extLst>
            </p:cNvPr>
            <p:cNvCxnSpPr>
              <a:cxnSpLocks/>
              <a:stCxn id="14961" idx="2"/>
              <a:endCxn id="1498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5" name="Straight Connector 14994">
              <a:extLst>
                <a:ext uri="{FF2B5EF4-FFF2-40B4-BE49-F238E27FC236}">
                  <a16:creationId xmlns:a16="http://schemas.microsoft.com/office/drawing/2014/main" id="{E57ED784-069F-5BB9-7B67-F0CDBD6BD8A0}"/>
                </a:ext>
              </a:extLst>
            </p:cNvPr>
            <p:cNvCxnSpPr>
              <a:cxnSpLocks/>
              <a:stCxn id="14987" idx="2"/>
              <a:endCxn id="14935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6" name="Straight Connector 14995">
              <a:extLst>
                <a:ext uri="{FF2B5EF4-FFF2-40B4-BE49-F238E27FC236}">
                  <a16:creationId xmlns:a16="http://schemas.microsoft.com/office/drawing/2014/main" id="{A064B032-F257-AC5F-0201-1DF3E959F9E7}"/>
                </a:ext>
              </a:extLst>
            </p:cNvPr>
            <p:cNvCxnSpPr>
              <a:cxnSpLocks/>
              <a:stCxn id="14986" idx="2"/>
              <a:endCxn id="14934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7" name="Straight Connector 14996">
              <a:extLst>
                <a:ext uri="{FF2B5EF4-FFF2-40B4-BE49-F238E27FC236}">
                  <a16:creationId xmlns:a16="http://schemas.microsoft.com/office/drawing/2014/main" id="{341A0699-F8BF-F309-62BE-4396D99B4D9F}"/>
                </a:ext>
              </a:extLst>
            </p:cNvPr>
            <p:cNvCxnSpPr>
              <a:cxnSpLocks/>
              <a:stCxn id="14985" idx="2"/>
              <a:endCxn id="14933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8" name="Straight Connector 14997">
              <a:extLst>
                <a:ext uri="{FF2B5EF4-FFF2-40B4-BE49-F238E27FC236}">
                  <a16:creationId xmlns:a16="http://schemas.microsoft.com/office/drawing/2014/main" id="{480912E3-90BA-9D79-646D-1D91103B5994}"/>
                </a:ext>
              </a:extLst>
            </p:cNvPr>
            <p:cNvCxnSpPr>
              <a:cxnSpLocks/>
              <a:stCxn id="14984" idx="2"/>
              <a:endCxn id="14932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9" name="Straight Connector 14998">
              <a:extLst>
                <a:ext uri="{FF2B5EF4-FFF2-40B4-BE49-F238E27FC236}">
                  <a16:creationId xmlns:a16="http://schemas.microsoft.com/office/drawing/2014/main" id="{0435117F-484F-3CC7-7A08-3548CB25EFB7}"/>
                </a:ext>
              </a:extLst>
            </p:cNvPr>
            <p:cNvCxnSpPr>
              <a:cxnSpLocks/>
              <a:stCxn id="14983" idx="2"/>
              <a:endCxn id="14931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0" name="Straight Connector 14999">
              <a:extLst>
                <a:ext uri="{FF2B5EF4-FFF2-40B4-BE49-F238E27FC236}">
                  <a16:creationId xmlns:a16="http://schemas.microsoft.com/office/drawing/2014/main" id="{00141ECA-7836-BDD3-9BA0-337AA1BDDB53}"/>
                </a:ext>
              </a:extLst>
            </p:cNvPr>
            <p:cNvCxnSpPr>
              <a:cxnSpLocks/>
              <a:stCxn id="14982" idx="2"/>
              <a:endCxn id="14930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1" name="Straight Connector 15000">
              <a:extLst>
                <a:ext uri="{FF2B5EF4-FFF2-40B4-BE49-F238E27FC236}">
                  <a16:creationId xmlns:a16="http://schemas.microsoft.com/office/drawing/2014/main" id="{B279346C-EB17-B44A-2C20-2ABEAC50AC0B}"/>
                </a:ext>
              </a:extLst>
            </p:cNvPr>
            <p:cNvCxnSpPr>
              <a:cxnSpLocks/>
              <a:stCxn id="14957" idx="2"/>
              <a:endCxn id="1498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2" name="Straight Connector 15001">
              <a:extLst>
                <a:ext uri="{FF2B5EF4-FFF2-40B4-BE49-F238E27FC236}">
                  <a16:creationId xmlns:a16="http://schemas.microsoft.com/office/drawing/2014/main" id="{31B5A5B5-6961-1199-4471-A9AABFEE5133}"/>
                </a:ext>
              </a:extLst>
            </p:cNvPr>
            <p:cNvCxnSpPr>
              <a:cxnSpLocks/>
              <a:stCxn id="14958" idx="2"/>
              <a:endCxn id="1498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3" name="Straight Connector 15002">
              <a:extLst>
                <a:ext uri="{FF2B5EF4-FFF2-40B4-BE49-F238E27FC236}">
                  <a16:creationId xmlns:a16="http://schemas.microsoft.com/office/drawing/2014/main" id="{58FB9FCD-A7B8-E371-0F09-1DFE6B39D44C}"/>
                </a:ext>
              </a:extLst>
            </p:cNvPr>
            <p:cNvCxnSpPr>
              <a:cxnSpLocks/>
              <a:stCxn id="14958" idx="2"/>
              <a:endCxn id="1498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4" name="Straight Connector 15003">
              <a:extLst>
                <a:ext uri="{FF2B5EF4-FFF2-40B4-BE49-F238E27FC236}">
                  <a16:creationId xmlns:a16="http://schemas.microsoft.com/office/drawing/2014/main" id="{42C3DB9B-C18F-1029-2791-673D5358E8D9}"/>
                </a:ext>
              </a:extLst>
            </p:cNvPr>
            <p:cNvCxnSpPr>
              <a:cxnSpLocks/>
              <a:stCxn id="14959" idx="2"/>
              <a:endCxn id="1498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5" name="Straight Connector 15004">
              <a:extLst>
                <a:ext uri="{FF2B5EF4-FFF2-40B4-BE49-F238E27FC236}">
                  <a16:creationId xmlns:a16="http://schemas.microsoft.com/office/drawing/2014/main" id="{CAFD187B-C2CE-6138-F3A0-4F42DDDC0348}"/>
                </a:ext>
              </a:extLst>
            </p:cNvPr>
            <p:cNvCxnSpPr>
              <a:cxnSpLocks/>
              <a:stCxn id="14960" idx="2"/>
              <a:endCxn id="1498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6" name="Straight Connector 15005">
              <a:extLst>
                <a:ext uri="{FF2B5EF4-FFF2-40B4-BE49-F238E27FC236}">
                  <a16:creationId xmlns:a16="http://schemas.microsoft.com/office/drawing/2014/main" id="{A306C6B7-5590-B1ED-42A3-DB8CFEBDB805}"/>
                </a:ext>
              </a:extLst>
            </p:cNvPr>
            <p:cNvCxnSpPr>
              <a:cxnSpLocks/>
              <a:stCxn id="14961" idx="2"/>
              <a:endCxn id="1498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7" name="Straight Connector 15006">
              <a:extLst>
                <a:ext uri="{FF2B5EF4-FFF2-40B4-BE49-F238E27FC236}">
                  <a16:creationId xmlns:a16="http://schemas.microsoft.com/office/drawing/2014/main" id="{ACFEAF5D-4355-D606-C173-5D27DBD4E582}"/>
                </a:ext>
              </a:extLst>
            </p:cNvPr>
            <p:cNvCxnSpPr>
              <a:cxnSpLocks/>
              <a:stCxn id="14960" idx="2"/>
              <a:endCxn id="1498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8" name="Straight Connector 15007">
              <a:extLst>
                <a:ext uri="{FF2B5EF4-FFF2-40B4-BE49-F238E27FC236}">
                  <a16:creationId xmlns:a16="http://schemas.microsoft.com/office/drawing/2014/main" id="{D551ADDD-882C-5F10-E68C-F7E5EAC4B50E}"/>
                </a:ext>
              </a:extLst>
            </p:cNvPr>
            <p:cNvCxnSpPr>
              <a:cxnSpLocks/>
              <a:stCxn id="14959" idx="2"/>
              <a:endCxn id="1498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9" name="Straight Connector 15008">
              <a:extLst>
                <a:ext uri="{FF2B5EF4-FFF2-40B4-BE49-F238E27FC236}">
                  <a16:creationId xmlns:a16="http://schemas.microsoft.com/office/drawing/2014/main" id="{7493E6DC-5A04-9827-7FC2-60AE24036758}"/>
                </a:ext>
              </a:extLst>
            </p:cNvPr>
            <p:cNvCxnSpPr>
              <a:cxnSpLocks/>
              <a:stCxn id="14956" idx="2"/>
              <a:endCxn id="1498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0" name="Straight Connector 15009">
              <a:extLst>
                <a:ext uri="{FF2B5EF4-FFF2-40B4-BE49-F238E27FC236}">
                  <a16:creationId xmlns:a16="http://schemas.microsoft.com/office/drawing/2014/main" id="{3C89CCC9-D646-4D5E-562E-546D7D7B0091}"/>
                </a:ext>
              </a:extLst>
            </p:cNvPr>
            <p:cNvCxnSpPr>
              <a:cxnSpLocks/>
              <a:stCxn id="14982" idx="2"/>
              <a:endCxn id="14932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1" name="Straight Connector 15010">
              <a:extLst>
                <a:ext uri="{FF2B5EF4-FFF2-40B4-BE49-F238E27FC236}">
                  <a16:creationId xmlns:a16="http://schemas.microsoft.com/office/drawing/2014/main" id="{3E101D27-7339-1D6B-F20D-3D0DD26A0A84}"/>
                </a:ext>
              </a:extLst>
            </p:cNvPr>
            <p:cNvCxnSpPr>
              <a:cxnSpLocks/>
              <a:stCxn id="14984" idx="2"/>
              <a:endCxn id="14930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2" name="Straight Connector 15011">
              <a:extLst>
                <a:ext uri="{FF2B5EF4-FFF2-40B4-BE49-F238E27FC236}">
                  <a16:creationId xmlns:a16="http://schemas.microsoft.com/office/drawing/2014/main" id="{2734B8B7-8D7C-5A5F-6ED7-0512B376BC36}"/>
                </a:ext>
              </a:extLst>
            </p:cNvPr>
            <p:cNvCxnSpPr>
              <a:cxnSpLocks/>
              <a:stCxn id="14985" idx="2"/>
              <a:endCxn id="14931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3" name="Straight Connector 15012">
              <a:extLst>
                <a:ext uri="{FF2B5EF4-FFF2-40B4-BE49-F238E27FC236}">
                  <a16:creationId xmlns:a16="http://schemas.microsoft.com/office/drawing/2014/main" id="{DD2A78D5-96F3-A5B9-B69B-685CA55A2ACA}"/>
                </a:ext>
              </a:extLst>
            </p:cNvPr>
            <p:cNvCxnSpPr>
              <a:cxnSpLocks/>
              <a:stCxn id="14986" idx="2"/>
              <a:endCxn id="14933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4" name="Straight Connector 15013">
              <a:extLst>
                <a:ext uri="{FF2B5EF4-FFF2-40B4-BE49-F238E27FC236}">
                  <a16:creationId xmlns:a16="http://schemas.microsoft.com/office/drawing/2014/main" id="{A8591555-64D5-23DB-5FBF-1B4E1B5480D4}"/>
                </a:ext>
              </a:extLst>
            </p:cNvPr>
            <p:cNvCxnSpPr>
              <a:cxnSpLocks/>
              <a:stCxn id="14987" idx="2"/>
              <a:endCxn id="14934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5" name="Straight Connector 15014">
              <a:extLst>
                <a:ext uri="{FF2B5EF4-FFF2-40B4-BE49-F238E27FC236}">
                  <a16:creationId xmlns:a16="http://schemas.microsoft.com/office/drawing/2014/main" id="{CE2123A0-A5B2-3D9B-103F-F6A7198A1BBB}"/>
                </a:ext>
              </a:extLst>
            </p:cNvPr>
            <p:cNvCxnSpPr>
              <a:cxnSpLocks/>
              <a:stCxn id="14986" idx="2"/>
              <a:endCxn id="14935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6" name="Straight Connector 15015">
              <a:extLst>
                <a:ext uri="{FF2B5EF4-FFF2-40B4-BE49-F238E27FC236}">
                  <a16:creationId xmlns:a16="http://schemas.microsoft.com/office/drawing/2014/main" id="{C401D6B1-211A-8FBC-6699-DA82B8E0B48F}"/>
                </a:ext>
              </a:extLst>
            </p:cNvPr>
            <p:cNvCxnSpPr>
              <a:cxnSpLocks/>
              <a:stCxn id="14985" idx="2"/>
              <a:endCxn id="14934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7" name="Straight Connector 15016">
              <a:extLst>
                <a:ext uri="{FF2B5EF4-FFF2-40B4-BE49-F238E27FC236}">
                  <a16:creationId xmlns:a16="http://schemas.microsoft.com/office/drawing/2014/main" id="{43FD6214-78B4-425E-3B54-AF9BC2F4DAD7}"/>
                </a:ext>
              </a:extLst>
            </p:cNvPr>
            <p:cNvCxnSpPr>
              <a:cxnSpLocks/>
              <a:stCxn id="14984" idx="2"/>
              <a:endCxn id="14933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8" name="Straight Connector 15017">
              <a:extLst>
                <a:ext uri="{FF2B5EF4-FFF2-40B4-BE49-F238E27FC236}">
                  <a16:creationId xmlns:a16="http://schemas.microsoft.com/office/drawing/2014/main" id="{2E1CD954-0168-9037-20D2-84EC83A2EC2C}"/>
                </a:ext>
              </a:extLst>
            </p:cNvPr>
            <p:cNvCxnSpPr>
              <a:cxnSpLocks/>
              <a:stCxn id="14983" idx="2"/>
              <a:endCxn id="14932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9" name="Straight Connector 15018">
              <a:extLst>
                <a:ext uri="{FF2B5EF4-FFF2-40B4-BE49-F238E27FC236}">
                  <a16:creationId xmlns:a16="http://schemas.microsoft.com/office/drawing/2014/main" id="{1F87C82F-EE12-E040-49E4-0123D80328E6}"/>
                </a:ext>
              </a:extLst>
            </p:cNvPr>
            <p:cNvCxnSpPr>
              <a:cxnSpLocks/>
              <a:stCxn id="14983" idx="2"/>
              <a:endCxn id="14933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0" name="Straight Connector 15019">
              <a:extLst>
                <a:ext uri="{FF2B5EF4-FFF2-40B4-BE49-F238E27FC236}">
                  <a16:creationId xmlns:a16="http://schemas.microsoft.com/office/drawing/2014/main" id="{D393AE05-E3C6-51DE-5CB6-7D62999CF4AD}"/>
                </a:ext>
              </a:extLst>
            </p:cNvPr>
            <p:cNvCxnSpPr>
              <a:cxnSpLocks/>
              <a:stCxn id="14985" idx="2"/>
              <a:endCxn id="14935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1" name="Straight Connector 15020">
              <a:extLst>
                <a:ext uri="{FF2B5EF4-FFF2-40B4-BE49-F238E27FC236}">
                  <a16:creationId xmlns:a16="http://schemas.microsoft.com/office/drawing/2014/main" id="{EE008660-2373-EC78-ED2E-D360E215E474}"/>
                </a:ext>
              </a:extLst>
            </p:cNvPr>
            <p:cNvCxnSpPr>
              <a:cxnSpLocks/>
              <a:stCxn id="14985" idx="2"/>
              <a:endCxn id="14932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2" name="Straight Connector 15021">
              <a:extLst>
                <a:ext uri="{FF2B5EF4-FFF2-40B4-BE49-F238E27FC236}">
                  <a16:creationId xmlns:a16="http://schemas.microsoft.com/office/drawing/2014/main" id="{1FEE8617-7CD6-D7EA-C8EC-AC7D87783CBC}"/>
                </a:ext>
              </a:extLst>
            </p:cNvPr>
            <p:cNvCxnSpPr>
              <a:cxnSpLocks/>
              <a:stCxn id="14987" idx="2"/>
              <a:endCxn id="14933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3" name="Straight Connector 15022">
              <a:extLst>
                <a:ext uri="{FF2B5EF4-FFF2-40B4-BE49-F238E27FC236}">
                  <a16:creationId xmlns:a16="http://schemas.microsoft.com/office/drawing/2014/main" id="{1D1ADE22-2DB6-A6ED-BC10-72440CCC0A1B}"/>
                </a:ext>
              </a:extLst>
            </p:cNvPr>
            <p:cNvCxnSpPr>
              <a:cxnSpLocks/>
              <a:stCxn id="14982" idx="2"/>
              <a:endCxn id="14934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4" name="Straight Connector 15023">
              <a:extLst>
                <a:ext uri="{FF2B5EF4-FFF2-40B4-BE49-F238E27FC236}">
                  <a16:creationId xmlns:a16="http://schemas.microsoft.com/office/drawing/2014/main" id="{86D06434-0B3E-9395-F478-7F86BA8087F2}"/>
                </a:ext>
              </a:extLst>
            </p:cNvPr>
            <p:cNvCxnSpPr>
              <a:cxnSpLocks/>
              <a:stCxn id="14982" idx="2"/>
              <a:endCxn id="14935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5" name="Straight Connector 15024">
              <a:extLst>
                <a:ext uri="{FF2B5EF4-FFF2-40B4-BE49-F238E27FC236}">
                  <a16:creationId xmlns:a16="http://schemas.microsoft.com/office/drawing/2014/main" id="{508A5A14-5AA5-B22B-20A1-CC1AFC40D137}"/>
                </a:ext>
              </a:extLst>
            </p:cNvPr>
            <p:cNvCxnSpPr>
              <a:cxnSpLocks/>
              <a:stCxn id="14987" idx="2"/>
              <a:endCxn id="14932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6" name="Straight Connector 15025">
              <a:extLst>
                <a:ext uri="{FF2B5EF4-FFF2-40B4-BE49-F238E27FC236}">
                  <a16:creationId xmlns:a16="http://schemas.microsoft.com/office/drawing/2014/main" id="{CAF0B58A-D13C-E288-4D17-C8EE80D6DDA8}"/>
                </a:ext>
              </a:extLst>
            </p:cNvPr>
            <p:cNvCxnSpPr>
              <a:cxnSpLocks/>
              <a:stCxn id="14987" idx="2"/>
              <a:endCxn id="14931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7" name="Straight Connector 15026">
              <a:extLst>
                <a:ext uri="{FF2B5EF4-FFF2-40B4-BE49-F238E27FC236}">
                  <a16:creationId xmlns:a16="http://schemas.microsoft.com/office/drawing/2014/main" id="{ED541073-14B8-A014-1422-89CB1E6149A6}"/>
                </a:ext>
              </a:extLst>
            </p:cNvPr>
            <p:cNvCxnSpPr>
              <a:cxnSpLocks/>
              <a:stCxn id="14984" idx="2"/>
              <a:endCxn id="14931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8" name="Straight Connector 15027">
              <a:extLst>
                <a:ext uri="{FF2B5EF4-FFF2-40B4-BE49-F238E27FC236}">
                  <a16:creationId xmlns:a16="http://schemas.microsoft.com/office/drawing/2014/main" id="{9CEEF2A8-0F7C-9773-CB14-54C3B63BD3C2}"/>
                </a:ext>
              </a:extLst>
            </p:cNvPr>
            <p:cNvCxnSpPr>
              <a:cxnSpLocks/>
              <a:stCxn id="14984" idx="2"/>
              <a:endCxn id="14934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9" name="Straight Connector 15028">
              <a:extLst>
                <a:ext uri="{FF2B5EF4-FFF2-40B4-BE49-F238E27FC236}">
                  <a16:creationId xmlns:a16="http://schemas.microsoft.com/office/drawing/2014/main" id="{89F7B375-04FF-84E8-03CE-F2CA01B459B9}"/>
                </a:ext>
              </a:extLst>
            </p:cNvPr>
            <p:cNvCxnSpPr>
              <a:cxnSpLocks/>
              <a:stCxn id="14984" idx="1"/>
              <a:endCxn id="14935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0" name="Straight Connector 15029">
              <a:extLst>
                <a:ext uri="{FF2B5EF4-FFF2-40B4-BE49-F238E27FC236}">
                  <a16:creationId xmlns:a16="http://schemas.microsoft.com/office/drawing/2014/main" id="{778A7BCA-E845-7C43-2371-93D1E5C18BF0}"/>
                </a:ext>
              </a:extLst>
            </p:cNvPr>
            <p:cNvCxnSpPr>
              <a:cxnSpLocks/>
              <a:stCxn id="14985" idx="2"/>
              <a:endCxn id="14930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1" name="Straight Connector 15030">
              <a:extLst>
                <a:ext uri="{FF2B5EF4-FFF2-40B4-BE49-F238E27FC236}">
                  <a16:creationId xmlns:a16="http://schemas.microsoft.com/office/drawing/2014/main" id="{3068E0CE-CBBC-6188-9844-18253B7C582F}"/>
                </a:ext>
              </a:extLst>
            </p:cNvPr>
            <p:cNvCxnSpPr>
              <a:cxnSpLocks/>
              <a:stCxn id="14931" idx="2"/>
              <a:endCxn id="1498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2" name="Straight Connector 15031">
              <a:extLst>
                <a:ext uri="{FF2B5EF4-FFF2-40B4-BE49-F238E27FC236}">
                  <a16:creationId xmlns:a16="http://schemas.microsoft.com/office/drawing/2014/main" id="{E8DDA441-ADD2-1048-FACF-D18B6D6EE16D}"/>
                </a:ext>
              </a:extLst>
            </p:cNvPr>
            <p:cNvCxnSpPr>
              <a:cxnSpLocks/>
              <a:stCxn id="14983" idx="2"/>
              <a:endCxn id="14930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3" name="Straight Connector 15032">
              <a:extLst>
                <a:ext uri="{FF2B5EF4-FFF2-40B4-BE49-F238E27FC236}">
                  <a16:creationId xmlns:a16="http://schemas.microsoft.com/office/drawing/2014/main" id="{135386DA-7CE2-9EF0-1EA7-732574645385}"/>
                </a:ext>
              </a:extLst>
            </p:cNvPr>
            <p:cNvCxnSpPr>
              <a:cxnSpLocks/>
              <a:stCxn id="14986" idx="2"/>
              <a:endCxn id="14930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4" name="Straight Connector 15033">
              <a:extLst>
                <a:ext uri="{FF2B5EF4-FFF2-40B4-BE49-F238E27FC236}">
                  <a16:creationId xmlns:a16="http://schemas.microsoft.com/office/drawing/2014/main" id="{87D44F60-0673-C0AB-4579-5569971FEC37}"/>
                </a:ext>
              </a:extLst>
            </p:cNvPr>
            <p:cNvCxnSpPr>
              <a:cxnSpLocks/>
              <a:stCxn id="14958" idx="6"/>
              <a:endCxn id="1496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5" name="Straight Connector 15034">
              <a:extLst>
                <a:ext uri="{FF2B5EF4-FFF2-40B4-BE49-F238E27FC236}">
                  <a16:creationId xmlns:a16="http://schemas.microsoft.com/office/drawing/2014/main" id="{A8BA2D52-7C95-4B41-8788-2927A4C48637}"/>
                </a:ext>
              </a:extLst>
            </p:cNvPr>
            <p:cNvCxnSpPr>
              <a:cxnSpLocks/>
              <a:stCxn id="14937" idx="2"/>
              <a:endCxn id="14932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5036" name="Straight Arrow Connector 15035">
            <a:extLst>
              <a:ext uri="{FF2B5EF4-FFF2-40B4-BE49-F238E27FC236}">
                <a16:creationId xmlns:a16="http://schemas.microsoft.com/office/drawing/2014/main" id="{E8CB8094-4DA3-E8EB-F318-7EAB8791333C}"/>
              </a:ext>
            </a:extLst>
          </p:cNvPr>
          <p:cNvCxnSpPr/>
          <p:nvPr/>
        </p:nvCxnSpPr>
        <p:spPr>
          <a:xfrm>
            <a:off x="5457947" y="3072209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37" name="Straight Arrow Connector 15036">
            <a:extLst>
              <a:ext uri="{FF2B5EF4-FFF2-40B4-BE49-F238E27FC236}">
                <a16:creationId xmlns:a16="http://schemas.microsoft.com/office/drawing/2014/main" id="{CBBCBF85-94C2-FD1E-2EB9-F3263B7E4AB2}"/>
              </a:ext>
            </a:extLst>
          </p:cNvPr>
          <p:cNvCxnSpPr/>
          <p:nvPr/>
        </p:nvCxnSpPr>
        <p:spPr>
          <a:xfrm>
            <a:off x="5457947" y="3726258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38" name="Straight Arrow Connector 15037">
            <a:extLst>
              <a:ext uri="{FF2B5EF4-FFF2-40B4-BE49-F238E27FC236}">
                <a16:creationId xmlns:a16="http://schemas.microsoft.com/office/drawing/2014/main" id="{63635E24-DBD5-7853-360B-4B37FE77E45B}"/>
              </a:ext>
            </a:extLst>
          </p:cNvPr>
          <p:cNvCxnSpPr/>
          <p:nvPr/>
        </p:nvCxnSpPr>
        <p:spPr>
          <a:xfrm>
            <a:off x="5438897" y="4560251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039" name="TextBox 15038">
            <a:extLst>
              <a:ext uri="{FF2B5EF4-FFF2-40B4-BE49-F238E27FC236}">
                <a16:creationId xmlns:a16="http://schemas.microsoft.com/office/drawing/2014/main" id="{5FDBCDCF-E51E-0574-5256-FA5655B351D4}"/>
              </a:ext>
            </a:extLst>
          </p:cNvPr>
          <p:cNvSpPr txBox="1"/>
          <p:nvPr/>
        </p:nvSpPr>
        <p:spPr>
          <a:xfrm>
            <a:off x="4664972" y="4830782"/>
            <a:ext cx="19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Calculate gradients</a:t>
            </a:r>
          </a:p>
        </p:txBody>
      </p:sp>
      <p:sp>
        <p:nvSpPr>
          <p:cNvPr id="15040" name="Right Brace 15039">
            <a:extLst>
              <a:ext uri="{FF2B5EF4-FFF2-40B4-BE49-F238E27FC236}">
                <a16:creationId xmlns:a16="http://schemas.microsoft.com/office/drawing/2014/main" id="{AFF7021A-D11B-B230-BD75-32E07CF7B35F}"/>
              </a:ext>
            </a:extLst>
          </p:cNvPr>
          <p:cNvSpPr/>
          <p:nvPr/>
        </p:nvSpPr>
        <p:spPr>
          <a:xfrm rot="5400000">
            <a:off x="5450986" y="4230473"/>
            <a:ext cx="164792" cy="118262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41" name="Group 15040">
            <a:extLst>
              <a:ext uri="{FF2B5EF4-FFF2-40B4-BE49-F238E27FC236}">
                <a16:creationId xmlns:a16="http://schemas.microsoft.com/office/drawing/2014/main" id="{7FF605D5-B2BD-F0AF-7A78-7439B04DB7A4}"/>
              </a:ext>
            </a:extLst>
          </p:cNvPr>
          <p:cNvGrpSpPr/>
          <p:nvPr/>
        </p:nvGrpSpPr>
        <p:grpSpPr>
          <a:xfrm>
            <a:off x="5762051" y="2892979"/>
            <a:ext cx="355009" cy="355009"/>
            <a:chOff x="8407346" y="4958711"/>
            <a:chExt cx="429561" cy="429561"/>
          </a:xfrm>
        </p:grpSpPr>
        <p:cxnSp>
          <p:nvCxnSpPr>
            <p:cNvPr id="15042" name="Straight Arrow Connector 15041">
              <a:extLst>
                <a:ext uri="{FF2B5EF4-FFF2-40B4-BE49-F238E27FC236}">
                  <a16:creationId xmlns:a16="http://schemas.microsoft.com/office/drawing/2014/main" id="{63145E25-480E-8F6C-B2BB-28DE69307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3" name="Straight Arrow Connector 15042">
              <a:extLst>
                <a:ext uri="{FF2B5EF4-FFF2-40B4-BE49-F238E27FC236}">
                  <a16:creationId xmlns:a16="http://schemas.microsoft.com/office/drawing/2014/main" id="{9B74DC40-5FBC-DE2F-1177-D417E57737E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4" name="Straight Arrow Connector 15043">
              <a:extLst>
                <a:ext uri="{FF2B5EF4-FFF2-40B4-BE49-F238E27FC236}">
                  <a16:creationId xmlns:a16="http://schemas.microsoft.com/office/drawing/2014/main" id="{07512764-CC1E-D7EA-1EC0-184209C217AB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5" name="Straight Arrow Connector 15044">
              <a:extLst>
                <a:ext uri="{FF2B5EF4-FFF2-40B4-BE49-F238E27FC236}">
                  <a16:creationId xmlns:a16="http://schemas.microsoft.com/office/drawing/2014/main" id="{E0A74340-B00C-0C60-B3F0-848C07C7509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046" name="Group 15045">
            <a:extLst>
              <a:ext uri="{FF2B5EF4-FFF2-40B4-BE49-F238E27FC236}">
                <a16:creationId xmlns:a16="http://schemas.microsoft.com/office/drawing/2014/main" id="{EDFB6AB5-9CED-3334-AB52-EF5C3FF47567}"/>
              </a:ext>
            </a:extLst>
          </p:cNvPr>
          <p:cNvGrpSpPr/>
          <p:nvPr/>
        </p:nvGrpSpPr>
        <p:grpSpPr>
          <a:xfrm>
            <a:off x="5744142" y="3562387"/>
            <a:ext cx="355009" cy="355009"/>
            <a:chOff x="8407346" y="4958711"/>
            <a:chExt cx="429561" cy="429561"/>
          </a:xfrm>
        </p:grpSpPr>
        <p:cxnSp>
          <p:nvCxnSpPr>
            <p:cNvPr id="15047" name="Straight Arrow Connector 15046">
              <a:extLst>
                <a:ext uri="{FF2B5EF4-FFF2-40B4-BE49-F238E27FC236}">
                  <a16:creationId xmlns:a16="http://schemas.microsoft.com/office/drawing/2014/main" id="{B3F36DC9-BCB5-3E45-D77B-DB95DE4754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8" name="Straight Arrow Connector 15047">
              <a:extLst>
                <a:ext uri="{FF2B5EF4-FFF2-40B4-BE49-F238E27FC236}">
                  <a16:creationId xmlns:a16="http://schemas.microsoft.com/office/drawing/2014/main" id="{955DD360-FF3E-C37E-57EF-F3D8EC6308E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9" name="Straight Arrow Connector 15048">
              <a:extLst>
                <a:ext uri="{FF2B5EF4-FFF2-40B4-BE49-F238E27FC236}">
                  <a16:creationId xmlns:a16="http://schemas.microsoft.com/office/drawing/2014/main" id="{06E7C287-7BA0-E46C-89F6-BFC6DAA670A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0" name="Straight Arrow Connector 15049">
              <a:extLst>
                <a:ext uri="{FF2B5EF4-FFF2-40B4-BE49-F238E27FC236}">
                  <a16:creationId xmlns:a16="http://schemas.microsoft.com/office/drawing/2014/main" id="{83F60040-13A1-4DE0-E864-8A3980C71503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051" name="Group 15050">
            <a:extLst>
              <a:ext uri="{FF2B5EF4-FFF2-40B4-BE49-F238E27FC236}">
                <a16:creationId xmlns:a16="http://schemas.microsoft.com/office/drawing/2014/main" id="{2EB49354-D556-1124-93E4-3424B2BA1A17}"/>
              </a:ext>
            </a:extLst>
          </p:cNvPr>
          <p:cNvGrpSpPr/>
          <p:nvPr/>
        </p:nvGrpSpPr>
        <p:grpSpPr>
          <a:xfrm>
            <a:off x="5744143" y="4382410"/>
            <a:ext cx="355009" cy="355009"/>
            <a:chOff x="8407346" y="4958711"/>
            <a:chExt cx="429561" cy="429561"/>
          </a:xfrm>
        </p:grpSpPr>
        <p:cxnSp>
          <p:nvCxnSpPr>
            <p:cNvPr id="15052" name="Straight Arrow Connector 15051">
              <a:extLst>
                <a:ext uri="{FF2B5EF4-FFF2-40B4-BE49-F238E27FC236}">
                  <a16:creationId xmlns:a16="http://schemas.microsoft.com/office/drawing/2014/main" id="{6242F3B6-E8C9-0B2D-4040-199637F61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3" name="Straight Arrow Connector 15052">
              <a:extLst>
                <a:ext uri="{FF2B5EF4-FFF2-40B4-BE49-F238E27FC236}">
                  <a16:creationId xmlns:a16="http://schemas.microsoft.com/office/drawing/2014/main" id="{49B65F15-0E3A-175D-0FFA-12C23987FA1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4" name="Straight Arrow Connector 15053">
              <a:extLst>
                <a:ext uri="{FF2B5EF4-FFF2-40B4-BE49-F238E27FC236}">
                  <a16:creationId xmlns:a16="http://schemas.microsoft.com/office/drawing/2014/main" id="{3F8DD943-89BF-73F0-D2A8-BC5EC6EAFBA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5" name="Straight Arrow Connector 15054">
              <a:extLst>
                <a:ext uri="{FF2B5EF4-FFF2-40B4-BE49-F238E27FC236}">
                  <a16:creationId xmlns:a16="http://schemas.microsoft.com/office/drawing/2014/main" id="{4112BDD3-9081-5496-896E-294B312A7900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5056" name="TextBox 15055">
            <a:extLst>
              <a:ext uri="{FF2B5EF4-FFF2-40B4-BE49-F238E27FC236}">
                <a16:creationId xmlns:a16="http://schemas.microsoft.com/office/drawing/2014/main" id="{1451A174-2701-E1F9-E6C7-530DA97F701D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367105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E323A150-8F16-92FA-ABA4-363968483EBB}"/>
              </a:ext>
            </a:extLst>
          </p:cNvPr>
          <p:cNvSpPr/>
          <p:nvPr/>
        </p:nvSpPr>
        <p:spPr>
          <a:xfrm>
            <a:off x="1086613" y="3025497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9BC717C2-A53E-107E-D0C3-7E48B2F82274}"/>
                  </a:ext>
                </a:extLst>
              </p:cNvPr>
              <p:cNvSpPr txBox="1"/>
              <p:nvPr/>
            </p:nvSpPr>
            <p:spPr>
              <a:xfrm>
                <a:off x="3966067" y="3056203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9BC717C2-A53E-107E-D0C3-7E48B2F82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67" y="3056203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93373FF3-D87A-B0E3-31A3-E7A01294693C}"/>
              </a:ext>
            </a:extLst>
          </p:cNvPr>
          <p:cNvSpPr/>
          <p:nvPr/>
        </p:nvSpPr>
        <p:spPr>
          <a:xfrm>
            <a:off x="4194779" y="301222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1E253925-0D00-7837-8D8B-976A5EF84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2873609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81117998-5A2C-0158-2F09-495FFA2260B4}"/>
              </a:ext>
            </a:extLst>
          </p:cNvPr>
          <p:cNvCxnSpPr>
            <a:cxnSpLocks/>
          </p:cNvCxnSpPr>
          <p:nvPr/>
        </p:nvCxnSpPr>
        <p:spPr>
          <a:xfrm flipH="1">
            <a:off x="4291759" y="305794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A77491D2-1F8D-BDCF-754A-05535F4FBD4B}"/>
              </a:ext>
            </a:extLst>
          </p:cNvPr>
          <p:cNvGrpSpPr/>
          <p:nvPr/>
        </p:nvGrpSpPr>
        <p:grpSpPr>
          <a:xfrm>
            <a:off x="4061011" y="2846952"/>
            <a:ext cx="130908" cy="213640"/>
            <a:chOff x="3162869" y="1587873"/>
            <a:chExt cx="130908" cy="213640"/>
          </a:xfrm>
        </p:grpSpPr>
        <p:cxnSp>
          <p:nvCxnSpPr>
            <p:cNvPr id="14485" name="Straight Arrow Connector 14484">
              <a:extLst>
                <a:ext uri="{FF2B5EF4-FFF2-40B4-BE49-F238E27FC236}">
                  <a16:creationId xmlns:a16="http://schemas.microsoft.com/office/drawing/2014/main" id="{BCE0B343-796C-B88D-E4A4-765CB5BAE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6" name="Straight Connector 14485">
              <a:extLst>
                <a:ext uri="{FF2B5EF4-FFF2-40B4-BE49-F238E27FC236}">
                  <a16:creationId xmlns:a16="http://schemas.microsoft.com/office/drawing/2014/main" id="{6C511D9B-1615-80AE-9587-99CCF24B14B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7" name="Straight Connector 14486">
              <a:extLst>
                <a:ext uri="{FF2B5EF4-FFF2-40B4-BE49-F238E27FC236}">
                  <a16:creationId xmlns:a16="http://schemas.microsoft.com/office/drawing/2014/main" id="{F5ED4193-6AE8-C438-C0AD-FF1FEBB60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4DBA20D0-BAB7-3756-062E-99AEFEABED6F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21494" y="305794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13D2728A-D257-08B2-431F-89CDB5359F0F}"/>
              </a:ext>
            </a:extLst>
          </p:cNvPr>
          <p:cNvSpPr txBox="1"/>
          <p:nvPr/>
        </p:nvSpPr>
        <p:spPr>
          <a:xfrm>
            <a:off x="3966067" y="369730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B87B1BB9-E57F-C2FA-231E-43A701957B36}"/>
              </a:ext>
            </a:extLst>
          </p:cNvPr>
          <p:cNvSpPr/>
          <p:nvPr/>
        </p:nvSpPr>
        <p:spPr>
          <a:xfrm>
            <a:off x="4225945" y="361013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FB9F0512-F6D4-CDDF-10A6-D985655355A5}"/>
              </a:ext>
            </a:extLst>
          </p:cNvPr>
          <p:cNvGrpSpPr/>
          <p:nvPr/>
        </p:nvGrpSpPr>
        <p:grpSpPr>
          <a:xfrm>
            <a:off x="4092178" y="3444856"/>
            <a:ext cx="130908" cy="213640"/>
            <a:chOff x="3162869" y="1587873"/>
            <a:chExt cx="130908" cy="213640"/>
          </a:xfrm>
        </p:grpSpPr>
        <p:cxnSp>
          <p:nvCxnSpPr>
            <p:cNvPr id="14482" name="Straight Arrow Connector 14481">
              <a:extLst>
                <a:ext uri="{FF2B5EF4-FFF2-40B4-BE49-F238E27FC236}">
                  <a16:creationId xmlns:a16="http://schemas.microsoft.com/office/drawing/2014/main" id="{7537D2DA-4970-278F-9160-958C405431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3" name="Straight Connector 14482">
              <a:extLst>
                <a:ext uri="{FF2B5EF4-FFF2-40B4-BE49-F238E27FC236}">
                  <a16:creationId xmlns:a16="http://schemas.microsoft.com/office/drawing/2014/main" id="{06F57D5F-F3FC-145B-6254-142FE9FB8554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4" name="Straight Connector 14483">
              <a:extLst>
                <a:ext uri="{FF2B5EF4-FFF2-40B4-BE49-F238E27FC236}">
                  <a16:creationId xmlns:a16="http://schemas.microsoft.com/office/drawing/2014/main" id="{F6B7FD7D-F26A-CD8E-AE8F-930A654B0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45509DB6-D68B-9E79-33F8-0D56979BD736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52659" y="365585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DA8E68E5-0489-F3B7-3527-5DEA61576D28}"/>
              </a:ext>
            </a:extLst>
          </p:cNvPr>
          <p:cNvGrpSpPr/>
          <p:nvPr/>
        </p:nvGrpSpPr>
        <p:grpSpPr>
          <a:xfrm>
            <a:off x="2784215" y="3476106"/>
            <a:ext cx="130908" cy="302388"/>
            <a:chOff x="3138020" y="3455313"/>
            <a:chExt cx="130908" cy="302388"/>
          </a:xfrm>
        </p:grpSpPr>
        <p:cxnSp>
          <p:nvCxnSpPr>
            <p:cNvPr id="14478" name="Straight Arrow Connector 14477">
              <a:extLst>
                <a:ext uri="{FF2B5EF4-FFF2-40B4-BE49-F238E27FC236}">
                  <a16:creationId xmlns:a16="http://schemas.microsoft.com/office/drawing/2014/main" id="{5A9DE02E-439C-11DE-625E-2B3D87AFC925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9" name="Straight Connector 14478">
              <a:extLst>
                <a:ext uri="{FF2B5EF4-FFF2-40B4-BE49-F238E27FC236}">
                  <a16:creationId xmlns:a16="http://schemas.microsoft.com/office/drawing/2014/main" id="{0AF15FF7-D493-812F-9318-D5E76EEA86C8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0" name="Straight Connector 14479">
              <a:extLst>
                <a:ext uri="{FF2B5EF4-FFF2-40B4-BE49-F238E27FC236}">
                  <a16:creationId xmlns:a16="http://schemas.microsoft.com/office/drawing/2014/main" id="{14EB9A78-8297-E786-317D-CC381EB22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481" name="Rectangle 14480">
              <a:extLst>
                <a:ext uri="{FF2B5EF4-FFF2-40B4-BE49-F238E27FC236}">
                  <a16:creationId xmlns:a16="http://schemas.microsoft.com/office/drawing/2014/main" id="{33B5E28C-BF8C-BC3F-52AE-2DE0737AE8D5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6C1A481-55CE-B684-61A5-EE11FDECAC77}"/>
                  </a:ext>
                </a:extLst>
              </p:cNvPr>
              <p:cNvSpPr txBox="1"/>
              <p:nvPr/>
            </p:nvSpPr>
            <p:spPr>
              <a:xfrm>
                <a:off x="3966067" y="4536043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6C1A481-55CE-B684-61A5-EE11FDEC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67" y="4536043"/>
                <a:ext cx="781890" cy="369332"/>
              </a:xfrm>
              <a:prstGeom prst="rect">
                <a:avLst/>
              </a:prstGeom>
              <a:blipFill>
                <a:blip r:embed="rId6"/>
                <a:stretch>
                  <a:fillRect l="-70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988AE22A-D6B5-18A9-8E9E-612258184269}"/>
              </a:ext>
            </a:extLst>
          </p:cNvPr>
          <p:cNvSpPr/>
          <p:nvPr/>
        </p:nvSpPr>
        <p:spPr>
          <a:xfrm>
            <a:off x="4247812" y="449206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2D8EFA6E-64BF-4166-193D-F3F4792E997C}"/>
              </a:ext>
            </a:extLst>
          </p:cNvPr>
          <p:cNvCxnSpPr>
            <a:cxnSpLocks/>
          </p:cNvCxnSpPr>
          <p:nvPr/>
        </p:nvCxnSpPr>
        <p:spPr>
          <a:xfrm flipH="1">
            <a:off x="4291759" y="453778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33016482-143B-0A62-786C-A490024DBEE0}"/>
              </a:ext>
            </a:extLst>
          </p:cNvPr>
          <p:cNvGrpSpPr/>
          <p:nvPr/>
        </p:nvGrpSpPr>
        <p:grpSpPr>
          <a:xfrm>
            <a:off x="4114045" y="4326792"/>
            <a:ext cx="130908" cy="213640"/>
            <a:chOff x="3162869" y="1587873"/>
            <a:chExt cx="130908" cy="213640"/>
          </a:xfrm>
        </p:grpSpPr>
        <p:cxnSp>
          <p:nvCxnSpPr>
            <p:cNvPr id="14475" name="Straight Arrow Connector 14474">
              <a:extLst>
                <a:ext uri="{FF2B5EF4-FFF2-40B4-BE49-F238E27FC236}">
                  <a16:creationId xmlns:a16="http://schemas.microsoft.com/office/drawing/2014/main" id="{8ECCB561-CEFB-5660-929C-16BB727DB8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6" name="Straight Connector 14475">
              <a:extLst>
                <a:ext uri="{FF2B5EF4-FFF2-40B4-BE49-F238E27FC236}">
                  <a16:creationId xmlns:a16="http://schemas.microsoft.com/office/drawing/2014/main" id="{1234CCA2-A90E-99EA-54B5-ECB40D6CD9C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7" name="Straight Connector 14476">
              <a:extLst>
                <a:ext uri="{FF2B5EF4-FFF2-40B4-BE49-F238E27FC236}">
                  <a16:creationId xmlns:a16="http://schemas.microsoft.com/office/drawing/2014/main" id="{EE1EF0E4-A875-8A2C-71CE-6108CB092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F8CF7906-EBF8-8E15-E454-FE1B5E34D7C1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74526" y="453778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7B656BA1-F787-D6BD-5B74-F21400531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4334705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2C3839E2-4751-FBCB-1C0C-A78314517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3506953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684A9DEB-97AD-027F-8BC7-8302D4676F0E}"/>
              </a:ext>
            </a:extLst>
          </p:cNvPr>
          <p:cNvSpPr/>
          <p:nvPr/>
        </p:nvSpPr>
        <p:spPr>
          <a:xfrm>
            <a:off x="2636527" y="373704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7887A675-671F-2E2E-49BE-136737EFAC92}"/>
              </a:ext>
            </a:extLst>
          </p:cNvPr>
          <p:cNvSpPr txBox="1"/>
          <p:nvPr/>
        </p:nvSpPr>
        <p:spPr>
          <a:xfrm rot="5400000">
            <a:off x="4133048" y="39837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8B9C57ED-05DF-ED18-547C-141CA27E7286}"/>
              </a:ext>
            </a:extLst>
          </p:cNvPr>
          <p:cNvGrpSpPr/>
          <p:nvPr/>
        </p:nvGrpSpPr>
        <p:grpSpPr>
          <a:xfrm>
            <a:off x="1164683" y="3061388"/>
            <a:ext cx="1339861" cy="1326907"/>
            <a:chOff x="116170" y="299139"/>
            <a:chExt cx="1339861" cy="1326906"/>
          </a:xfrm>
        </p:grpSpPr>
        <p:sp>
          <p:nvSpPr>
            <p:cNvPr id="14369" name="Oval 14368">
              <a:extLst>
                <a:ext uri="{FF2B5EF4-FFF2-40B4-BE49-F238E27FC236}">
                  <a16:creationId xmlns:a16="http://schemas.microsoft.com/office/drawing/2014/main" id="{0601173D-02A1-FAD3-D3BF-B5B5223E985A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0" name="Oval 14369">
              <a:extLst>
                <a:ext uri="{FF2B5EF4-FFF2-40B4-BE49-F238E27FC236}">
                  <a16:creationId xmlns:a16="http://schemas.microsoft.com/office/drawing/2014/main" id="{02A021D2-787B-DB98-4F61-A665E76B694B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1" name="Oval 14370">
              <a:extLst>
                <a:ext uri="{FF2B5EF4-FFF2-40B4-BE49-F238E27FC236}">
                  <a16:creationId xmlns:a16="http://schemas.microsoft.com/office/drawing/2014/main" id="{615A397E-2653-4DA6-2C47-C77481187D33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2" name="Oval 14371">
              <a:extLst>
                <a:ext uri="{FF2B5EF4-FFF2-40B4-BE49-F238E27FC236}">
                  <a16:creationId xmlns:a16="http://schemas.microsoft.com/office/drawing/2014/main" id="{8233AAFB-DB74-7BE9-6129-8A8EB480824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3" name="Oval 14372">
              <a:extLst>
                <a:ext uri="{FF2B5EF4-FFF2-40B4-BE49-F238E27FC236}">
                  <a16:creationId xmlns:a16="http://schemas.microsoft.com/office/drawing/2014/main" id="{02986289-2C66-59AE-F45B-A08B1DCED9F9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4" name="Oval 14373">
              <a:extLst>
                <a:ext uri="{FF2B5EF4-FFF2-40B4-BE49-F238E27FC236}">
                  <a16:creationId xmlns:a16="http://schemas.microsoft.com/office/drawing/2014/main" id="{25765F78-D16C-9061-2EC6-92DF9F2C8CDC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5" name="Oval 14374">
              <a:extLst>
                <a:ext uri="{FF2B5EF4-FFF2-40B4-BE49-F238E27FC236}">
                  <a16:creationId xmlns:a16="http://schemas.microsoft.com/office/drawing/2014/main" id="{DF254249-A945-8224-7133-2195361F5560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6" name="Oval 14375">
              <a:extLst>
                <a:ext uri="{FF2B5EF4-FFF2-40B4-BE49-F238E27FC236}">
                  <a16:creationId xmlns:a16="http://schemas.microsoft.com/office/drawing/2014/main" id="{EEF196FC-8980-7517-995C-D4D9191C2E17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7" name="Oval 14376">
              <a:extLst>
                <a:ext uri="{FF2B5EF4-FFF2-40B4-BE49-F238E27FC236}">
                  <a16:creationId xmlns:a16="http://schemas.microsoft.com/office/drawing/2014/main" id="{A0EE42F0-4F82-5C9A-8515-B115E8204AFD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78" name="Straight Connector 14377">
              <a:extLst>
                <a:ext uri="{FF2B5EF4-FFF2-40B4-BE49-F238E27FC236}">
                  <a16:creationId xmlns:a16="http://schemas.microsoft.com/office/drawing/2014/main" id="{9839865F-DEED-69AE-290A-1B56B3423ED3}"/>
                </a:ext>
              </a:extLst>
            </p:cNvPr>
            <p:cNvCxnSpPr>
              <a:cxnSpLocks/>
              <a:stCxn id="14373" idx="6"/>
              <a:endCxn id="14377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79" name="Straight Connector 14378">
              <a:extLst>
                <a:ext uri="{FF2B5EF4-FFF2-40B4-BE49-F238E27FC236}">
                  <a16:creationId xmlns:a16="http://schemas.microsoft.com/office/drawing/2014/main" id="{C6B94117-6D5F-4FD7-21A6-AB5F5F7AC3A3}"/>
                </a:ext>
              </a:extLst>
            </p:cNvPr>
            <p:cNvCxnSpPr>
              <a:cxnSpLocks/>
              <a:stCxn id="14374" idx="6"/>
              <a:endCxn id="14377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0" name="Straight Connector 14379">
              <a:extLst>
                <a:ext uri="{FF2B5EF4-FFF2-40B4-BE49-F238E27FC236}">
                  <a16:creationId xmlns:a16="http://schemas.microsoft.com/office/drawing/2014/main" id="{5AFC7321-CDEE-02C4-9FB2-970ED34DB1AA}"/>
                </a:ext>
              </a:extLst>
            </p:cNvPr>
            <p:cNvCxnSpPr>
              <a:cxnSpLocks/>
              <a:stCxn id="14374" idx="6"/>
              <a:endCxn id="14376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1" name="Straight Connector 14380">
              <a:extLst>
                <a:ext uri="{FF2B5EF4-FFF2-40B4-BE49-F238E27FC236}">
                  <a16:creationId xmlns:a16="http://schemas.microsoft.com/office/drawing/2014/main" id="{234A6F5C-C88B-11DD-C3EF-C99F052453B1}"/>
                </a:ext>
              </a:extLst>
            </p:cNvPr>
            <p:cNvCxnSpPr>
              <a:cxnSpLocks/>
              <a:stCxn id="14374" idx="6"/>
              <a:endCxn id="14375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2" name="Straight Connector 14381">
              <a:extLst>
                <a:ext uri="{FF2B5EF4-FFF2-40B4-BE49-F238E27FC236}">
                  <a16:creationId xmlns:a16="http://schemas.microsoft.com/office/drawing/2014/main" id="{58FC712D-C57B-C25E-ABD3-79D096C9106F}"/>
                </a:ext>
              </a:extLst>
            </p:cNvPr>
            <p:cNvCxnSpPr>
              <a:cxnSpLocks/>
              <a:stCxn id="14369" idx="6"/>
              <a:endCxn id="14375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3" name="Straight Connector 14382">
              <a:extLst>
                <a:ext uri="{FF2B5EF4-FFF2-40B4-BE49-F238E27FC236}">
                  <a16:creationId xmlns:a16="http://schemas.microsoft.com/office/drawing/2014/main" id="{1D42268E-794D-EB2A-F8DC-AEC68E2D1684}"/>
                </a:ext>
              </a:extLst>
            </p:cNvPr>
            <p:cNvCxnSpPr>
              <a:cxnSpLocks/>
              <a:stCxn id="14369" idx="6"/>
              <a:endCxn id="14376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4" name="Straight Connector 14383">
              <a:extLst>
                <a:ext uri="{FF2B5EF4-FFF2-40B4-BE49-F238E27FC236}">
                  <a16:creationId xmlns:a16="http://schemas.microsoft.com/office/drawing/2014/main" id="{90DE8F7D-DD94-8C21-D4BA-441DFC564698}"/>
                </a:ext>
              </a:extLst>
            </p:cNvPr>
            <p:cNvCxnSpPr>
              <a:cxnSpLocks/>
              <a:stCxn id="14369" idx="6"/>
              <a:endCxn id="14377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5" name="Straight Connector 14384">
              <a:extLst>
                <a:ext uri="{FF2B5EF4-FFF2-40B4-BE49-F238E27FC236}">
                  <a16:creationId xmlns:a16="http://schemas.microsoft.com/office/drawing/2014/main" id="{D373A642-C3CD-A476-79EE-5A125E07E7D6}"/>
                </a:ext>
              </a:extLst>
            </p:cNvPr>
            <p:cNvCxnSpPr>
              <a:cxnSpLocks/>
              <a:stCxn id="14370" idx="6"/>
              <a:endCxn id="14375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6" name="Straight Connector 14385">
              <a:extLst>
                <a:ext uri="{FF2B5EF4-FFF2-40B4-BE49-F238E27FC236}">
                  <a16:creationId xmlns:a16="http://schemas.microsoft.com/office/drawing/2014/main" id="{375B1468-3174-07AB-7433-67F4BCE0FC5C}"/>
                </a:ext>
              </a:extLst>
            </p:cNvPr>
            <p:cNvCxnSpPr>
              <a:cxnSpLocks/>
              <a:stCxn id="14371" idx="6"/>
              <a:endCxn id="14375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7" name="Straight Connector 14386">
              <a:extLst>
                <a:ext uri="{FF2B5EF4-FFF2-40B4-BE49-F238E27FC236}">
                  <a16:creationId xmlns:a16="http://schemas.microsoft.com/office/drawing/2014/main" id="{1FCD15E0-9B4C-991D-D739-BE29B1BCBFCC}"/>
                </a:ext>
              </a:extLst>
            </p:cNvPr>
            <p:cNvCxnSpPr>
              <a:cxnSpLocks/>
              <a:stCxn id="14370" idx="6"/>
              <a:endCxn id="14376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8" name="Straight Connector 14387">
              <a:extLst>
                <a:ext uri="{FF2B5EF4-FFF2-40B4-BE49-F238E27FC236}">
                  <a16:creationId xmlns:a16="http://schemas.microsoft.com/office/drawing/2014/main" id="{FD9FEC68-91FA-337C-5A9E-6028F52B3AED}"/>
                </a:ext>
              </a:extLst>
            </p:cNvPr>
            <p:cNvCxnSpPr>
              <a:cxnSpLocks/>
              <a:stCxn id="14371" idx="7"/>
              <a:endCxn id="14377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9" name="Straight Connector 14388">
              <a:extLst>
                <a:ext uri="{FF2B5EF4-FFF2-40B4-BE49-F238E27FC236}">
                  <a16:creationId xmlns:a16="http://schemas.microsoft.com/office/drawing/2014/main" id="{382DA9F0-11B9-C850-E184-B20D28DE4F1D}"/>
                </a:ext>
              </a:extLst>
            </p:cNvPr>
            <p:cNvCxnSpPr>
              <a:cxnSpLocks/>
              <a:stCxn id="14372" idx="6"/>
              <a:endCxn id="14376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0" name="Straight Connector 14389">
              <a:extLst>
                <a:ext uri="{FF2B5EF4-FFF2-40B4-BE49-F238E27FC236}">
                  <a16:creationId xmlns:a16="http://schemas.microsoft.com/office/drawing/2014/main" id="{7D4BF848-9D1F-62BB-35B9-6635BC5BEB45}"/>
                </a:ext>
              </a:extLst>
            </p:cNvPr>
            <p:cNvCxnSpPr>
              <a:cxnSpLocks/>
              <a:stCxn id="14373" idx="6"/>
              <a:endCxn id="14376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1" name="Straight Connector 14390">
              <a:extLst>
                <a:ext uri="{FF2B5EF4-FFF2-40B4-BE49-F238E27FC236}">
                  <a16:creationId xmlns:a16="http://schemas.microsoft.com/office/drawing/2014/main" id="{CC77ACD0-F2B3-598B-F4E0-DA0EBA5C9289}"/>
                </a:ext>
              </a:extLst>
            </p:cNvPr>
            <p:cNvCxnSpPr>
              <a:cxnSpLocks/>
              <a:stCxn id="14373" idx="6"/>
              <a:endCxn id="14375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2" name="Straight Connector 14391">
              <a:extLst>
                <a:ext uri="{FF2B5EF4-FFF2-40B4-BE49-F238E27FC236}">
                  <a16:creationId xmlns:a16="http://schemas.microsoft.com/office/drawing/2014/main" id="{6908F2F3-8BEB-B3CA-C62E-019E67FDF5C2}"/>
                </a:ext>
              </a:extLst>
            </p:cNvPr>
            <p:cNvCxnSpPr>
              <a:cxnSpLocks/>
              <a:stCxn id="14372" idx="6"/>
              <a:endCxn id="14377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3" name="Straight Connector 14392">
              <a:extLst>
                <a:ext uri="{FF2B5EF4-FFF2-40B4-BE49-F238E27FC236}">
                  <a16:creationId xmlns:a16="http://schemas.microsoft.com/office/drawing/2014/main" id="{ECE004FB-29AE-096A-C426-C26EA5A3F07B}"/>
                </a:ext>
              </a:extLst>
            </p:cNvPr>
            <p:cNvCxnSpPr>
              <a:cxnSpLocks/>
              <a:stCxn id="14370" idx="6"/>
              <a:endCxn id="14377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4" name="Straight Connector 14393">
              <a:extLst>
                <a:ext uri="{FF2B5EF4-FFF2-40B4-BE49-F238E27FC236}">
                  <a16:creationId xmlns:a16="http://schemas.microsoft.com/office/drawing/2014/main" id="{88D448A9-0597-0226-5B8A-8164CDEEFC76}"/>
                </a:ext>
              </a:extLst>
            </p:cNvPr>
            <p:cNvCxnSpPr>
              <a:cxnSpLocks/>
              <a:stCxn id="14372" idx="6"/>
              <a:endCxn id="14375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395" name="Oval 14394">
              <a:extLst>
                <a:ext uri="{FF2B5EF4-FFF2-40B4-BE49-F238E27FC236}">
                  <a16:creationId xmlns:a16="http://schemas.microsoft.com/office/drawing/2014/main" id="{BF7F94BE-E7AA-BEF8-442D-5956C571B23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6" name="Oval 14395">
              <a:extLst>
                <a:ext uri="{FF2B5EF4-FFF2-40B4-BE49-F238E27FC236}">
                  <a16:creationId xmlns:a16="http://schemas.microsoft.com/office/drawing/2014/main" id="{93A5C2C0-8900-3F3C-45E3-5773F1481AB0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7" name="Oval 14396">
              <a:extLst>
                <a:ext uri="{FF2B5EF4-FFF2-40B4-BE49-F238E27FC236}">
                  <a16:creationId xmlns:a16="http://schemas.microsoft.com/office/drawing/2014/main" id="{2E8C55D3-E559-6D78-676D-07B39D953325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8" name="Oval 14397">
              <a:extLst>
                <a:ext uri="{FF2B5EF4-FFF2-40B4-BE49-F238E27FC236}">
                  <a16:creationId xmlns:a16="http://schemas.microsoft.com/office/drawing/2014/main" id="{120DC0A4-9247-6A66-E530-90D5F0F08BEC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9" name="Oval 14398">
              <a:extLst>
                <a:ext uri="{FF2B5EF4-FFF2-40B4-BE49-F238E27FC236}">
                  <a16:creationId xmlns:a16="http://schemas.microsoft.com/office/drawing/2014/main" id="{B75644AD-0BB7-09DB-0319-E2E2BE8F33B9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0" name="Oval 14399">
              <a:extLst>
                <a:ext uri="{FF2B5EF4-FFF2-40B4-BE49-F238E27FC236}">
                  <a16:creationId xmlns:a16="http://schemas.microsoft.com/office/drawing/2014/main" id="{1D6264B4-9A4B-AB1F-2986-03CBD3A391B4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1" name="Oval 14400">
              <a:extLst>
                <a:ext uri="{FF2B5EF4-FFF2-40B4-BE49-F238E27FC236}">
                  <a16:creationId xmlns:a16="http://schemas.microsoft.com/office/drawing/2014/main" id="{B4079CFF-F378-0BD4-8CCD-52309F3887FC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2" name="Oval 14401">
              <a:extLst>
                <a:ext uri="{FF2B5EF4-FFF2-40B4-BE49-F238E27FC236}">
                  <a16:creationId xmlns:a16="http://schemas.microsoft.com/office/drawing/2014/main" id="{8E00A383-3966-6BDA-9B4F-318FC13C24F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3" name="Oval 14402">
              <a:extLst>
                <a:ext uri="{FF2B5EF4-FFF2-40B4-BE49-F238E27FC236}">
                  <a16:creationId xmlns:a16="http://schemas.microsoft.com/office/drawing/2014/main" id="{A2921D47-4641-ADA6-1F6C-C4FE3A60E101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04" name="Straight Connector 14403">
              <a:extLst>
                <a:ext uri="{FF2B5EF4-FFF2-40B4-BE49-F238E27FC236}">
                  <a16:creationId xmlns:a16="http://schemas.microsoft.com/office/drawing/2014/main" id="{0540DD0F-6DA3-B3A6-182A-60DE455AA312}"/>
                </a:ext>
              </a:extLst>
            </p:cNvPr>
            <p:cNvCxnSpPr>
              <a:cxnSpLocks/>
              <a:stCxn id="14399" idx="6"/>
              <a:endCxn id="14403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5" name="Straight Connector 14404">
              <a:extLst>
                <a:ext uri="{FF2B5EF4-FFF2-40B4-BE49-F238E27FC236}">
                  <a16:creationId xmlns:a16="http://schemas.microsoft.com/office/drawing/2014/main" id="{C0FEEB43-742A-0EF7-EEA4-3E527D9A9418}"/>
                </a:ext>
              </a:extLst>
            </p:cNvPr>
            <p:cNvCxnSpPr>
              <a:cxnSpLocks/>
              <a:stCxn id="14400" idx="6"/>
              <a:endCxn id="14403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6" name="Straight Connector 14405">
              <a:extLst>
                <a:ext uri="{FF2B5EF4-FFF2-40B4-BE49-F238E27FC236}">
                  <a16:creationId xmlns:a16="http://schemas.microsoft.com/office/drawing/2014/main" id="{ACD1B994-8E92-0F7F-86C5-F20BC49C0AE1}"/>
                </a:ext>
              </a:extLst>
            </p:cNvPr>
            <p:cNvCxnSpPr>
              <a:cxnSpLocks/>
              <a:stCxn id="14400" idx="6"/>
              <a:endCxn id="14402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7" name="Straight Connector 14406">
              <a:extLst>
                <a:ext uri="{FF2B5EF4-FFF2-40B4-BE49-F238E27FC236}">
                  <a16:creationId xmlns:a16="http://schemas.microsoft.com/office/drawing/2014/main" id="{8E847ADC-BDB2-6FED-1C0C-D8C413FE5BAF}"/>
                </a:ext>
              </a:extLst>
            </p:cNvPr>
            <p:cNvCxnSpPr>
              <a:cxnSpLocks/>
              <a:stCxn id="14400" idx="6"/>
              <a:endCxn id="14401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8" name="Straight Connector 14407">
              <a:extLst>
                <a:ext uri="{FF2B5EF4-FFF2-40B4-BE49-F238E27FC236}">
                  <a16:creationId xmlns:a16="http://schemas.microsoft.com/office/drawing/2014/main" id="{9C794E69-CC99-7D36-5A59-E074D6E3EDCA}"/>
                </a:ext>
              </a:extLst>
            </p:cNvPr>
            <p:cNvCxnSpPr>
              <a:cxnSpLocks/>
              <a:stCxn id="14395" idx="6"/>
              <a:endCxn id="14401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9" name="Straight Connector 14408">
              <a:extLst>
                <a:ext uri="{FF2B5EF4-FFF2-40B4-BE49-F238E27FC236}">
                  <a16:creationId xmlns:a16="http://schemas.microsoft.com/office/drawing/2014/main" id="{8B8ED0FB-4F34-96F7-576D-7E40F9F2AD90}"/>
                </a:ext>
              </a:extLst>
            </p:cNvPr>
            <p:cNvCxnSpPr>
              <a:cxnSpLocks/>
              <a:stCxn id="14395" idx="6"/>
              <a:endCxn id="14402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0" name="Straight Connector 14409">
              <a:extLst>
                <a:ext uri="{FF2B5EF4-FFF2-40B4-BE49-F238E27FC236}">
                  <a16:creationId xmlns:a16="http://schemas.microsoft.com/office/drawing/2014/main" id="{E6AD5E4C-4506-6560-96BC-112E1263585A}"/>
                </a:ext>
              </a:extLst>
            </p:cNvPr>
            <p:cNvCxnSpPr>
              <a:cxnSpLocks/>
              <a:stCxn id="14395" idx="6"/>
              <a:endCxn id="14403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1" name="Straight Connector 14410">
              <a:extLst>
                <a:ext uri="{FF2B5EF4-FFF2-40B4-BE49-F238E27FC236}">
                  <a16:creationId xmlns:a16="http://schemas.microsoft.com/office/drawing/2014/main" id="{46745076-0AF3-D317-1864-3263DE3C6EA2}"/>
                </a:ext>
              </a:extLst>
            </p:cNvPr>
            <p:cNvCxnSpPr>
              <a:cxnSpLocks/>
              <a:stCxn id="14396" idx="6"/>
              <a:endCxn id="14401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2" name="Straight Connector 14411">
              <a:extLst>
                <a:ext uri="{FF2B5EF4-FFF2-40B4-BE49-F238E27FC236}">
                  <a16:creationId xmlns:a16="http://schemas.microsoft.com/office/drawing/2014/main" id="{F36C488F-02D3-8B3C-9F40-49EEC4CC6508}"/>
                </a:ext>
              </a:extLst>
            </p:cNvPr>
            <p:cNvCxnSpPr>
              <a:cxnSpLocks/>
              <a:stCxn id="14397" idx="6"/>
              <a:endCxn id="14401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3" name="Straight Connector 14412">
              <a:extLst>
                <a:ext uri="{FF2B5EF4-FFF2-40B4-BE49-F238E27FC236}">
                  <a16:creationId xmlns:a16="http://schemas.microsoft.com/office/drawing/2014/main" id="{CD2CB359-F47C-E7D5-8D3A-163641B9692B}"/>
                </a:ext>
              </a:extLst>
            </p:cNvPr>
            <p:cNvCxnSpPr>
              <a:cxnSpLocks/>
              <a:stCxn id="14396" idx="6"/>
              <a:endCxn id="14402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4" name="Straight Connector 14413">
              <a:extLst>
                <a:ext uri="{FF2B5EF4-FFF2-40B4-BE49-F238E27FC236}">
                  <a16:creationId xmlns:a16="http://schemas.microsoft.com/office/drawing/2014/main" id="{8832A752-B831-FE25-3400-3C1E28523983}"/>
                </a:ext>
              </a:extLst>
            </p:cNvPr>
            <p:cNvCxnSpPr>
              <a:cxnSpLocks/>
              <a:stCxn id="14397" idx="7"/>
              <a:endCxn id="14403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5" name="Straight Connector 14414">
              <a:extLst>
                <a:ext uri="{FF2B5EF4-FFF2-40B4-BE49-F238E27FC236}">
                  <a16:creationId xmlns:a16="http://schemas.microsoft.com/office/drawing/2014/main" id="{CE83F39F-C94E-8D5C-09E0-6365A2B04283}"/>
                </a:ext>
              </a:extLst>
            </p:cNvPr>
            <p:cNvCxnSpPr>
              <a:cxnSpLocks/>
              <a:stCxn id="14398" idx="6"/>
              <a:endCxn id="14402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6" name="Straight Connector 14415">
              <a:extLst>
                <a:ext uri="{FF2B5EF4-FFF2-40B4-BE49-F238E27FC236}">
                  <a16:creationId xmlns:a16="http://schemas.microsoft.com/office/drawing/2014/main" id="{09D8E699-5EB4-C007-EC62-AA8E22383F04}"/>
                </a:ext>
              </a:extLst>
            </p:cNvPr>
            <p:cNvCxnSpPr>
              <a:cxnSpLocks/>
              <a:stCxn id="14399" idx="6"/>
              <a:endCxn id="14402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7" name="Straight Connector 14416">
              <a:extLst>
                <a:ext uri="{FF2B5EF4-FFF2-40B4-BE49-F238E27FC236}">
                  <a16:creationId xmlns:a16="http://schemas.microsoft.com/office/drawing/2014/main" id="{FA0D839E-0FAA-F1F6-732B-8B542C461EEC}"/>
                </a:ext>
              </a:extLst>
            </p:cNvPr>
            <p:cNvCxnSpPr>
              <a:cxnSpLocks/>
              <a:stCxn id="14399" idx="6"/>
              <a:endCxn id="14401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8" name="Straight Connector 14417">
              <a:extLst>
                <a:ext uri="{FF2B5EF4-FFF2-40B4-BE49-F238E27FC236}">
                  <a16:creationId xmlns:a16="http://schemas.microsoft.com/office/drawing/2014/main" id="{E10B42EF-53C6-37A7-EECD-4D765C707BBF}"/>
                </a:ext>
              </a:extLst>
            </p:cNvPr>
            <p:cNvCxnSpPr>
              <a:cxnSpLocks/>
              <a:stCxn id="14398" idx="6"/>
              <a:endCxn id="14403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9" name="Straight Connector 14418">
              <a:extLst>
                <a:ext uri="{FF2B5EF4-FFF2-40B4-BE49-F238E27FC236}">
                  <a16:creationId xmlns:a16="http://schemas.microsoft.com/office/drawing/2014/main" id="{55C2A16D-CFF8-CD20-6C08-0CEC2A0AF3C3}"/>
                </a:ext>
              </a:extLst>
            </p:cNvPr>
            <p:cNvCxnSpPr>
              <a:cxnSpLocks/>
              <a:stCxn id="14396" idx="6"/>
              <a:endCxn id="14403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0" name="Straight Connector 14419">
              <a:extLst>
                <a:ext uri="{FF2B5EF4-FFF2-40B4-BE49-F238E27FC236}">
                  <a16:creationId xmlns:a16="http://schemas.microsoft.com/office/drawing/2014/main" id="{9B7AFB77-FE99-432F-0597-2C94C8739BBA}"/>
                </a:ext>
              </a:extLst>
            </p:cNvPr>
            <p:cNvCxnSpPr>
              <a:cxnSpLocks/>
              <a:stCxn id="14398" idx="6"/>
              <a:endCxn id="14401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21" name="Oval 14420">
              <a:extLst>
                <a:ext uri="{FF2B5EF4-FFF2-40B4-BE49-F238E27FC236}">
                  <a16:creationId xmlns:a16="http://schemas.microsoft.com/office/drawing/2014/main" id="{E25D6278-93B3-BA2D-B262-CF00B0925A59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2" name="Oval 14421">
              <a:extLst>
                <a:ext uri="{FF2B5EF4-FFF2-40B4-BE49-F238E27FC236}">
                  <a16:creationId xmlns:a16="http://schemas.microsoft.com/office/drawing/2014/main" id="{4643288C-EFA0-E189-55A8-38D023A8B34C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3" name="Oval 14422">
              <a:extLst>
                <a:ext uri="{FF2B5EF4-FFF2-40B4-BE49-F238E27FC236}">
                  <a16:creationId xmlns:a16="http://schemas.microsoft.com/office/drawing/2014/main" id="{EBDA9EA7-3AE0-F332-9806-D2835622F1C8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4" name="Oval 14423">
              <a:extLst>
                <a:ext uri="{FF2B5EF4-FFF2-40B4-BE49-F238E27FC236}">
                  <a16:creationId xmlns:a16="http://schemas.microsoft.com/office/drawing/2014/main" id="{4514CA5D-C9F5-8810-0EB4-198333867FA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5" name="Oval 14424">
              <a:extLst>
                <a:ext uri="{FF2B5EF4-FFF2-40B4-BE49-F238E27FC236}">
                  <a16:creationId xmlns:a16="http://schemas.microsoft.com/office/drawing/2014/main" id="{8D2EC97E-6344-2BBD-F5A0-503D45E1A979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6" name="Oval 14425">
              <a:extLst>
                <a:ext uri="{FF2B5EF4-FFF2-40B4-BE49-F238E27FC236}">
                  <a16:creationId xmlns:a16="http://schemas.microsoft.com/office/drawing/2014/main" id="{FEABC64E-6A1C-5D2A-7D47-A926AA8463A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27" name="Straight Connector 14426">
              <a:extLst>
                <a:ext uri="{FF2B5EF4-FFF2-40B4-BE49-F238E27FC236}">
                  <a16:creationId xmlns:a16="http://schemas.microsoft.com/office/drawing/2014/main" id="{B3FC569C-9F81-3CE3-AA40-577203638849}"/>
                </a:ext>
              </a:extLst>
            </p:cNvPr>
            <p:cNvCxnSpPr>
              <a:cxnSpLocks/>
              <a:stCxn id="14395" idx="2"/>
              <a:endCxn id="14421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8" name="Straight Connector 14427">
              <a:extLst>
                <a:ext uri="{FF2B5EF4-FFF2-40B4-BE49-F238E27FC236}">
                  <a16:creationId xmlns:a16="http://schemas.microsoft.com/office/drawing/2014/main" id="{B18C5832-ECDF-C45D-B484-C0F283C8CC14}"/>
                </a:ext>
              </a:extLst>
            </p:cNvPr>
            <p:cNvCxnSpPr>
              <a:cxnSpLocks/>
              <a:stCxn id="14396" idx="2"/>
              <a:endCxn id="14421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9" name="Straight Connector 14428">
              <a:extLst>
                <a:ext uri="{FF2B5EF4-FFF2-40B4-BE49-F238E27FC236}">
                  <a16:creationId xmlns:a16="http://schemas.microsoft.com/office/drawing/2014/main" id="{A15320A4-05E6-9ECF-63B8-2281CB8A38A1}"/>
                </a:ext>
              </a:extLst>
            </p:cNvPr>
            <p:cNvCxnSpPr>
              <a:cxnSpLocks/>
              <a:stCxn id="14396" idx="2"/>
              <a:endCxn id="14423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0" name="Straight Connector 14429">
              <a:extLst>
                <a:ext uri="{FF2B5EF4-FFF2-40B4-BE49-F238E27FC236}">
                  <a16:creationId xmlns:a16="http://schemas.microsoft.com/office/drawing/2014/main" id="{1D558EA8-1DE9-8981-C4F1-ECE9283B8C7C}"/>
                </a:ext>
              </a:extLst>
            </p:cNvPr>
            <p:cNvCxnSpPr>
              <a:cxnSpLocks/>
              <a:stCxn id="14397" idx="2"/>
              <a:endCxn id="14423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1" name="Straight Connector 14430">
              <a:extLst>
                <a:ext uri="{FF2B5EF4-FFF2-40B4-BE49-F238E27FC236}">
                  <a16:creationId xmlns:a16="http://schemas.microsoft.com/office/drawing/2014/main" id="{0F6FFE91-4412-F7B3-CEC2-D2D009C72F05}"/>
                </a:ext>
              </a:extLst>
            </p:cNvPr>
            <p:cNvCxnSpPr>
              <a:cxnSpLocks/>
              <a:stCxn id="14398" idx="2"/>
              <a:endCxn id="14424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2" name="Straight Connector 14431">
              <a:extLst>
                <a:ext uri="{FF2B5EF4-FFF2-40B4-BE49-F238E27FC236}">
                  <a16:creationId xmlns:a16="http://schemas.microsoft.com/office/drawing/2014/main" id="{2D35E8E0-7F06-2E1F-99BA-2D87BC111B46}"/>
                </a:ext>
              </a:extLst>
            </p:cNvPr>
            <p:cNvCxnSpPr>
              <a:cxnSpLocks/>
              <a:stCxn id="14399" idx="2"/>
              <a:endCxn id="14425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3" name="Straight Connector 14432">
              <a:extLst>
                <a:ext uri="{FF2B5EF4-FFF2-40B4-BE49-F238E27FC236}">
                  <a16:creationId xmlns:a16="http://schemas.microsoft.com/office/drawing/2014/main" id="{619DA7E9-E7F7-B7C0-E8DE-8C932B35A2BA}"/>
                </a:ext>
              </a:extLst>
            </p:cNvPr>
            <p:cNvCxnSpPr>
              <a:cxnSpLocks/>
              <a:stCxn id="14400" idx="2"/>
              <a:endCxn id="14426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4" name="Straight Connector 14433">
              <a:extLst>
                <a:ext uri="{FF2B5EF4-FFF2-40B4-BE49-F238E27FC236}">
                  <a16:creationId xmlns:a16="http://schemas.microsoft.com/office/drawing/2014/main" id="{C03E5605-558F-B350-7945-9C571582C016}"/>
                </a:ext>
              </a:extLst>
            </p:cNvPr>
            <p:cNvCxnSpPr>
              <a:cxnSpLocks/>
              <a:stCxn id="14426" idx="2"/>
              <a:endCxn id="14374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5" name="Straight Connector 14434">
              <a:extLst>
                <a:ext uri="{FF2B5EF4-FFF2-40B4-BE49-F238E27FC236}">
                  <a16:creationId xmlns:a16="http://schemas.microsoft.com/office/drawing/2014/main" id="{32D28E3C-3EED-D655-5FC9-FA86BEC1258C}"/>
                </a:ext>
              </a:extLst>
            </p:cNvPr>
            <p:cNvCxnSpPr>
              <a:cxnSpLocks/>
              <a:stCxn id="14425" idx="2"/>
              <a:endCxn id="14373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6" name="Straight Connector 14435">
              <a:extLst>
                <a:ext uri="{FF2B5EF4-FFF2-40B4-BE49-F238E27FC236}">
                  <a16:creationId xmlns:a16="http://schemas.microsoft.com/office/drawing/2014/main" id="{71EA4ED8-D6AB-E009-7ABB-77D9F1C2B4D3}"/>
                </a:ext>
              </a:extLst>
            </p:cNvPr>
            <p:cNvCxnSpPr>
              <a:cxnSpLocks/>
              <a:stCxn id="14424" idx="2"/>
              <a:endCxn id="14372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7" name="Straight Connector 14436">
              <a:extLst>
                <a:ext uri="{FF2B5EF4-FFF2-40B4-BE49-F238E27FC236}">
                  <a16:creationId xmlns:a16="http://schemas.microsoft.com/office/drawing/2014/main" id="{F737A110-B4FB-545F-9D43-5169B4D02351}"/>
                </a:ext>
              </a:extLst>
            </p:cNvPr>
            <p:cNvCxnSpPr>
              <a:cxnSpLocks/>
              <a:stCxn id="14423" idx="2"/>
              <a:endCxn id="14371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8" name="Straight Connector 14437">
              <a:extLst>
                <a:ext uri="{FF2B5EF4-FFF2-40B4-BE49-F238E27FC236}">
                  <a16:creationId xmlns:a16="http://schemas.microsoft.com/office/drawing/2014/main" id="{69B2E528-737E-E969-A526-732783E9425A}"/>
                </a:ext>
              </a:extLst>
            </p:cNvPr>
            <p:cNvCxnSpPr>
              <a:cxnSpLocks/>
              <a:stCxn id="14422" idx="2"/>
              <a:endCxn id="14370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9" name="Straight Connector 14438">
              <a:extLst>
                <a:ext uri="{FF2B5EF4-FFF2-40B4-BE49-F238E27FC236}">
                  <a16:creationId xmlns:a16="http://schemas.microsoft.com/office/drawing/2014/main" id="{69BA2762-6095-936D-7223-947A334A7228}"/>
                </a:ext>
              </a:extLst>
            </p:cNvPr>
            <p:cNvCxnSpPr>
              <a:cxnSpLocks/>
              <a:stCxn id="14421" idx="2"/>
              <a:endCxn id="14369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0" name="Straight Connector 14439">
              <a:extLst>
                <a:ext uri="{FF2B5EF4-FFF2-40B4-BE49-F238E27FC236}">
                  <a16:creationId xmlns:a16="http://schemas.microsoft.com/office/drawing/2014/main" id="{4C0B2F76-DC0B-A3E7-20C4-A37A6EAB7048}"/>
                </a:ext>
              </a:extLst>
            </p:cNvPr>
            <p:cNvCxnSpPr>
              <a:cxnSpLocks/>
              <a:stCxn id="14396" idx="2"/>
              <a:endCxn id="14422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1" name="Straight Connector 14440">
              <a:extLst>
                <a:ext uri="{FF2B5EF4-FFF2-40B4-BE49-F238E27FC236}">
                  <a16:creationId xmlns:a16="http://schemas.microsoft.com/office/drawing/2014/main" id="{1CFCA1D5-1117-CDBE-E61F-48510FC402E6}"/>
                </a:ext>
              </a:extLst>
            </p:cNvPr>
            <p:cNvCxnSpPr>
              <a:cxnSpLocks/>
              <a:stCxn id="14397" idx="2"/>
              <a:endCxn id="14422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2" name="Straight Connector 14441">
              <a:extLst>
                <a:ext uri="{FF2B5EF4-FFF2-40B4-BE49-F238E27FC236}">
                  <a16:creationId xmlns:a16="http://schemas.microsoft.com/office/drawing/2014/main" id="{4E4C710C-A09F-67CC-3195-DC7A7130424D}"/>
                </a:ext>
              </a:extLst>
            </p:cNvPr>
            <p:cNvCxnSpPr>
              <a:cxnSpLocks/>
              <a:stCxn id="14397" idx="2"/>
              <a:endCxn id="14424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3" name="Straight Connector 14442">
              <a:extLst>
                <a:ext uri="{FF2B5EF4-FFF2-40B4-BE49-F238E27FC236}">
                  <a16:creationId xmlns:a16="http://schemas.microsoft.com/office/drawing/2014/main" id="{951B00BA-1466-8F18-E490-BD83902D3B0B}"/>
                </a:ext>
              </a:extLst>
            </p:cNvPr>
            <p:cNvCxnSpPr>
              <a:cxnSpLocks/>
              <a:stCxn id="14398" idx="2"/>
              <a:endCxn id="14423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4" name="Straight Connector 14443">
              <a:extLst>
                <a:ext uri="{FF2B5EF4-FFF2-40B4-BE49-F238E27FC236}">
                  <a16:creationId xmlns:a16="http://schemas.microsoft.com/office/drawing/2014/main" id="{FC6E08A7-6BAD-55F7-235E-341A4A64893D}"/>
                </a:ext>
              </a:extLst>
            </p:cNvPr>
            <p:cNvCxnSpPr>
              <a:cxnSpLocks/>
              <a:stCxn id="14399" idx="2"/>
              <a:endCxn id="14424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5" name="Straight Connector 14444">
              <a:extLst>
                <a:ext uri="{FF2B5EF4-FFF2-40B4-BE49-F238E27FC236}">
                  <a16:creationId xmlns:a16="http://schemas.microsoft.com/office/drawing/2014/main" id="{04081889-A0CB-9A2A-963E-8B381E37D8B7}"/>
                </a:ext>
              </a:extLst>
            </p:cNvPr>
            <p:cNvCxnSpPr>
              <a:cxnSpLocks/>
              <a:stCxn id="14400" idx="2"/>
              <a:endCxn id="14425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6" name="Straight Connector 14445">
              <a:extLst>
                <a:ext uri="{FF2B5EF4-FFF2-40B4-BE49-F238E27FC236}">
                  <a16:creationId xmlns:a16="http://schemas.microsoft.com/office/drawing/2014/main" id="{C692F9D7-4847-41B4-9149-239883355901}"/>
                </a:ext>
              </a:extLst>
            </p:cNvPr>
            <p:cNvCxnSpPr>
              <a:cxnSpLocks/>
              <a:stCxn id="14399" idx="2"/>
              <a:endCxn id="14426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7" name="Straight Connector 14446">
              <a:extLst>
                <a:ext uri="{FF2B5EF4-FFF2-40B4-BE49-F238E27FC236}">
                  <a16:creationId xmlns:a16="http://schemas.microsoft.com/office/drawing/2014/main" id="{43A19915-DE26-2075-EF38-F722B5D3B251}"/>
                </a:ext>
              </a:extLst>
            </p:cNvPr>
            <p:cNvCxnSpPr>
              <a:cxnSpLocks/>
              <a:stCxn id="14398" idx="2"/>
              <a:endCxn id="14425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8" name="Straight Connector 14447">
              <a:extLst>
                <a:ext uri="{FF2B5EF4-FFF2-40B4-BE49-F238E27FC236}">
                  <a16:creationId xmlns:a16="http://schemas.microsoft.com/office/drawing/2014/main" id="{06A878CF-9541-4A3B-9FE1-0B86821361DE}"/>
                </a:ext>
              </a:extLst>
            </p:cNvPr>
            <p:cNvCxnSpPr>
              <a:cxnSpLocks/>
              <a:stCxn id="14395" idx="2"/>
              <a:endCxn id="14422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9" name="Straight Connector 14448">
              <a:extLst>
                <a:ext uri="{FF2B5EF4-FFF2-40B4-BE49-F238E27FC236}">
                  <a16:creationId xmlns:a16="http://schemas.microsoft.com/office/drawing/2014/main" id="{D26DA756-2CD4-09B2-E891-32A6A0129D6C}"/>
                </a:ext>
              </a:extLst>
            </p:cNvPr>
            <p:cNvCxnSpPr>
              <a:cxnSpLocks/>
              <a:stCxn id="14421" idx="2"/>
              <a:endCxn id="14371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0" name="Straight Connector 14449">
              <a:extLst>
                <a:ext uri="{FF2B5EF4-FFF2-40B4-BE49-F238E27FC236}">
                  <a16:creationId xmlns:a16="http://schemas.microsoft.com/office/drawing/2014/main" id="{6EE0D4B6-B96C-69A9-B8EC-DBE4C3FC8F87}"/>
                </a:ext>
              </a:extLst>
            </p:cNvPr>
            <p:cNvCxnSpPr>
              <a:cxnSpLocks/>
              <a:stCxn id="14423" idx="2"/>
              <a:endCxn id="14369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1" name="Straight Connector 14450">
              <a:extLst>
                <a:ext uri="{FF2B5EF4-FFF2-40B4-BE49-F238E27FC236}">
                  <a16:creationId xmlns:a16="http://schemas.microsoft.com/office/drawing/2014/main" id="{DDF22FA8-C15D-CEA6-F2FF-ACABEC1EEFC5}"/>
                </a:ext>
              </a:extLst>
            </p:cNvPr>
            <p:cNvCxnSpPr>
              <a:cxnSpLocks/>
              <a:stCxn id="14424" idx="2"/>
              <a:endCxn id="14370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2" name="Straight Connector 14451">
              <a:extLst>
                <a:ext uri="{FF2B5EF4-FFF2-40B4-BE49-F238E27FC236}">
                  <a16:creationId xmlns:a16="http://schemas.microsoft.com/office/drawing/2014/main" id="{B6CEA8EB-2370-0D98-26DB-3E79ADAA4EB9}"/>
                </a:ext>
              </a:extLst>
            </p:cNvPr>
            <p:cNvCxnSpPr>
              <a:cxnSpLocks/>
              <a:stCxn id="14425" idx="2"/>
              <a:endCxn id="14372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3" name="Straight Connector 14452">
              <a:extLst>
                <a:ext uri="{FF2B5EF4-FFF2-40B4-BE49-F238E27FC236}">
                  <a16:creationId xmlns:a16="http://schemas.microsoft.com/office/drawing/2014/main" id="{71913F45-22C0-8800-CBBB-6DF55B94F735}"/>
                </a:ext>
              </a:extLst>
            </p:cNvPr>
            <p:cNvCxnSpPr>
              <a:cxnSpLocks/>
              <a:stCxn id="14426" idx="2"/>
              <a:endCxn id="14373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4" name="Straight Connector 14453">
              <a:extLst>
                <a:ext uri="{FF2B5EF4-FFF2-40B4-BE49-F238E27FC236}">
                  <a16:creationId xmlns:a16="http://schemas.microsoft.com/office/drawing/2014/main" id="{2CDC93A1-DCE1-5E6E-54BB-5A08AC1037D5}"/>
                </a:ext>
              </a:extLst>
            </p:cNvPr>
            <p:cNvCxnSpPr>
              <a:cxnSpLocks/>
              <a:stCxn id="14425" idx="2"/>
              <a:endCxn id="14374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5" name="Straight Connector 14454">
              <a:extLst>
                <a:ext uri="{FF2B5EF4-FFF2-40B4-BE49-F238E27FC236}">
                  <a16:creationId xmlns:a16="http://schemas.microsoft.com/office/drawing/2014/main" id="{1B751A83-FF68-B94B-4DF3-08614A70D051}"/>
                </a:ext>
              </a:extLst>
            </p:cNvPr>
            <p:cNvCxnSpPr>
              <a:cxnSpLocks/>
              <a:stCxn id="14424" idx="2"/>
              <a:endCxn id="14373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6" name="Straight Connector 14455">
              <a:extLst>
                <a:ext uri="{FF2B5EF4-FFF2-40B4-BE49-F238E27FC236}">
                  <a16:creationId xmlns:a16="http://schemas.microsoft.com/office/drawing/2014/main" id="{48E63F02-8BD9-CC94-4251-CB5DA762B559}"/>
                </a:ext>
              </a:extLst>
            </p:cNvPr>
            <p:cNvCxnSpPr>
              <a:cxnSpLocks/>
              <a:stCxn id="14423" idx="2"/>
              <a:endCxn id="14372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7" name="Straight Connector 14456">
              <a:extLst>
                <a:ext uri="{FF2B5EF4-FFF2-40B4-BE49-F238E27FC236}">
                  <a16:creationId xmlns:a16="http://schemas.microsoft.com/office/drawing/2014/main" id="{BEB44B42-9C79-EB2A-B3D1-1B59D88811F8}"/>
                </a:ext>
              </a:extLst>
            </p:cNvPr>
            <p:cNvCxnSpPr>
              <a:cxnSpLocks/>
              <a:stCxn id="14422" idx="2"/>
              <a:endCxn id="14371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8" name="Straight Connector 14457">
              <a:extLst>
                <a:ext uri="{FF2B5EF4-FFF2-40B4-BE49-F238E27FC236}">
                  <a16:creationId xmlns:a16="http://schemas.microsoft.com/office/drawing/2014/main" id="{8E3D6B74-A096-8F77-6465-20E715AF5492}"/>
                </a:ext>
              </a:extLst>
            </p:cNvPr>
            <p:cNvCxnSpPr>
              <a:cxnSpLocks/>
              <a:stCxn id="14422" idx="2"/>
              <a:endCxn id="14372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9" name="Straight Connector 14458">
              <a:extLst>
                <a:ext uri="{FF2B5EF4-FFF2-40B4-BE49-F238E27FC236}">
                  <a16:creationId xmlns:a16="http://schemas.microsoft.com/office/drawing/2014/main" id="{5384AEFE-515D-5D7F-A812-613915F18A45}"/>
                </a:ext>
              </a:extLst>
            </p:cNvPr>
            <p:cNvCxnSpPr>
              <a:cxnSpLocks/>
              <a:stCxn id="14424" idx="2"/>
              <a:endCxn id="14374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0" name="Straight Connector 14459">
              <a:extLst>
                <a:ext uri="{FF2B5EF4-FFF2-40B4-BE49-F238E27FC236}">
                  <a16:creationId xmlns:a16="http://schemas.microsoft.com/office/drawing/2014/main" id="{44D7F5A0-166B-A80B-71CC-ECB7080EBCD2}"/>
                </a:ext>
              </a:extLst>
            </p:cNvPr>
            <p:cNvCxnSpPr>
              <a:cxnSpLocks/>
              <a:stCxn id="14424" idx="2"/>
              <a:endCxn id="14371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1" name="Straight Connector 14460">
              <a:extLst>
                <a:ext uri="{FF2B5EF4-FFF2-40B4-BE49-F238E27FC236}">
                  <a16:creationId xmlns:a16="http://schemas.microsoft.com/office/drawing/2014/main" id="{5E9AEE44-A16B-DD17-CA9D-C3DD06E8DE5E}"/>
                </a:ext>
              </a:extLst>
            </p:cNvPr>
            <p:cNvCxnSpPr>
              <a:cxnSpLocks/>
              <a:stCxn id="14426" idx="2"/>
              <a:endCxn id="14372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2" name="Straight Connector 14461">
              <a:extLst>
                <a:ext uri="{FF2B5EF4-FFF2-40B4-BE49-F238E27FC236}">
                  <a16:creationId xmlns:a16="http://schemas.microsoft.com/office/drawing/2014/main" id="{7E24483A-D1ED-BD66-1139-07176CCE0FA6}"/>
                </a:ext>
              </a:extLst>
            </p:cNvPr>
            <p:cNvCxnSpPr>
              <a:cxnSpLocks/>
              <a:stCxn id="14421" idx="2"/>
              <a:endCxn id="14373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3" name="Straight Connector 14462">
              <a:extLst>
                <a:ext uri="{FF2B5EF4-FFF2-40B4-BE49-F238E27FC236}">
                  <a16:creationId xmlns:a16="http://schemas.microsoft.com/office/drawing/2014/main" id="{B2FA0A21-9B09-9FB8-0413-B61C7142B804}"/>
                </a:ext>
              </a:extLst>
            </p:cNvPr>
            <p:cNvCxnSpPr>
              <a:cxnSpLocks/>
              <a:stCxn id="14421" idx="2"/>
              <a:endCxn id="14374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4" name="Straight Connector 14463">
              <a:extLst>
                <a:ext uri="{FF2B5EF4-FFF2-40B4-BE49-F238E27FC236}">
                  <a16:creationId xmlns:a16="http://schemas.microsoft.com/office/drawing/2014/main" id="{14AB5860-B5C3-59A0-A15D-B2F737E03F11}"/>
                </a:ext>
              </a:extLst>
            </p:cNvPr>
            <p:cNvCxnSpPr>
              <a:cxnSpLocks/>
              <a:stCxn id="14426" idx="2"/>
              <a:endCxn id="14371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5" name="Straight Connector 14464">
              <a:extLst>
                <a:ext uri="{FF2B5EF4-FFF2-40B4-BE49-F238E27FC236}">
                  <a16:creationId xmlns:a16="http://schemas.microsoft.com/office/drawing/2014/main" id="{408115E1-885C-EC52-C92C-E2FBE163F87D}"/>
                </a:ext>
              </a:extLst>
            </p:cNvPr>
            <p:cNvCxnSpPr>
              <a:cxnSpLocks/>
              <a:stCxn id="14426" idx="2"/>
              <a:endCxn id="14370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6" name="Straight Connector 14465">
              <a:extLst>
                <a:ext uri="{FF2B5EF4-FFF2-40B4-BE49-F238E27FC236}">
                  <a16:creationId xmlns:a16="http://schemas.microsoft.com/office/drawing/2014/main" id="{E63EFE5D-F6F9-C2D5-C808-F54D0753D3A6}"/>
                </a:ext>
              </a:extLst>
            </p:cNvPr>
            <p:cNvCxnSpPr>
              <a:cxnSpLocks/>
              <a:stCxn id="14423" idx="2"/>
              <a:endCxn id="14370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7" name="Straight Connector 14466">
              <a:extLst>
                <a:ext uri="{FF2B5EF4-FFF2-40B4-BE49-F238E27FC236}">
                  <a16:creationId xmlns:a16="http://schemas.microsoft.com/office/drawing/2014/main" id="{82D83C0D-0B04-1386-0B22-38FEBE83128B}"/>
                </a:ext>
              </a:extLst>
            </p:cNvPr>
            <p:cNvCxnSpPr>
              <a:cxnSpLocks/>
              <a:stCxn id="14423" idx="2"/>
              <a:endCxn id="14373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8" name="Straight Connector 14467">
              <a:extLst>
                <a:ext uri="{FF2B5EF4-FFF2-40B4-BE49-F238E27FC236}">
                  <a16:creationId xmlns:a16="http://schemas.microsoft.com/office/drawing/2014/main" id="{C698777A-D9CA-C083-DCEE-D0FC58726168}"/>
                </a:ext>
              </a:extLst>
            </p:cNvPr>
            <p:cNvCxnSpPr>
              <a:cxnSpLocks/>
              <a:stCxn id="14423" idx="1"/>
              <a:endCxn id="14374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9" name="Straight Connector 14468">
              <a:extLst>
                <a:ext uri="{FF2B5EF4-FFF2-40B4-BE49-F238E27FC236}">
                  <a16:creationId xmlns:a16="http://schemas.microsoft.com/office/drawing/2014/main" id="{8B37B7BC-671E-F21E-2998-DD256FED5168}"/>
                </a:ext>
              </a:extLst>
            </p:cNvPr>
            <p:cNvCxnSpPr>
              <a:cxnSpLocks/>
              <a:stCxn id="14424" idx="2"/>
              <a:endCxn id="14369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0" name="Straight Connector 14469">
              <a:extLst>
                <a:ext uri="{FF2B5EF4-FFF2-40B4-BE49-F238E27FC236}">
                  <a16:creationId xmlns:a16="http://schemas.microsoft.com/office/drawing/2014/main" id="{80A4B31B-E7FC-B22F-01B8-6423F160F7C2}"/>
                </a:ext>
              </a:extLst>
            </p:cNvPr>
            <p:cNvCxnSpPr>
              <a:cxnSpLocks/>
              <a:stCxn id="14370" idx="2"/>
              <a:endCxn id="14421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1" name="Straight Connector 14470">
              <a:extLst>
                <a:ext uri="{FF2B5EF4-FFF2-40B4-BE49-F238E27FC236}">
                  <a16:creationId xmlns:a16="http://schemas.microsoft.com/office/drawing/2014/main" id="{54C2DACA-DE3D-E766-ABD2-90BB96413009}"/>
                </a:ext>
              </a:extLst>
            </p:cNvPr>
            <p:cNvCxnSpPr>
              <a:cxnSpLocks/>
              <a:stCxn id="14422" idx="2"/>
              <a:endCxn id="14369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2" name="Straight Connector 14471">
              <a:extLst>
                <a:ext uri="{FF2B5EF4-FFF2-40B4-BE49-F238E27FC236}">
                  <a16:creationId xmlns:a16="http://schemas.microsoft.com/office/drawing/2014/main" id="{D7F5C0EF-68D7-764A-EBFF-33DD0EA7BE44}"/>
                </a:ext>
              </a:extLst>
            </p:cNvPr>
            <p:cNvCxnSpPr>
              <a:cxnSpLocks/>
              <a:stCxn id="14425" idx="2"/>
              <a:endCxn id="14369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3" name="Straight Connector 14472">
              <a:extLst>
                <a:ext uri="{FF2B5EF4-FFF2-40B4-BE49-F238E27FC236}">
                  <a16:creationId xmlns:a16="http://schemas.microsoft.com/office/drawing/2014/main" id="{1AF552B4-E740-15F8-185F-D7B84213604F}"/>
                </a:ext>
              </a:extLst>
            </p:cNvPr>
            <p:cNvCxnSpPr>
              <a:cxnSpLocks/>
              <a:stCxn id="14397" idx="6"/>
              <a:endCxn id="14402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4" name="Straight Connector 14473">
              <a:extLst>
                <a:ext uri="{FF2B5EF4-FFF2-40B4-BE49-F238E27FC236}">
                  <a16:creationId xmlns:a16="http://schemas.microsoft.com/office/drawing/2014/main" id="{224B86FC-D5F3-4748-6641-34E08D216A47}"/>
                </a:ext>
              </a:extLst>
            </p:cNvPr>
            <p:cNvCxnSpPr>
              <a:cxnSpLocks/>
              <a:stCxn id="14376" idx="2"/>
              <a:endCxn id="14371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8ACF2718-56ED-9284-625E-B3022B52EEA5}"/>
              </a:ext>
            </a:extLst>
          </p:cNvPr>
          <p:cNvCxnSpPr>
            <a:cxnSpLocks/>
          </p:cNvCxnSpPr>
          <p:nvPr/>
        </p:nvCxnSpPr>
        <p:spPr>
          <a:xfrm flipH="1">
            <a:off x="4291759" y="365454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FABE50F6-DAB3-D9A9-9717-212787E1B0BB}"/>
              </a:ext>
            </a:extLst>
          </p:cNvPr>
          <p:cNvCxnSpPr>
            <a:cxnSpLocks/>
            <a:stCxn id="14481" idx="1"/>
            <a:endCxn id="11354" idx="3"/>
          </p:cNvCxnSpPr>
          <p:nvPr/>
        </p:nvCxnSpPr>
        <p:spPr>
          <a:xfrm flipH="1" flipV="1">
            <a:off x="2597913" y="3732282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8" name="Straight Connector 11377">
            <a:extLst>
              <a:ext uri="{FF2B5EF4-FFF2-40B4-BE49-F238E27FC236}">
                <a16:creationId xmlns:a16="http://schemas.microsoft.com/office/drawing/2014/main" id="{B6DA273F-4EA0-AF2D-8D6A-41F39A46D0F4}"/>
              </a:ext>
            </a:extLst>
          </p:cNvPr>
          <p:cNvCxnSpPr>
            <a:cxnSpLocks/>
          </p:cNvCxnSpPr>
          <p:nvPr/>
        </p:nvCxnSpPr>
        <p:spPr>
          <a:xfrm flipH="1" flipV="1">
            <a:off x="3066051" y="3909854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1379" name="Straight Connector 11378">
            <a:extLst>
              <a:ext uri="{FF2B5EF4-FFF2-40B4-BE49-F238E27FC236}">
                <a16:creationId xmlns:a16="http://schemas.microsoft.com/office/drawing/2014/main" id="{5B0637FC-0DFB-8C0C-E4A2-A454C01C7C6E}"/>
              </a:ext>
            </a:extLst>
          </p:cNvPr>
          <p:cNvCxnSpPr>
            <a:cxnSpLocks/>
          </p:cNvCxnSpPr>
          <p:nvPr/>
        </p:nvCxnSpPr>
        <p:spPr>
          <a:xfrm flipH="1">
            <a:off x="3082627" y="3114274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1380" name="Straight Connector 11379">
            <a:extLst>
              <a:ext uri="{FF2B5EF4-FFF2-40B4-BE49-F238E27FC236}">
                <a16:creationId xmlns:a16="http://schemas.microsoft.com/office/drawing/2014/main" id="{D5489139-13BA-EB95-46A0-1C1E1A14BA64}"/>
              </a:ext>
            </a:extLst>
          </p:cNvPr>
          <p:cNvCxnSpPr>
            <a:cxnSpLocks/>
          </p:cNvCxnSpPr>
          <p:nvPr/>
        </p:nvCxnSpPr>
        <p:spPr>
          <a:xfrm flipH="1">
            <a:off x="3126601" y="3775618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ADC793E3-1171-67A3-3E81-09C30090AECD}"/>
              </a:ext>
            </a:extLst>
          </p:cNvPr>
          <p:cNvSpPr txBox="1"/>
          <p:nvPr/>
        </p:nvSpPr>
        <p:spPr>
          <a:xfrm rot="5400000">
            <a:off x="4605494" y="397283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85" name="TextBox 11384">
            <a:extLst>
              <a:ext uri="{FF2B5EF4-FFF2-40B4-BE49-F238E27FC236}">
                <a16:creationId xmlns:a16="http://schemas.microsoft.com/office/drawing/2014/main" id="{D402DB1C-8FA9-41A1-3021-831E32B62C02}"/>
              </a:ext>
            </a:extLst>
          </p:cNvPr>
          <p:cNvSpPr txBox="1"/>
          <p:nvPr/>
        </p:nvSpPr>
        <p:spPr>
          <a:xfrm>
            <a:off x="4578789" y="291639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6" name="TextBox 11385">
            <a:extLst>
              <a:ext uri="{FF2B5EF4-FFF2-40B4-BE49-F238E27FC236}">
                <a16:creationId xmlns:a16="http://schemas.microsoft.com/office/drawing/2014/main" id="{7BB114E5-E982-1B65-946F-AD07D2F03979}"/>
              </a:ext>
            </a:extLst>
          </p:cNvPr>
          <p:cNvSpPr txBox="1"/>
          <p:nvPr/>
        </p:nvSpPr>
        <p:spPr>
          <a:xfrm>
            <a:off x="4578789" y="351639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7" name="TextBox 11386">
            <a:extLst>
              <a:ext uri="{FF2B5EF4-FFF2-40B4-BE49-F238E27FC236}">
                <a16:creationId xmlns:a16="http://schemas.microsoft.com/office/drawing/2014/main" id="{5AFA4306-E599-49BB-4D31-13CCCFBABD7E}"/>
              </a:ext>
            </a:extLst>
          </p:cNvPr>
          <p:cNvSpPr txBox="1"/>
          <p:nvPr/>
        </p:nvSpPr>
        <p:spPr>
          <a:xfrm>
            <a:off x="4578789" y="4344280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CB97D-ED93-44DD-2322-1CC043888208}"/>
              </a:ext>
            </a:extLst>
          </p:cNvPr>
          <p:cNvGrpSpPr/>
          <p:nvPr/>
        </p:nvGrpSpPr>
        <p:grpSpPr>
          <a:xfrm>
            <a:off x="3371655" y="2975323"/>
            <a:ext cx="355009" cy="355009"/>
            <a:chOff x="8407346" y="4958711"/>
            <a:chExt cx="429561" cy="42956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CFD71C-52C0-8297-188A-46FC67C7F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A0A8E5D-8DC0-2998-FA06-EAF36891220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6A36E4-387D-8EB7-B332-73E8CCDC9BE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00B87A-2A19-A885-1E64-155EE60D94B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60CC9-A3F9-0BB2-E4A3-AC18EF1D4689}"/>
              </a:ext>
            </a:extLst>
          </p:cNvPr>
          <p:cNvGrpSpPr/>
          <p:nvPr/>
        </p:nvGrpSpPr>
        <p:grpSpPr>
          <a:xfrm>
            <a:off x="3524307" y="3406796"/>
            <a:ext cx="355009" cy="355009"/>
            <a:chOff x="8407346" y="4958711"/>
            <a:chExt cx="429561" cy="4295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905CE6-6733-7EF6-B8C3-58DDB8EA6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4C2A7-E1DC-4D8B-DB88-2FEE348484C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DD395E-7CE7-CE4C-9543-271411B14325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61DFA1-27FB-B86E-5FB0-BEB9C4BEA77E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00C86-DE00-90AA-9C28-926EEB15DA6E}"/>
              </a:ext>
            </a:extLst>
          </p:cNvPr>
          <p:cNvGrpSpPr/>
          <p:nvPr/>
        </p:nvGrpSpPr>
        <p:grpSpPr>
          <a:xfrm>
            <a:off x="3366367" y="4177209"/>
            <a:ext cx="355009" cy="355009"/>
            <a:chOff x="8407346" y="4958711"/>
            <a:chExt cx="429561" cy="42956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FDA7A45-6BA7-E522-775B-713BDE50E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8789808-F9D4-C58B-BF0B-497D9C22495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560CD5-3D0D-E24E-BADB-D790404D7D9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C9A0653-3B71-12AD-5BC9-68E3E7E084B4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2C43A6-EB1E-F46C-4B2E-6FFACAAE98BF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3175396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20C1B046-E4C4-DBB3-2AC2-C2D5E3F2AAC6}"/>
              </a:ext>
            </a:extLst>
          </p:cNvPr>
          <p:cNvSpPr/>
          <p:nvPr/>
        </p:nvSpPr>
        <p:spPr>
          <a:xfrm>
            <a:off x="1084496" y="3028838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61598CC8-9246-78E5-44CE-B0647412BA31}"/>
                  </a:ext>
                </a:extLst>
              </p:cNvPr>
              <p:cNvSpPr txBox="1"/>
              <p:nvPr/>
            </p:nvSpPr>
            <p:spPr>
              <a:xfrm>
                <a:off x="3963950" y="305954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61598CC8-9246-78E5-44CE-B0647412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3059544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6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3B580FE5-DB77-70A1-27DE-EBFF657830D6}"/>
              </a:ext>
            </a:extLst>
          </p:cNvPr>
          <p:cNvSpPr/>
          <p:nvPr/>
        </p:nvSpPr>
        <p:spPr>
          <a:xfrm>
            <a:off x="4192662" y="301556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8DEDB72D-B6DD-673D-9E7D-69336F273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2876950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B797D766-1EEC-33F7-5E3A-7717EB644A90}"/>
              </a:ext>
            </a:extLst>
          </p:cNvPr>
          <p:cNvCxnSpPr>
            <a:cxnSpLocks/>
          </p:cNvCxnSpPr>
          <p:nvPr/>
        </p:nvCxnSpPr>
        <p:spPr>
          <a:xfrm flipH="1">
            <a:off x="4289642" y="306128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56138ED2-0FE7-C217-F459-CD6209CF96D5}"/>
              </a:ext>
            </a:extLst>
          </p:cNvPr>
          <p:cNvGrpSpPr/>
          <p:nvPr/>
        </p:nvGrpSpPr>
        <p:grpSpPr>
          <a:xfrm>
            <a:off x="4058894" y="2850293"/>
            <a:ext cx="130908" cy="213640"/>
            <a:chOff x="3162869" y="1587873"/>
            <a:chExt cx="130908" cy="213640"/>
          </a:xfrm>
        </p:grpSpPr>
        <p:cxnSp>
          <p:nvCxnSpPr>
            <p:cNvPr id="14487" name="Straight Arrow Connector 14486">
              <a:extLst>
                <a:ext uri="{FF2B5EF4-FFF2-40B4-BE49-F238E27FC236}">
                  <a16:creationId xmlns:a16="http://schemas.microsoft.com/office/drawing/2014/main" id="{395C1958-DFC6-352F-2DB8-F93D45627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8" name="Straight Connector 14487">
              <a:extLst>
                <a:ext uri="{FF2B5EF4-FFF2-40B4-BE49-F238E27FC236}">
                  <a16:creationId xmlns:a16="http://schemas.microsoft.com/office/drawing/2014/main" id="{D16865A1-99F7-1931-4095-6EE6E8A35CD4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9" name="Straight Connector 14488">
              <a:extLst>
                <a:ext uri="{FF2B5EF4-FFF2-40B4-BE49-F238E27FC236}">
                  <a16:creationId xmlns:a16="http://schemas.microsoft.com/office/drawing/2014/main" id="{C210D5CB-6844-7A9F-7076-82E35F5C2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0F070620-BCCD-0D80-AA85-32A190E02FEF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19377" y="306128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57C660D8-80F2-B0AF-CAEB-96E1D5FFD717}"/>
              </a:ext>
            </a:extLst>
          </p:cNvPr>
          <p:cNvSpPr txBox="1"/>
          <p:nvPr/>
        </p:nvSpPr>
        <p:spPr>
          <a:xfrm>
            <a:off x="3963950" y="370064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DE9E1529-D073-7D08-78C2-708423CE6F48}"/>
              </a:ext>
            </a:extLst>
          </p:cNvPr>
          <p:cNvSpPr/>
          <p:nvPr/>
        </p:nvSpPr>
        <p:spPr>
          <a:xfrm>
            <a:off x="4223828" y="361347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E91E8F3F-CD6B-2F48-4F64-5F59F9481C01}"/>
              </a:ext>
            </a:extLst>
          </p:cNvPr>
          <p:cNvGrpSpPr/>
          <p:nvPr/>
        </p:nvGrpSpPr>
        <p:grpSpPr>
          <a:xfrm>
            <a:off x="4090061" y="3448197"/>
            <a:ext cx="130908" cy="213640"/>
            <a:chOff x="3162869" y="1587873"/>
            <a:chExt cx="130908" cy="213640"/>
          </a:xfrm>
        </p:grpSpPr>
        <p:cxnSp>
          <p:nvCxnSpPr>
            <p:cNvPr id="14484" name="Straight Arrow Connector 14483">
              <a:extLst>
                <a:ext uri="{FF2B5EF4-FFF2-40B4-BE49-F238E27FC236}">
                  <a16:creationId xmlns:a16="http://schemas.microsoft.com/office/drawing/2014/main" id="{C80D5D7C-C631-9AD9-0690-7BE852FEDF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5" name="Straight Connector 14484">
              <a:extLst>
                <a:ext uri="{FF2B5EF4-FFF2-40B4-BE49-F238E27FC236}">
                  <a16:creationId xmlns:a16="http://schemas.microsoft.com/office/drawing/2014/main" id="{7A8FA45E-4307-6AC2-F070-1E17E4FD2F8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6" name="Straight Connector 14485">
              <a:extLst>
                <a:ext uri="{FF2B5EF4-FFF2-40B4-BE49-F238E27FC236}">
                  <a16:creationId xmlns:a16="http://schemas.microsoft.com/office/drawing/2014/main" id="{0E7911D2-80FE-A874-AEEE-CB8D8D05C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C1B7EB0D-1236-0602-C4D4-7A0ABF158657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50542" y="365919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7AD6013A-BEE8-78A3-C8D1-0F91B735516C}"/>
              </a:ext>
            </a:extLst>
          </p:cNvPr>
          <p:cNvGrpSpPr/>
          <p:nvPr/>
        </p:nvGrpSpPr>
        <p:grpSpPr>
          <a:xfrm>
            <a:off x="2782098" y="3479447"/>
            <a:ext cx="130908" cy="302388"/>
            <a:chOff x="3138020" y="3455313"/>
            <a:chExt cx="130908" cy="302388"/>
          </a:xfrm>
        </p:grpSpPr>
        <p:cxnSp>
          <p:nvCxnSpPr>
            <p:cNvPr id="14480" name="Straight Arrow Connector 14479">
              <a:extLst>
                <a:ext uri="{FF2B5EF4-FFF2-40B4-BE49-F238E27FC236}">
                  <a16:creationId xmlns:a16="http://schemas.microsoft.com/office/drawing/2014/main" id="{16F98297-CD42-3F44-8335-B006E4EF4F3D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1" name="Straight Connector 14480">
              <a:extLst>
                <a:ext uri="{FF2B5EF4-FFF2-40B4-BE49-F238E27FC236}">
                  <a16:creationId xmlns:a16="http://schemas.microsoft.com/office/drawing/2014/main" id="{21E5B190-07E8-4A1A-0D6A-BCB4297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2" name="Straight Connector 14481">
              <a:extLst>
                <a:ext uri="{FF2B5EF4-FFF2-40B4-BE49-F238E27FC236}">
                  <a16:creationId xmlns:a16="http://schemas.microsoft.com/office/drawing/2014/main" id="{3C48372B-CBCC-D68D-B412-35881AAD2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483" name="Rectangle 14482">
              <a:extLst>
                <a:ext uri="{FF2B5EF4-FFF2-40B4-BE49-F238E27FC236}">
                  <a16:creationId xmlns:a16="http://schemas.microsoft.com/office/drawing/2014/main" id="{5CD9D269-07F9-2CC1-FB03-0AC8DD891C3E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2A87FE78-4BC1-928A-00A2-8173E4B2A516}"/>
                  </a:ext>
                </a:extLst>
              </p:cNvPr>
              <p:cNvSpPr txBox="1"/>
              <p:nvPr/>
            </p:nvSpPr>
            <p:spPr>
              <a:xfrm>
                <a:off x="3963950" y="4539384"/>
                <a:ext cx="849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2A87FE78-4BC1-928A-00A2-8173E4B2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4539384"/>
                <a:ext cx="849260" cy="369332"/>
              </a:xfrm>
              <a:prstGeom prst="rect">
                <a:avLst/>
              </a:prstGeom>
              <a:blipFill>
                <a:blip r:embed="rId6"/>
                <a:stretch>
                  <a:fillRect l="-5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87B0984A-A8DB-0D96-2F4F-B562CB9B5293}"/>
              </a:ext>
            </a:extLst>
          </p:cNvPr>
          <p:cNvSpPr/>
          <p:nvPr/>
        </p:nvSpPr>
        <p:spPr>
          <a:xfrm>
            <a:off x="4245695" y="449540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40613928-F445-9CD8-117F-BE47BF3453EA}"/>
              </a:ext>
            </a:extLst>
          </p:cNvPr>
          <p:cNvCxnSpPr>
            <a:cxnSpLocks/>
          </p:cNvCxnSpPr>
          <p:nvPr/>
        </p:nvCxnSpPr>
        <p:spPr>
          <a:xfrm flipH="1">
            <a:off x="4289642" y="454112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D2BF0CEB-0062-78A5-0FD4-2466053D6405}"/>
              </a:ext>
            </a:extLst>
          </p:cNvPr>
          <p:cNvGrpSpPr/>
          <p:nvPr/>
        </p:nvGrpSpPr>
        <p:grpSpPr>
          <a:xfrm>
            <a:off x="4111928" y="4330133"/>
            <a:ext cx="130908" cy="213640"/>
            <a:chOff x="3162869" y="1587873"/>
            <a:chExt cx="130908" cy="213640"/>
          </a:xfrm>
        </p:grpSpPr>
        <p:cxnSp>
          <p:nvCxnSpPr>
            <p:cNvPr id="14477" name="Straight Arrow Connector 14476">
              <a:extLst>
                <a:ext uri="{FF2B5EF4-FFF2-40B4-BE49-F238E27FC236}">
                  <a16:creationId xmlns:a16="http://schemas.microsoft.com/office/drawing/2014/main" id="{932BC320-6401-E197-5527-474CFE14B8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8" name="Straight Connector 14477">
              <a:extLst>
                <a:ext uri="{FF2B5EF4-FFF2-40B4-BE49-F238E27FC236}">
                  <a16:creationId xmlns:a16="http://schemas.microsoft.com/office/drawing/2014/main" id="{ECE7BC33-1BF6-72F2-1965-21163B08376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9" name="Straight Connector 14478">
              <a:extLst>
                <a:ext uri="{FF2B5EF4-FFF2-40B4-BE49-F238E27FC236}">
                  <a16:creationId xmlns:a16="http://schemas.microsoft.com/office/drawing/2014/main" id="{35EF6E76-4384-2819-CC33-566C93C19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45B3493C-9D44-B406-6A39-3A61C6F1FC96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72409" y="454112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7F5A5630-EEC4-CD77-C477-1E3E0D5D8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4338046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801B4C1D-FAEB-22E2-BF37-1E725DCC1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3510294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4949E49E-A66B-906E-A952-4D21AAF635D2}"/>
              </a:ext>
            </a:extLst>
          </p:cNvPr>
          <p:cNvSpPr/>
          <p:nvPr/>
        </p:nvSpPr>
        <p:spPr>
          <a:xfrm>
            <a:off x="2634410" y="374038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A53692CC-33E6-9B10-7908-8E3AA8DF5A34}"/>
              </a:ext>
            </a:extLst>
          </p:cNvPr>
          <p:cNvSpPr txBox="1"/>
          <p:nvPr/>
        </p:nvSpPr>
        <p:spPr>
          <a:xfrm rot="5400000">
            <a:off x="4130931" y="39871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E9C9E505-781D-CD25-EC9D-BF6C6B5E7E8B}"/>
              </a:ext>
            </a:extLst>
          </p:cNvPr>
          <p:cNvGrpSpPr/>
          <p:nvPr/>
        </p:nvGrpSpPr>
        <p:grpSpPr>
          <a:xfrm>
            <a:off x="1162566" y="3064729"/>
            <a:ext cx="1339861" cy="1326907"/>
            <a:chOff x="116170" y="299139"/>
            <a:chExt cx="1339861" cy="1326906"/>
          </a:xfrm>
        </p:grpSpPr>
        <p:sp>
          <p:nvSpPr>
            <p:cNvPr id="14371" name="Oval 14370">
              <a:extLst>
                <a:ext uri="{FF2B5EF4-FFF2-40B4-BE49-F238E27FC236}">
                  <a16:creationId xmlns:a16="http://schemas.microsoft.com/office/drawing/2014/main" id="{0D4612C9-D202-9E5F-56AF-DC87750F2026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2" name="Oval 14371">
              <a:extLst>
                <a:ext uri="{FF2B5EF4-FFF2-40B4-BE49-F238E27FC236}">
                  <a16:creationId xmlns:a16="http://schemas.microsoft.com/office/drawing/2014/main" id="{E6978594-20A6-4432-BFDB-A0BC6AF18703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3" name="Oval 14372">
              <a:extLst>
                <a:ext uri="{FF2B5EF4-FFF2-40B4-BE49-F238E27FC236}">
                  <a16:creationId xmlns:a16="http://schemas.microsoft.com/office/drawing/2014/main" id="{AD9A7CBE-8C9D-5EB6-CC3F-3F059B5745E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4" name="Oval 14373">
              <a:extLst>
                <a:ext uri="{FF2B5EF4-FFF2-40B4-BE49-F238E27FC236}">
                  <a16:creationId xmlns:a16="http://schemas.microsoft.com/office/drawing/2014/main" id="{18DEFC14-E385-2E6D-438E-509EC31698A7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5" name="Oval 14374">
              <a:extLst>
                <a:ext uri="{FF2B5EF4-FFF2-40B4-BE49-F238E27FC236}">
                  <a16:creationId xmlns:a16="http://schemas.microsoft.com/office/drawing/2014/main" id="{81DFC65A-BC0D-CDB7-499D-D8CE1FFD2A6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6" name="Oval 14375">
              <a:extLst>
                <a:ext uri="{FF2B5EF4-FFF2-40B4-BE49-F238E27FC236}">
                  <a16:creationId xmlns:a16="http://schemas.microsoft.com/office/drawing/2014/main" id="{8B3C4002-19CE-03E0-BE3A-5CA3920C129C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7" name="Oval 14376">
              <a:extLst>
                <a:ext uri="{FF2B5EF4-FFF2-40B4-BE49-F238E27FC236}">
                  <a16:creationId xmlns:a16="http://schemas.microsoft.com/office/drawing/2014/main" id="{11FB3958-6C4C-19CB-F6E9-17FFA1347269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8" name="Oval 14377">
              <a:extLst>
                <a:ext uri="{FF2B5EF4-FFF2-40B4-BE49-F238E27FC236}">
                  <a16:creationId xmlns:a16="http://schemas.microsoft.com/office/drawing/2014/main" id="{C26C5584-F084-181B-CAA2-B996D24E5BF3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9" name="Oval 14378">
              <a:extLst>
                <a:ext uri="{FF2B5EF4-FFF2-40B4-BE49-F238E27FC236}">
                  <a16:creationId xmlns:a16="http://schemas.microsoft.com/office/drawing/2014/main" id="{EDA00E3C-4D11-D7C1-178B-F9214D68E431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80" name="Straight Connector 14379">
              <a:extLst>
                <a:ext uri="{FF2B5EF4-FFF2-40B4-BE49-F238E27FC236}">
                  <a16:creationId xmlns:a16="http://schemas.microsoft.com/office/drawing/2014/main" id="{4A91405E-631A-E4AC-EDD0-3A6EB6D3ED39}"/>
                </a:ext>
              </a:extLst>
            </p:cNvPr>
            <p:cNvCxnSpPr>
              <a:cxnSpLocks/>
              <a:stCxn id="14375" idx="6"/>
              <a:endCxn id="14379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1" name="Straight Connector 14380">
              <a:extLst>
                <a:ext uri="{FF2B5EF4-FFF2-40B4-BE49-F238E27FC236}">
                  <a16:creationId xmlns:a16="http://schemas.microsoft.com/office/drawing/2014/main" id="{9283F0A1-0AC7-ECEE-CA05-90BC368B1CF2}"/>
                </a:ext>
              </a:extLst>
            </p:cNvPr>
            <p:cNvCxnSpPr>
              <a:cxnSpLocks/>
              <a:stCxn id="14376" idx="6"/>
              <a:endCxn id="14379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2" name="Straight Connector 14381">
              <a:extLst>
                <a:ext uri="{FF2B5EF4-FFF2-40B4-BE49-F238E27FC236}">
                  <a16:creationId xmlns:a16="http://schemas.microsoft.com/office/drawing/2014/main" id="{02F78838-FE57-1181-FFD2-153E6D6CFA3E}"/>
                </a:ext>
              </a:extLst>
            </p:cNvPr>
            <p:cNvCxnSpPr>
              <a:cxnSpLocks/>
              <a:stCxn id="14376" idx="6"/>
              <a:endCxn id="14378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3" name="Straight Connector 14382">
              <a:extLst>
                <a:ext uri="{FF2B5EF4-FFF2-40B4-BE49-F238E27FC236}">
                  <a16:creationId xmlns:a16="http://schemas.microsoft.com/office/drawing/2014/main" id="{2D332028-96D3-4CD1-AEAB-4AFFC5E37013}"/>
                </a:ext>
              </a:extLst>
            </p:cNvPr>
            <p:cNvCxnSpPr>
              <a:cxnSpLocks/>
              <a:stCxn id="14376" idx="6"/>
              <a:endCxn id="14377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4" name="Straight Connector 14383">
              <a:extLst>
                <a:ext uri="{FF2B5EF4-FFF2-40B4-BE49-F238E27FC236}">
                  <a16:creationId xmlns:a16="http://schemas.microsoft.com/office/drawing/2014/main" id="{E03839E5-6FF5-15B7-5BA9-62679F019CDF}"/>
                </a:ext>
              </a:extLst>
            </p:cNvPr>
            <p:cNvCxnSpPr>
              <a:cxnSpLocks/>
              <a:stCxn id="14371" idx="6"/>
              <a:endCxn id="14377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5" name="Straight Connector 14384">
              <a:extLst>
                <a:ext uri="{FF2B5EF4-FFF2-40B4-BE49-F238E27FC236}">
                  <a16:creationId xmlns:a16="http://schemas.microsoft.com/office/drawing/2014/main" id="{884E63CF-273C-C0D9-F8D3-7256253B4BEB}"/>
                </a:ext>
              </a:extLst>
            </p:cNvPr>
            <p:cNvCxnSpPr>
              <a:cxnSpLocks/>
              <a:stCxn id="14371" idx="6"/>
              <a:endCxn id="14378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6" name="Straight Connector 14385">
              <a:extLst>
                <a:ext uri="{FF2B5EF4-FFF2-40B4-BE49-F238E27FC236}">
                  <a16:creationId xmlns:a16="http://schemas.microsoft.com/office/drawing/2014/main" id="{E1553841-0862-BA10-DEB6-C76CFF7D5983}"/>
                </a:ext>
              </a:extLst>
            </p:cNvPr>
            <p:cNvCxnSpPr>
              <a:cxnSpLocks/>
              <a:stCxn id="14371" idx="6"/>
              <a:endCxn id="14379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7" name="Straight Connector 14386">
              <a:extLst>
                <a:ext uri="{FF2B5EF4-FFF2-40B4-BE49-F238E27FC236}">
                  <a16:creationId xmlns:a16="http://schemas.microsoft.com/office/drawing/2014/main" id="{FA20F0B2-D889-D5A9-6CC8-A8B77E2A200E}"/>
                </a:ext>
              </a:extLst>
            </p:cNvPr>
            <p:cNvCxnSpPr>
              <a:cxnSpLocks/>
              <a:stCxn id="14372" idx="6"/>
              <a:endCxn id="14377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8" name="Straight Connector 14387">
              <a:extLst>
                <a:ext uri="{FF2B5EF4-FFF2-40B4-BE49-F238E27FC236}">
                  <a16:creationId xmlns:a16="http://schemas.microsoft.com/office/drawing/2014/main" id="{76870449-C45D-CC3E-EFE7-79EAA4285D30}"/>
                </a:ext>
              </a:extLst>
            </p:cNvPr>
            <p:cNvCxnSpPr>
              <a:cxnSpLocks/>
              <a:stCxn id="14373" idx="6"/>
              <a:endCxn id="14377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9" name="Straight Connector 14388">
              <a:extLst>
                <a:ext uri="{FF2B5EF4-FFF2-40B4-BE49-F238E27FC236}">
                  <a16:creationId xmlns:a16="http://schemas.microsoft.com/office/drawing/2014/main" id="{C99E73EB-51AF-515F-7CCE-684E4279499E}"/>
                </a:ext>
              </a:extLst>
            </p:cNvPr>
            <p:cNvCxnSpPr>
              <a:cxnSpLocks/>
              <a:stCxn id="14372" idx="6"/>
              <a:endCxn id="14378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0" name="Straight Connector 14389">
              <a:extLst>
                <a:ext uri="{FF2B5EF4-FFF2-40B4-BE49-F238E27FC236}">
                  <a16:creationId xmlns:a16="http://schemas.microsoft.com/office/drawing/2014/main" id="{58FBAC3F-B315-496D-C3DE-D38DD42A8F16}"/>
                </a:ext>
              </a:extLst>
            </p:cNvPr>
            <p:cNvCxnSpPr>
              <a:cxnSpLocks/>
              <a:stCxn id="14373" idx="7"/>
              <a:endCxn id="14379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1" name="Straight Connector 14390">
              <a:extLst>
                <a:ext uri="{FF2B5EF4-FFF2-40B4-BE49-F238E27FC236}">
                  <a16:creationId xmlns:a16="http://schemas.microsoft.com/office/drawing/2014/main" id="{2A34C17D-BD85-C947-0A20-302BA2A268FE}"/>
                </a:ext>
              </a:extLst>
            </p:cNvPr>
            <p:cNvCxnSpPr>
              <a:cxnSpLocks/>
              <a:stCxn id="14374" idx="6"/>
              <a:endCxn id="14378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2" name="Straight Connector 14391">
              <a:extLst>
                <a:ext uri="{FF2B5EF4-FFF2-40B4-BE49-F238E27FC236}">
                  <a16:creationId xmlns:a16="http://schemas.microsoft.com/office/drawing/2014/main" id="{C4CB73EB-3F27-29D2-9A5D-E169D6F2F772}"/>
                </a:ext>
              </a:extLst>
            </p:cNvPr>
            <p:cNvCxnSpPr>
              <a:cxnSpLocks/>
              <a:stCxn id="14375" idx="6"/>
              <a:endCxn id="14378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3" name="Straight Connector 14392">
              <a:extLst>
                <a:ext uri="{FF2B5EF4-FFF2-40B4-BE49-F238E27FC236}">
                  <a16:creationId xmlns:a16="http://schemas.microsoft.com/office/drawing/2014/main" id="{D58466B7-BE80-1988-F837-E76051E7394F}"/>
                </a:ext>
              </a:extLst>
            </p:cNvPr>
            <p:cNvCxnSpPr>
              <a:cxnSpLocks/>
              <a:stCxn id="14375" idx="6"/>
              <a:endCxn id="14377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4" name="Straight Connector 14393">
              <a:extLst>
                <a:ext uri="{FF2B5EF4-FFF2-40B4-BE49-F238E27FC236}">
                  <a16:creationId xmlns:a16="http://schemas.microsoft.com/office/drawing/2014/main" id="{6DBD9FC0-0D81-171B-66E9-188A6E5A2B82}"/>
                </a:ext>
              </a:extLst>
            </p:cNvPr>
            <p:cNvCxnSpPr>
              <a:cxnSpLocks/>
              <a:stCxn id="14374" idx="6"/>
              <a:endCxn id="14379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5" name="Straight Connector 14394">
              <a:extLst>
                <a:ext uri="{FF2B5EF4-FFF2-40B4-BE49-F238E27FC236}">
                  <a16:creationId xmlns:a16="http://schemas.microsoft.com/office/drawing/2014/main" id="{1B787AF3-8423-560E-EAC7-184449811C69}"/>
                </a:ext>
              </a:extLst>
            </p:cNvPr>
            <p:cNvCxnSpPr>
              <a:cxnSpLocks/>
              <a:stCxn id="14372" idx="6"/>
              <a:endCxn id="14379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6" name="Straight Connector 14395">
              <a:extLst>
                <a:ext uri="{FF2B5EF4-FFF2-40B4-BE49-F238E27FC236}">
                  <a16:creationId xmlns:a16="http://schemas.microsoft.com/office/drawing/2014/main" id="{8986F907-4AB3-C16C-907A-5C6595FD2DE1}"/>
                </a:ext>
              </a:extLst>
            </p:cNvPr>
            <p:cNvCxnSpPr>
              <a:cxnSpLocks/>
              <a:stCxn id="14374" idx="6"/>
              <a:endCxn id="14377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397" name="Oval 14396">
              <a:extLst>
                <a:ext uri="{FF2B5EF4-FFF2-40B4-BE49-F238E27FC236}">
                  <a16:creationId xmlns:a16="http://schemas.microsoft.com/office/drawing/2014/main" id="{8F10C26A-6E21-0182-4A55-B2C0ED6583B7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8" name="Oval 14397">
              <a:extLst>
                <a:ext uri="{FF2B5EF4-FFF2-40B4-BE49-F238E27FC236}">
                  <a16:creationId xmlns:a16="http://schemas.microsoft.com/office/drawing/2014/main" id="{F6ECA053-2736-47BC-5097-15789367C8B7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9" name="Oval 14398">
              <a:extLst>
                <a:ext uri="{FF2B5EF4-FFF2-40B4-BE49-F238E27FC236}">
                  <a16:creationId xmlns:a16="http://schemas.microsoft.com/office/drawing/2014/main" id="{0A6035D7-BE58-75F3-07CF-FCA4B35EA70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0" name="Oval 14399">
              <a:extLst>
                <a:ext uri="{FF2B5EF4-FFF2-40B4-BE49-F238E27FC236}">
                  <a16:creationId xmlns:a16="http://schemas.microsoft.com/office/drawing/2014/main" id="{AB711B11-9427-B208-C3BB-E0DDB1B19C83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1" name="Oval 14400">
              <a:extLst>
                <a:ext uri="{FF2B5EF4-FFF2-40B4-BE49-F238E27FC236}">
                  <a16:creationId xmlns:a16="http://schemas.microsoft.com/office/drawing/2014/main" id="{036440EB-10F4-AD71-0B36-C424A2D23DEA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2" name="Oval 14401">
              <a:extLst>
                <a:ext uri="{FF2B5EF4-FFF2-40B4-BE49-F238E27FC236}">
                  <a16:creationId xmlns:a16="http://schemas.microsoft.com/office/drawing/2014/main" id="{DE165EFA-9E3C-CD2F-53F8-AAA33605B1FC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3" name="Oval 14402">
              <a:extLst>
                <a:ext uri="{FF2B5EF4-FFF2-40B4-BE49-F238E27FC236}">
                  <a16:creationId xmlns:a16="http://schemas.microsoft.com/office/drawing/2014/main" id="{01C41D6B-CECB-E830-A236-F5AC11A21AE1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4" name="Oval 14403">
              <a:extLst>
                <a:ext uri="{FF2B5EF4-FFF2-40B4-BE49-F238E27FC236}">
                  <a16:creationId xmlns:a16="http://schemas.microsoft.com/office/drawing/2014/main" id="{910F51E5-BF69-7B2A-E4EE-414D4355EAD1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5" name="Oval 14404">
              <a:extLst>
                <a:ext uri="{FF2B5EF4-FFF2-40B4-BE49-F238E27FC236}">
                  <a16:creationId xmlns:a16="http://schemas.microsoft.com/office/drawing/2014/main" id="{2F43F885-8B5A-3CB9-A13E-755C507BAED1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06" name="Straight Connector 14405">
              <a:extLst>
                <a:ext uri="{FF2B5EF4-FFF2-40B4-BE49-F238E27FC236}">
                  <a16:creationId xmlns:a16="http://schemas.microsoft.com/office/drawing/2014/main" id="{14757EAB-B9E9-D2C5-902E-AF472CDB1F0C}"/>
                </a:ext>
              </a:extLst>
            </p:cNvPr>
            <p:cNvCxnSpPr>
              <a:cxnSpLocks/>
              <a:stCxn id="14401" idx="6"/>
              <a:endCxn id="14405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7" name="Straight Connector 14406">
              <a:extLst>
                <a:ext uri="{FF2B5EF4-FFF2-40B4-BE49-F238E27FC236}">
                  <a16:creationId xmlns:a16="http://schemas.microsoft.com/office/drawing/2014/main" id="{E60686F9-8568-70DA-468A-3DEA81B062EB}"/>
                </a:ext>
              </a:extLst>
            </p:cNvPr>
            <p:cNvCxnSpPr>
              <a:cxnSpLocks/>
              <a:stCxn id="14402" idx="6"/>
              <a:endCxn id="14405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8" name="Straight Connector 14407">
              <a:extLst>
                <a:ext uri="{FF2B5EF4-FFF2-40B4-BE49-F238E27FC236}">
                  <a16:creationId xmlns:a16="http://schemas.microsoft.com/office/drawing/2014/main" id="{9074C7F0-5BFB-D5FB-2F2B-4985C605057E}"/>
                </a:ext>
              </a:extLst>
            </p:cNvPr>
            <p:cNvCxnSpPr>
              <a:cxnSpLocks/>
              <a:stCxn id="14402" idx="6"/>
              <a:endCxn id="14404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9" name="Straight Connector 14408">
              <a:extLst>
                <a:ext uri="{FF2B5EF4-FFF2-40B4-BE49-F238E27FC236}">
                  <a16:creationId xmlns:a16="http://schemas.microsoft.com/office/drawing/2014/main" id="{FF897F2B-837E-6392-9116-B0D9D0B1F519}"/>
                </a:ext>
              </a:extLst>
            </p:cNvPr>
            <p:cNvCxnSpPr>
              <a:cxnSpLocks/>
              <a:stCxn id="14402" idx="6"/>
              <a:endCxn id="14403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0" name="Straight Connector 14409">
              <a:extLst>
                <a:ext uri="{FF2B5EF4-FFF2-40B4-BE49-F238E27FC236}">
                  <a16:creationId xmlns:a16="http://schemas.microsoft.com/office/drawing/2014/main" id="{B50ADC16-85B0-75B8-3703-FD26A098FCBE}"/>
                </a:ext>
              </a:extLst>
            </p:cNvPr>
            <p:cNvCxnSpPr>
              <a:cxnSpLocks/>
              <a:stCxn id="14397" idx="6"/>
              <a:endCxn id="14403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1" name="Straight Connector 14410">
              <a:extLst>
                <a:ext uri="{FF2B5EF4-FFF2-40B4-BE49-F238E27FC236}">
                  <a16:creationId xmlns:a16="http://schemas.microsoft.com/office/drawing/2014/main" id="{6239F6AD-4EB4-A2FD-B42C-519F1CDFF2E6}"/>
                </a:ext>
              </a:extLst>
            </p:cNvPr>
            <p:cNvCxnSpPr>
              <a:cxnSpLocks/>
              <a:stCxn id="14397" idx="6"/>
              <a:endCxn id="14404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2" name="Straight Connector 14411">
              <a:extLst>
                <a:ext uri="{FF2B5EF4-FFF2-40B4-BE49-F238E27FC236}">
                  <a16:creationId xmlns:a16="http://schemas.microsoft.com/office/drawing/2014/main" id="{0D2E53EA-5D12-5343-E577-15B35280B1F0}"/>
                </a:ext>
              </a:extLst>
            </p:cNvPr>
            <p:cNvCxnSpPr>
              <a:cxnSpLocks/>
              <a:stCxn id="14397" idx="6"/>
              <a:endCxn id="14405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3" name="Straight Connector 14412">
              <a:extLst>
                <a:ext uri="{FF2B5EF4-FFF2-40B4-BE49-F238E27FC236}">
                  <a16:creationId xmlns:a16="http://schemas.microsoft.com/office/drawing/2014/main" id="{9F01582A-D3AE-2267-7BF2-AE493B12E36D}"/>
                </a:ext>
              </a:extLst>
            </p:cNvPr>
            <p:cNvCxnSpPr>
              <a:cxnSpLocks/>
              <a:stCxn id="14398" idx="6"/>
              <a:endCxn id="14403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4" name="Straight Connector 14413">
              <a:extLst>
                <a:ext uri="{FF2B5EF4-FFF2-40B4-BE49-F238E27FC236}">
                  <a16:creationId xmlns:a16="http://schemas.microsoft.com/office/drawing/2014/main" id="{AEDB9976-8DEB-5A59-FBCF-EEA01010D623}"/>
                </a:ext>
              </a:extLst>
            </p:cNvPr>
            <p:cNvCxnSpPr>
              <a:cxnSpLocks/>
              <a:stCxn id="14399" idx="6"/>
              <a:endCxn id="14403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5" name="Straight Connector 14414">
              <a:extLst>
                <a:ext uri="{FF2B5EF4-FFF2-40B4-BE49-F238E27FC236}">
                  <a16:creationId xmlns:a16="http://schemas.microsoft.com/office/drawing/2014/main" id="{08E129B7-DD4D-F9F6-EA73-F806F159385C}"/>
                </a:ext>
              </a:extLst>
            </p:cNvPr>
            <p:cNvCxnSpPr>
              <a:cxnSpLocks/>
              <a:stCxn id="14398" idx="6"/>
              <a:endCxn id="14404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6" name="Straight Connector 14415">
              <a:extLst>
                <a:ext uri="{FF2B5EF4-FFF2-40B4-BE49-F238E27FC236}">
                  <a16:creationId xmlns:a16="http://schemas.microsoft.com/office/drawing/2014/main" id="{613D889E-B3FF-5E5C-F5C8-B2ECBE986651}"/>
                </a:ext>
              </a:extLst>
            </p:cNvPr>
            <p:cNvCxnSpPr>
              <a:cxnSpLocks/>
              <a:stCxn id="14399" idx="7"/>
              <a:endCxn id="14405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7" name="Straight Connector 14416">
              <a:extLst>
                <a:ext uri="{FF2B5EF4-FFF2-40B4-BE49-F238E27FC236}">
                  <a16:creationId xmlns:a16="http://schemas.microsoft.com/office/drawing/2014/main" id="{EF57CB56-2529-B204-882F-8408D38AB5B6}"/>
                </a:ext>
              </a:extLst>
            </p:cNvPr>
            <p:cNvCxnSpPr>
              <a:cxnSpLocks/>
              <a:stCxn id="14400" idx="6"/>
              <a:endCxn id="14404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8" name="Straight Connector 14417">
              <a:extLst>
                <a:ext uri="{FF2B5EF4-FFF2-40B4-BE49-F238E27FC236}">
                  <a16:creationId xmlns:a16="http://schemas.microsoft.com/office/drawing/2014/main" id="{01AEFFB0-8316-A2BA-6085-2C16FD9AEECE}"/>
                </a:ext>
              </a:extLst>
            </p:cNvPr>
            <p:cNvCxnSpPr>
              <a:cxnSpLocks/>
              <a:stCxn id="14401" idx="6"/>
              <a:endCxn id="14404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9" name="Straight Connector 14418">
              <a:extLst>
                <a:ext uri="{FF2B5EF4-FFF2-40B4-BE49-F238E27FC236}">
                  <a16:creationId xmlns:a16="http://schemas.microsoft.com/office/drawing/2014/main" id="{D6041BDE-9F2B-236B-8D44-108335316B5C}"/>
                </a:ext>
              </a:extLst>
            </p:cNvPr>
            <p:cNvCxnSpPr>
              <a:cxnSpLocks/>
              <a:stCxn id="14401" idx="6"/>
              <a:endCxn id="14403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0" name="Straight Connector 14419">
              <a:extLst>
                <a:ext uri="{FF2B5EF4-FFF2-40B4-BE49-F238E27FC236}">
                  <a16:creationId xmlns:a16="http://schemas.microsoft.com/office/drawing/2014/main" id="{E61B74D5-0586-2A38-B23B-A66417D4BBCC}"/>
                </a:ext>
              </a:extLst>
            </p:cNvPr>
            <p:cNvCxnSpPr>
              <a:cxnSpLocks/>
              <a:stCxn id="14400" idx="6"/>
              <a:endCxn id="14405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1" name="Straight Connector 14420">
              <a:extLst>
                <a:ext uri="{FF2B5EF4-FFF2-40B4-BE49-F238E27FC236}">
                  <a16:creationId xmlns:a16="http://schemas.microsoft.com/office/drawing/2014/main" id="{DDBDE48C-897E-3ED2-20EE-E48C222B9B18}"/>
                </a:ext>
              </a:extLst>
            </p:cNvPr>
            <p:cNvCxnSpPr>
              <a:cxnSpLocks/>
              <a:stCxn id="14398" idx="6"/>
              <a:endCxn id="14405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2" name="Straight Connector 14421">
              <a:extLst>
                <a:ext uri="{FF2B5EF4-FFF2-40B4-BE49-F238E27FC236}">
                  <a16:creationId xmlns:a16="http://schemas.microsoft.com/office/drawing/2014/main" id="{A7327AE0-2640-B5F0-24B3-358D03AC7EAD}"/>
                </a:ext>
              </a:extLst>
            </p:cNvPr>
            <p:cNvCxnSpPr>
              <a:cxnSpLocks/>
              <a:stCxn id="14400" idx="6"/>
              <a:endCxn id="14403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23" name="Oval 14422">
              <a:extLst>
                <a:ext uri="{FF2B5EF4-FFF2-40B4-BE49-F238E27FC236}">
                  <a16:creationId xmlns:a16="http://schemas.microsoft.com/office/drawing/2014/main" id="{D5BD642E-EEF8-BA1C-DA56-EE2C782C9C3D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4" name="Oval 14423">
              <a:extLst>
                <a:ext uri="{FF2B5EF4-FFF2-40B4-BE49-F238E27FC236}">
                  <a16:creationId xmlns:a16="http://schemas.microsoft.com/office/drawing/2014/main" id="{DDCA4906-EB0F-873A-B243-33B6E54E9F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5" name="Oval 14424">
              <a:extLst>
                <a:ext uri="{FF2B5EF4-FFF2-40B4-BE49-F238E27FC236}">
                  <a16:creationId xmlns:a16="http://schemas.microsoft.com/office/drawing/2014/main" id="{ED75AA81-0217-816A-9DDF-EA50D9FC747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6" name="Oval 14425">
              <a:extLst>
                <a:ext uri="{FF2B5EF4-FFF2-40B4-BE49-F238E27FC236}">
                  <a16:creationId xmlns:a16="http://schemas.microsoft.com/office/drawing/2014/main" id="{3C2F9C12-C51B-D4D8-06C3-CB18E60465C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7" name="Oval 14426">
              <a:extLst>
                <a:ext uri="{FF2B5EF4-FFF2-40B4-BE49-F238E27FC236}">
                  <a16:creationId xmlns:a16="http://schemas.microsoft.com/office/drawing/2014/main" id="{DE1E6167-1F01-A8CC-011D-61E6A695C615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8" name="Oval 14427">
              <a:extLst>
                <a:ext uri="{FF2B5EF4-FFF2-40B4-BE49-F238E27FC236}">
                  <a16:creationId xmlns:a16="http://schemas.microsoft.com/office/drawing/2014/main" id="{9B963239-C9B3-9522-79B6-ED8BDBCAA41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29" name="Straight Connector 14428">
              <a:extLst>
                <a:ext uri="{FF2B5EF4-FFF2-40B4-BE49-F238E27FC236}">
                  <a16:creationId xmlns:a16="http://schemas.microsoft.com/office/drawing/2014/main" id="{B5750699-8561-D052-52AF-35F9641F558A}"/>
                </a:ext>
              </a:extLst>
            </p:cNvPr>
            <p:cNvCxnSpPr>
              <a:cxnSpLocks/>
              <a:stCxn id="14397" idx="2"/>
              <a:endCxn id="14423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0" name="Straight Connector 14429">
              <a:extLst>
                <a:ext uri="{FF2B5EF4-FFF2-40B4-BE49-F238E27FC236}">
                  <a16:creationId xmlns:a16="http://schemas.microsoft.com/office/drawing/2014/main" id="{0554D33F-58B3-9DD0-CA82-55626342EB07}"/>
                </a:ext>
              </a:extLst>
            </p:cNvPr>
            <p:cNvCxnSpPr>
              <a:cxnSpLocks/>
              <a:stCxn id="14398" idx="2"/>
              <a:endCxn id="14423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1" name="Straight Connector 14430">
              <a:extLst>
                <a:ext uri="{FF2B5EF4-FFF2-40B4-BE49-F238E27FC236}">
                  <a16:creationId xmlns:a16="http://schemas.microsoft.com/office/drawing/2014/main" id="{48C3B37A-BFBB-2DEC-061A-9637ABDFCE8D}"/>
                </a:ext>
              </a:extLst>
            </p:cNvPr>
            <p:cNvCxnSpPr>
              <a:cxnSpLocks/>
              <a:stCxn id="14398" idx="2"/>
              <a:endCxn id="14425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2" name="Straight Connector 14431">
              <a:extLst>
                <a:ext uri="{FF2B5EF4-FFF2-40B4-BE49-F238E27FC236}">
                  <a16:creationId xmlns:a16="http://schemas.microsoft.com/office/drawing/2014/main" id="{239AE7CA-CC06-1361-9B2E-DE3F3D06978E}"/>
                </a:ext>
              </a:extLst>
            </p:cNvPr>
            <p:cNvCxnSpPr>
              <a:cxnSpLocks/>
              <a:stCxn id="14399" idx="2"/>
              <a:endCxn id="14425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3" name="Straight Connector 14432">
              <a:extLst>
                <a:ext uri="{FF2B5EF4-FFF2-40B4-BE49-F238E27FC236}">
                  <a16:creationId xmlns:a16="http://schemas.microsoft.com/office/drawing/2014/main" id="{5E49899F-2ABA-7BEB-A58F-85DB310C4552}"/>
                </a:ext>
              </a:extLst>
            </p:cNvPr>
            <p:cNvCxnSpPr>
              <a:cxnSpLocks/>
              <a:stCxn id="14400" idx="2"/>
              <a:endCxn id="14426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4" name="Straight Connector 14433">
              <a:extLst>
                <a:ext uri="{FF2B5EF4-FFF2-40B4-BE49-F238E27FC236}">
                  <a16:creationId xmlns:a16="http://schemas.microsoft.com/office/drawing/2014/main" id="{EA9A569F-3400-C9C4-8E90-CA6AE59ACAE5}"/>
                </a:ext>
              </a:extLst>
            </p:cNvPr>
            <p:cNvCxnSpPr>
              <a:cxnSpLocks/>
              <a:stCxn id="14401" idx="2"/>
              <a:endCxn id="14427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5" name="Straight Connector 14434">
              <a:extLst>
                <a:ext uri="{FF2B5EF4-FFF2-40B4-BE49-F238E27FC236}">
                  <a16:creationId xmlns:a16="http://schemas.microsoft.com/office/drawing/2014/main" id="{3872A6F3-FAE1-CA4B-2BFB-F2B70D56ECBD}"/>
                </a:ext>
              </a:extLst>
            </p:cNvPr>
            <p:cNvCxnSpPr>
              <a:cxnSpLocks/>
              <a:stCxn id="14402" idx="2"/>
              <a:endCxn id="14428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6" name="Straight Connector 14435">
              <a:extLst>
                <a:ext uri="{FF2B5EF4-FFF2-40B4-BE49-F238E27FC236}">
                  <a16:creationId xmlns:a16="http://schemas.microsoft.com/office/drawing/2014/main" id="{ABE399D2-D591-02D6-6020-07B803AEB33D}"/>
                </a:ext>
              </a:extLst>
            </p:cNvPr>
            <p:cNvCxnSpPr>
              <a:cxnSpLocks/>
              <a:stCxn id="14428" idx="2"/>
              <a:endCxn id="14376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7" name="Straight Connector 14436">
              <a:extLst>
                <a:ext uri="{FF2B5EF4-FFF2-40B4-BE49-F238E27FC236}">
                  <a16:creationId xmlns:a16="http://schemas.microsoft.com/office/drawing/2014/main" id="{A2A70D3C-E498-9885-11C0-6243889F2E31}"/>
                </a:ext>
              </a:extLst>
            </p:cNvPr>
            <p:cNvCxnSpPr>
              <a:cxnSpLocks/>
              <a:stCxn id="14427" idx="2"/>
              <a:endCxn id="14375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8" name="Straight Connector 14437">
              <a:extLst>
                <a:ext uri="{FF2B5EF4-FFF2-40B4-BE49-F238E27FC236}">
                  <a16:creationId xmlns:a16="http://schemas.microsoft.com/office/drawing/2014/main" id="{70B63CD3-6456-9008-EA19-C9E6C48F4AE5}"/>
                </a:ext>
              </a:extLst>
            </p:cNvPr>
            <p:cNvCxnSpPr>
              <a:cxnSpLocks/>
              <a:stCxn id="14426" idx="2"/>
              <a:endCxn id="14374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9" name="Straight Connector 14438">
              <a:extLst>
                <a:ext uri="{FF2B5EF4-FFF2-40B4-BE49-F238E27FC236}">
                  <a16:creationId xmlns:a16="http://schemas.microsoft.com/office/drawing/2014/main" id="{264F8829-EAE4-228C-94BE-6F97BF1D9B65}"/>
                </a:ext>
              </a:extLst>
            </p:cNvPr>
            <p:cNvCxnSpPr>
              <a:cxnSpLocks/>
              <a:stCxn id="14425" idx="2"/>
              <a:endCxn id="14373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0" name="Straight Connector 14439">
              <a:extLst>
                <a:ext uri="{FF2B5EF4-FFF2-40B4-BE49-F238E27FC236}">
                  <a16:creationId xmlns:a16="http://schemas.microsoft.com/office/drawing/2014/main" id="{F8AE9B76-1DA8-E654-CE00-EA19DAD322C4}"/>
                </a:ext>
              </a:extLst>
            </p:cNvPr>
            <p:cNvCxnSpPr>
              <a:cxnSpLocks/>
              <a:stCxn id="14424" idx="2"/>
              <a:endCxn id="14372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1" name="Straight Connector 14440">
              <a:extLst>
                <a:ext uri="{FF2B5EF4-FFF2-40B4-BE49-F238E27FC236}">
                  <a16:creationId xmlns:a16="http://schemas.microsoft.com/office/drawing/2014/main" id="{B2596BA4-F02B-0740-779E-0FC45C0D1B2B}"/>
                </a:ext>
              </a:extLst>
            </p:cNvPr>
            <p:cNvCxnSpPr>
              <a:cxnSpLocks/>
              <a:stCxn id="14423" idx="2"/>
              <a:endCxn id="14371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2" name="Straight Connector 14441">
              <a:extLst>
                <a:ext uri="{FF2B5EF4-FFF2-40B4-BE49-F238E27FC236}">
                  <a16:creationId xmlns:a16="http://schemas.microsoft.com/office/drawing/2014/main" id="{09AF5922-9A74-D88F-81F4-FA2319E359A0}"/>
                </a:ext>
              </a:extLst>
            </p:cNvPr>
            <p:cNvCxnSpPr>
              <a:cxnSpLocks/>
              <a:stCxn id="14398" idx="2"/>
              <a:endCxn id="14424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3" name="Straight Connector 14442">
              <a:extLst>
                <a:ext uri="{FF2B5EF4-FFF2-40B4-BE49-F238E27FC236}">
                  <a16:creationId xmlns:a16="http://schemas.microsoft.com/office/drawing/2014/main" id="{2DB526AF-93E0-5319-2745-4BFD1BD56BEF}"/>
                </a:ext>
              </a:extLst>
            </p:cNvPr>
            <p:cNvCxnSpPr>
              <a:cxnSpLocks/>
              <a:stCxn id="14399" idx="2"/>
              <a:endCxn id="14424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4" name="Straight Connector 14443">
              <a:extLst>
                <a:ext uri="{FF2B5EF4-FFF2-40B4-BE49-F238E27FC236}">
                  <a16:creationId xmlns:a16="http://schemas.microsoft.com/office/drawing/2014/main" id="{AD330902-EC9D-E604-38AE-020EF73CA984}"/>
                </a:ext>
              </a:extLst>
            </p:cNvPr>
            <p:cNvCxnSpPr>
              <a:cxnSpLocks/>
              <a:stCxn id="14399" idx="2"/>
              <a:endCxn id="14426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5" name="Straight Connector 14444">
              <a:extLst>
                <a:ext uri="{FF2B5EF4-FFF2-40B4-BE49-F238E27FC236}">
                  <a16:creationId xmlns:a16="http://schemas.microsoft.com/office/drawing/2014/main" id="{B02484A3-6989-9EC9-E361-B559C20112E7}"/>
                </a:ext>
              </a:extLst>
            </p:cNvPr>
            <p:cNvCxnSpPr>
              <a:cxnSpLocks/>
              <a:stCxn id="14400" idx="2"/>
              <a:endCxn id="14425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6" name="Straight Connector 14445">
              <a:extLst>
                <a:ext uri="{FF2B5EF4-FFF2-40B4-BE49-F238E27FC236}">
                  <a16:creationId xmlns:a16="http://schemas.microsoft.com/office/drawing/2014/main" id="{DA75D614-8BAD-826F-F120-8E16531BA20C}"/>
                </a:ext>
              </a:extLst>
            </p:cNvPr>
            <p:cNvCxnSpPr>
              <a:cxnSpLocks/>
              <a:stCxn id="14401" idx="2"/>
              <a:endCxn id="14426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7" name="Straight Connector 14446">
              <a:extLst>
                <a:ext uri="{FF2B5EF4-FFF2-40B4-BE49-F238E27FC236}">
                  <a16:creationId xmlns:a16="http://schemas.microsoft.com/office/drawing/2014/main" id="{CE1814A9-5A71-5E70-F099-625A2AC45EC5}"/>
                </a:ext>
              </a:extLst>
            </p:cNvPr>
            <p:cNvCxnSpPr>
              <a:cxnSpLocks/>
              <a:stCxn id="14402" idx="2"/>
              <a:endCxn id="14427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8" name="Straight Connector 14447">
              <a:extLst>
                <a:ext uri="{FF2B5EF4-FFF2-40B4-BE49-F238E27FC236}">
                  <a16:creationId xmlns:a16="http://schemas.microsoft.com/office/drawing/2014/main" id="{B3ABFB17-0805-2F1B-160C-66BDB4DCA447}"/>
                </a:ext>
              </a:extLst>
            </p:cNvPr>
            <p:cNvCxnSpPr>
              <a:cxnSpLocks/>
              <a:stCxn id="14401" idx="2"/>
              <a:endCxn id="14428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9" name="Straight Connector 14448">
              <a:extLst>
                <a:ext uri="{FF2B5EF4-FFF2-40B4-BE49-F238E27FC236}">
                  <a16:creationId xmlns:a16="http://schemas.microsoft.com/office/drawing/2014/main" id="{189B2833-C2F5-0CFF-414F-2C12EC7E59F4}"/>
                </a:ext>
              </a:extLst>
            </p:cNvPr>
            <p:cNvCxnSpPr>
              <a:cxnSpLocks/>
              <a:stCxn id="14400" idx="2"/>
              <a:endCxn id="14427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0" name="Straight Connector 14449">
              <a:extLst>
                <a:ext uri="{FF2B5EF4-FFF2-40B4-BE49-F238E27FC236}">
                  <a16:creationId xmlns:a16="http://schemas.microsoft.com/office/drawing/2014/main" id="{F8DE599C-6715-FA9B-A414-70DFB5B4CEFF}"/>
                </a:ext>
              </a:extLst>
            </p:cNvPr>
            <p:cNvCxnSpPr>
              <a:cxnSpLocks/>
              <a:stCxn id="14397" idx="2"/>
              <a:endCxn id="14424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1" name="Straight Connector 14450">
              <a:extLst>
                <a:ext uri="{FF2B5EF4-FFF2-40B4-BE49-F238E27FC236}">
                  <a16:creationId xmlns:a16="http://schemas.microsoft.com/office/drawing/2014/main" id="{02814FCF-FA0F-EBAD-8462-DCDF091E497D}"/>
                </a:ext>
              </a:extLst>
            </p:cNvPr>
            <p:cNvCxnSpPr>
              <a:cxnSpLocks/>
              <a:stCxn id="14423" idx="2"/>
              <a:endCxn id="14373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2" name="Straight Connector 14451">
              <a:extLst>
                <a:ext uri="{FF2B5EF4-FFF2-40B4-BE49-F238E27FC236}">
                  <a16:creationId xmlns:a16="http://schemas.microsoft.com/office/drawing/2014/main" id="{BCC4ACAA-20FB-1E38-04BB-A3E861A9540F}"/>
                </a:ext>
              </a:extLst>
            </p:cNvPr>
            <p:cNvCxnSpPr>
              <a:cxnSpLocks/>
              <a:stCxn id="14425" idx="2"/>
              <a:endCxn id="14371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3" name="Straight Connector 14452">
              <a:extLst>
                <a:ext uri="{FF2B5EF4-FFF2-40B4-BE49-F238E27FC236}">
                  <a16:creationId xmlns:a16="http://schemas.microsoft.com/office/drawing/2014/main" id="{D64933AF-FC5A-4A88-82BD-C3CCD1AB024A}"/>
                </a:ext>
              </a:extLst>
            </p:cNvPr>
            <p:cNvCxnSpPr>
              <a:cxnSpLocks/>
              <a:stCxn id="14426" idx="2"/>
              <a:endCxn id="14372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4" name="Straight Connector 14453">
              <a:extLst>
                <a:ext uri="{FF2B5EF4-FFF2-40B4-BE49-F238E27FC236}">
                  <a16:creationId xmlns:a16="http://schemas.microsoft.com/office/drawing/2014/main" id="{36D2E1F0-BC56-A2A4-272F-1ACCE9AC38B0}"/>
                </a:ext>
              </a:extLst>
            </p:cNvPr>
            <p:cNvCxnSpPr>
              <a:cxnSpLocks/>
              <a:stCxn id="14427" idx="2"/>
              <a:endCxn id="14374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5" name="Straight Connector 14454">
              <a:extLst>
                <a:ext uri="{FF2B5EF4-FFF2-40B4-BE49-F238E27FC236}">
                  <a16:creationId xmlns:a16="http://schemas.microsoft.com/office/drawing/2014/main" id="{50FABF02-1511-359F-C264-57D1569BF126}"/>
                </a:ext>
              </a:extLst>
            </p:cNvPr>
            <p:cNvCxnSpPr>
              <a:cxnSpLocks/>
              <a:stCxn id="14428" idx="2"/>
              <a:endCxn id="14375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6" name="Straight Connector 14455">
              <a:extLst>
                <a:ext uri="{FF2B5EF4-FFF2-40B4-BE49-F238E27FC236}">
                  <a16:creationId xmlns:a16="http://schemas.microsoft.com/office/drawing/2014/main" id="{08EF089E-7D2B-AB8D-3AC4-A25EBAD3844F}"/>
                </a:ext>
              </a:extLst>
            </p:cNvPr>
            <p:cNvCxnSpPr>
              <a:cxnSpLocks/>
              <a:stCxn id="14427" idx="2"/>
              <a:endCxn id="14376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7" name="Straight Connector 14456">
              <a:extLst>
                <a:ext uri="{FF2B5EF4-FFF2-40B4-BE49-F238E27FC236}">
                  <a16:creationId xmlns:a16="http://schemas.microsoft.com/office/drawing/2014/main" id="{126F32ED-71CC-BEE7-1A69-D75069F53D4E}"/>
                </a:ext>
              </a:extLst>
            </p:cNvPr>
            <p:cNvCxnSpPr>
              <a:cxnSpLocks/>
              <a:stCxn id="14426" idx="2"/>
              <a:endCxn id="14375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8" name="Straight Connector 14457">
              <a:extLst>
                <a:ext uri="{FF2B5EF4-FFF2-40B4-BE49-F238E27FC236}">
                  <a16:creationId xmlns:a16="http://schemas.microsoft.com/office/drawing/2014/main" id="{38620B8D-F82E-E34E-D663-BE5A8667304F}"/>
                </a:ext>
              </a:extLst>
            </p:cNvPr>
            <p:cNvCxnSpPr>
              <a:cxnSpLocks/>
              <a:stCxn id="14425" idx="2"/>
              <a:endCxn id="14374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9" name="Straight Connector 14458">
              <a:extLst>
                <a:ext uri="{FF2B5EF4-FFF2-40B4-BE49-F238E27FC236}">
                  <a16:creationId xmlns:a16="http://schemas.microsoft.com/office/drawing/2014/main" id="{DE9D29F9-B19B-2892-E6C9-5031CC959A06}"/>
                </a:ext>
              </a:extLst>
            </p:cNvPr>
            <p:cNvCxnSpPr>
              <a:cxnSpLocks/>
              <a:stCxn id="14424" idx="2"/>
              <a:endCxn id="14373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0" name="Straight Connector 14459">
              <a:extLst>
                <a:ext uri="{FF2B5EF4-FFF2-40B4-BE49-F238E27FC236}">
                  <a16:creationId xmlns:a16="http://schemas.microsoft.com/office/drawing/2014/main" id="{A8970F6F-B7E4-1B02-E972-3114833059BB}"/>
                </a:ext>
              </a:extLst>
            </p:cNvPr>
            <p:cNvCxnSpPr>
              <a:cxnSpLocks/>
              <a:stCxn id="14424" idx="2"/>
              <a:endCxn id="14374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1" name="Straight Connector 14460">
              <a:extLst>
                <a:ext uri="{FF2B5EF4-FFF2-40B4-BE49-F238E27FC236}">
                  <a16:creationId xmlns:a16="http://schemas.microsoft.com/office/drawing/2014/main" id="{5E361C3D-F541-55E3-18F3-17EAA432EDAA}"/>
                </a:ext>
              </a:extLst>
            </p:cNvPr>
            <p:cNvCxnSpPr>
              <a:cxnSpLocks/>
              <a:stCxn id="14426" idx="2"/>
              <a:endCxn id="14376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2" name="Straight Connector 14461">
              <a:extLst>
                <a:ext uri="{FF2B5EF4-FFF2-40B4-BE49-F238E27FC236}">
                  <a16:creationId xmlns:a16="http://schemas.microsoft.com/office/drawing/2014/main" id="{E344C65C-1A49-950D-E638-4C2F4E5EAF89}"/>
                </a:ext>
              </a:extLst>
            </p:cNvPr>
            <p:cNvCxnSpPr>
              <a:cxnSpLocks/>
              <a:stCxn id="14426" idx="2"/>
              <a:endCxn id="14373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3" name="Straight Connector 14462">
              <a:extLst>
                <a:ext uri="{FF2B5EF4-FFF2-40B4-BE49-F238E27FC236}">
                  <a16:creationId xmlns:a16="http://schemas.microsoft.com/office/drawing/2014/main" id="{8139F039-8FE3-888A-06DA-19CB50ECB473}"/>
                </a:ext>
              </a:extLst>
            </p:cNvPr>
            <p:cNvCxnSpPr>
              <a:cxnSpLocks/>
              <a:stCxn id="14428" idx="2"/>
              <a:endCxn id="14374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4" name="Straight Connector 14463">
              <a:extLst>
                <a:ext uri="{FF2B5EF4-FFF2-40B4-BE49-F238E27FC236}">
                  <a16:creationId xmlns:a16="http://schemas.microsoft.com/office/drawing/2014/main" id="{C61784E4-01A3-8F88-3026-F5AE55795D51}"/>
                </a:ext>
              </a:extLst>
            </p:cNvPr>
            <p:cNvCxnSpPr>
              <a:cxnSpLocks/>
              <a:stCxn id="14423" idx="2"/>
              <a:endCxn id="14375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5" name="Straight Connector 14464">
              <a:extLst>
                <a:ext uri="{FF2B5EF4-FFF2-40B4-BE49-F238E27FC236}">
                  <a16:creationId xmlns:a16="http://schemas.microsoft.com/office/drawing/2014/main" id="{C1251615-23E5-4FB9-A8AF-5D79DBD68580}"/>
                </a:ext>
              </a:extLst>
            </p:cNvPr>
            <p:cNvCxnSpPr>
              <a:cxnSpLocks/>
              <a:stCxn id="14423" idx="2"/>
              <a:endCxn id="14376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6" name="Straight Connector 14465">
              <a:extLst>
                <a:ext uri="{FF2B5EF4-FFF2-40B4-BE49-F238E27FC236}">
                  <a16:creationId xmlns:a16="http://schemas.microsoft.com/office/drawing/2014/main" id="{718EA025-3A37-290F-AE0C-04B3B32EC253}"/>
                </a:ext>
              </a:extLst>
            </p:cNvPr>
            <p:cNvCxnSpPr>
              <a:cxnSpLocks/>
              <a:stCxn id="14428" idx="2"/>
              <a:endCxn id="14373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7" name="Straight Connector 14466">
              <a:extLst>
                <a:ext uri="{FF2B5EF4-FFF2-40B4-BE49-F238E27FC236}">
                  <a16:creationId xmlns:a16="http://schemas.microsoft.com/office/drawing/2014/main" id="{B0622162-74C6-7F34-C163-78D4C63F8A6D}"/>
                </a:ext>
              </a:extLst>
            </p:cNvPr>
            <p:cNvCxnSpPr>
              <a:cxnSpLocks/>
              <a:stCxn id="14428" idx="2"/>
              <a:endCxn id="14372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8" name="Straight Connector 14467">
              <a:extLst>
                <a:ext uri="{FF2B5EF4-FFF2-40B4-BE49-F238E27FC236}">
                  <a16:creationId xmlns:a16="http://schemas.microsoft.com/office/drawing/2014/main" id="{25D4D4B4-FE21-9B09-605F-65DB07ACD33E}"/>
                </a:ext>
              </a:extLst>
            </p:cNvPr>
            <p:cNvCxnSpPr>
              <a:cxnSpLocks/>
              <a:stCxn id="14425" idx="2"/>
              <a:endCxn id="14372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9" name="Straight Connector 14468">
              <a:extLst>
                <a:ext uri="{FF2B5EF4-FFF2-40B4-BE49-F238E27FC236}">
                  <a16:creationId xmlns:a16="http://schemas.microsoft.com/office/drawing/2014/main" id="{84C76ED0-14C8-E1B4-2219-A6D1EECEAB5A}"/>
                </a:ext>
              </a:extLst>
            </p:cNvPr>
            <p:cNvCxnSpPr>
              <a:cxnSpLocks/>
              <a:stCxn id="14425" idx="2"/>
              <a:endCxn id="14375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0" name="Straight Connector 14469">
              <a:extLst>
                <a:ext uri="{FF2B5EF4-FFF2-40B4-BE49-F238E27FC236}">
                  <a16:creationId xmlns:a16="http://schemas.microsoft.com/office/drawing/2014/main" id="{37DEA3C0-7B66-D649-F6F1-37B81CD03AA2}"/>
                </a:ext>
              </a:extLst>
            </p:cNvPr>
            <p:cNvCxnSpPr>
              <a:cxnSpLocks/>
              <a:stCxn id="14425" idx="1"/>
              <a:endCxn id="14376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1" name="Straight Connector 14470">
              <a:extLst>
                <a:ext uri="{FF2B5EF4-FFF2-40B4-BE49-F238E27FC236}">
                  <a16:creationId xmlns:a16="http://schemas.microsoft.com/office/drawing/2014/main" id="{02B99091-7958-C1BB-BAAB-25F432637E86}"/>
                </a:ext>
              </a:extLst>
            </p:cNvPr>
            <p:cNvCxnSpPr>
              <a:cxnSpLocks/>
              <a:stCxn id="14426" idx="2"/>
              <a:endCxn id="14371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2" name="Straight Connector 14471">
              <a:extLst>
                <a:ext uri="{FF2B5EF4-FFF2-40B4-BE49-F238E27FC236}">
                  <a16:creationId xmlns:a16="http://schemas.microsoft.com/office/drawing/2014/main" id="{FAB56096-DD28-CC79-4885-59B51443503E}"/>
                </a:ext>
              </a:extLst>
            </p:cNvPr>
            <p:cNvCxnSpPr>
              <a:cxnSpLocks/>
              <a:stCxn id="14372" idx="2"/>
              <a:endCxn id="14423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3" name="Straight Connector 14472">
              <a:extLst>
                <a:ext uri="{FF2B5EF4-FFF2-40B4-BE49-F238E27FC236}">
                  <a16:creationId xmlns:a16="http://schemas.microsoft.com/office/drawing/2014/main" id="{F95EBB4C-7D87-5A39-6D1D-5E18BB4880C3}"/>
                </a:ext>
              </a:extLst>
            </p:cNvPr>
            <p:cNvCxnSpPr>
              <a:cxnSpLocks/>
              <a:stCxn id="14424" idx="2"/>
              <a:endCxn id="14371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4" name="Straight Connector 14473">
              <a:extLst>
                <a:ext uri="{FF2B5EF4-FFF2-40B4-BE49-F238E27FC236}">
                  <a16:creationId xmlns:a16="http://schemas.microsoft.com/office/drawing/2014/main" id="{808E03FB-AC89-BB87-A3FB-63E766CD922A}"/>
                </a:ext>
              </a:extLst>
            </p:cNvPr>
            <p:cNvCxnSpPr>
              <a:cxnSpLocks/>
              <a:stCxn id="14427" idx="2"/>
              <a:endCxn id="14371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5" name="Straight Connector 14474">
              <a:extLst>
                <a:ext uri="{FF2B5EF4-FFF2-40B4-BE49-F238E27FC236}">
                  <a16:creationId xmlns:a16="http://schemas.microsoft.com/office/drawing/2014/main" id="{E1840190-6352-A5B1-6168-69A4D86F5575}"/>
                </a:ext>
              </a:extLst>
            </p:cNvPr>
            <p:cNvCxnSpPr>
              <a:cxnSpLocks/>
              <a:stCxn id="14399" idx="6"/>
              <a:endCxn id="14404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6" name="Straight Connector 14475">
              <a:extLst>
                <a:ext uri="{FF2B5EF4-FFF2-40B4-BE49-F238E27FC236}">
                  <a16:creationId xmlns:a16="http://schemas.microsoft.com/office/drawing/2014/main" id="{A36A3630-099E-456D-6444-C33FA4AA50DE}"/>
                </a:ext>
              </a:extLst>
            </p:cNvPr>
            <p:cNvCxnSpPr>
              <a:cxnSpLocks/>
              <a:stCxn id="14378" idx="2"/>
              <a:endCxn id="14373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BCC6EEAA-0274-C415-7A1A-B426970AA11D}"/>
              </a:ext>
            </a:extLst>
          </p:cNvPr>
          <p:cNvCxnSpPr>
            <a:cxnSpLocks/>
          </p:cNvCxnSpPr>
          <p:nvPr/>
        </p:nvCxnSpPr>
        <p:spPr>
          <a:xfrm flipH="1">
            <a:off x="4289642" y="365788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81BCA966-E0EC-F2F5-AA8B-5734B607B1CE}"/>
              </a:ext>
            </a:extLst>
          </p:cNvPr>
          <p:cNvCxnSpPr>
            <a:cxnSpLocks/>
            <a:stCxn id="14483" idx="1"/>
            <a:endCxn id="11354" idx="3"/>
          </p:cNvCxnSpPr>
          <p:nvPr/>
        </p:nvCxnSpPr>
        <p:spPr>
          <a:xfrm flipH="1" flipV="1">
            <a:off x="2595796" y="3735623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78" name="TextBox 11377">
            <a:extLst>
              <a:ext uri="{FF2B5EF4-FFF2-40B4-BE49-F238E27FC236}">
                <a16:creationId xmlns:a16="http://schemas.microsoft.com/office/drawing/2014/main" id="{1EE1CEE7-6225-C598-64B1-884DE5A8A9DD}"/>
              </a:ext>
            </a:extLst>
          </p:cNvPr>
          <p:cNvSpPr txBox="1"/>
          <p:nvPr/>
        </p:nvSpPr>
        <p:spPr>
          <a:xfrm rot="5400000">
            <a:off x="4603377" y="39761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80" name="TextBox 11379">
            <a:extLst>
              <a:ext uri="{FF2B5EF4-FFF2-40B4-BE49-F238E27FC236}">
                <a16:creationId xmlns:a16="http://schemas.microsoft.com/office/drawing/2014/main" id="{BD5EBD7E-3E8B-A00C-602B-C4BBFB69C477}"/>
              </a:ext>
            </a:extLst>
          </p:cNvPr>
          <p:cNvSpPr txBox="1"/>
          <p:nvPr/>
        </p:nvSpPr>
        <p:spPr>
          <a:xfrm>
            <a:off x="4576672" y="2919734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6F1E7176-92D6-0003-5726-B36F318B6987}"/>
              </a:ext>
            </a:extLst>
          </p:cNvPr>
          <p:cNvSpPr txBox="1"/>
          <p:nvPr/>
        </p:nvSpPr>
        <p:spPr>
          <a:xfrm>
            <a:off x="4576672" y="3519734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2" name="TextBox 11381">
            <a:extLst>
              <a:ext uri="{FF2B5EF4-FFF2-40B4-BE49-F238E27FC236}">
                <a16:creationId xmlns:a16="http://schemas.microsoft.com/office/drawing/2014/main" id="{5376395A-6CB1-E208-F9BC-3449F9CBD1EF}"/>
              </a:ext>
            </a:extLst>
          </p:cNvPr>
          <p:cNvSpPr txBox="1"/>
          <p:nvPr/>
        </p:nvSpPr>
        <p:spPr>
          <a:xfrm>
            <a:off x="4576672" y="4347621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cxnSp>
        <p:nvCxnSpPr>
          <p:cNvPr id="11383" name="Straight Arrow Connector 11382">
            <a:extLst>
              <a:ext uri="{FF2B5EF4-FFF2-40B4-BE49-F238E27FC236}">
                <a16:creationId xmlns:a16="http://schemas.microsoft.com/office/drawing/2014/main" id="{09E74F88-29F4-918D-4815-CBBC352205A9}"/>
              </a:ext>
            </a:extLst>
          </p:cNvPr>
          <p:cNvCxnSpPr>
            <a:cxnSpLocks/>
          </p:cNvCxnSpPr>
          <p:nvPr/>
        </p:nvCxnSpPr>
        <p:spPr>
          <a:xfrm>
            <a:off x="2839232" y="4130970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47C918-30C7-BBEC-C477-4F1F2249B806}"/>
              </a:ext>
            </a:extLst>
          </p:cNvPr>
          <p:cNvSpPr txBox="1"/>
          <p:nvPr/>
        </p:nvSpPr>
        <p:spPr>
          <a:xfrm>
            <a:off x="2913055" y="457676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E67DF-2ADF-3C6A-9B81-D38D536C5294}"/>
              </a:ext>
            </a:extLst>
          </p:cNvPr>
          <p:cNvSpPr txBox="1"/>
          <p:nvPr/>
        </p:nvSpPr>
        <p:spPr>
          <a:xfrm>
            <a:off x="1888244" y="4908716"/>
            <a:ext cx="201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averaging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&amp; model update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E8FF9F8-2F10-E999-498B-7C2CFE3A3133}"/>
              </a:ext>
            </a:extLst>
          </p:cNvPr>
          <p:cNvSpPr/>
          <p:nvPr/>
        </p:nvSpPr>
        <p:spPr>
          <a:xfrm rot="5400000">
            <a:off x="2822324" y="4264554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CA3D9F-81A1-15E5-045B-DED44A04530C}"/>
              </a:ext>
            </a:extLst>
          </p:cNvPr>
          <p:cNvGrpSpPr/>
          <p:nvPr/>
        </p:nvGrpSpPr>
        <p:grpSpPr>
          <a:xfrm>
            <a:off x="2159799" y="4566817"/>
            <a:ext cx="355009" cy="355009"/>
            <a:chOff x="8407346" y="4958711"/>
            <a:chExt cx="429561" cy="42956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B5A8227-DD61-FFE5-31CC-B98222D4A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0C7F0C0-5753-157A-735D-4D9B14D6DC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96C049-8D7B-0845-AFF5-4B528A205BE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2E8D4B-80F6-9D91-4CE5-449B9760DB47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453C8C-ED80-14A5-05B6-D2863D263D15}"/>
              </a:ext>
            </a:extLst>
          </p:cNvPr>
          <p:cNvGrpSpPr/>
          <p:nvPr/>
        </p:nvGrpSpPr>
        <p:grpSpPr>
          <a:xfrm>
            <a:off x="2581263" y="4574206"/>
            <a:ext cx="355009" cy="355009"/>
            <a:chOff x="8407346" y="4958711"/>
            <a:chExt cx="429561" cy="42956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422296-6EDC-1701-194A-53BCB4B33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1D22F2-4C15-5BA1-AE8D-9BA994A426F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EDCA25-83F5-CE7A-9D47-CE4A495F5B1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905F99A-E355-3D0D-02E9-990B25EEBEDD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3359C6-380C-6C76-B45E-203F11D4182D}"/>
              </a:ext>
            </a:extLst>
          </p:cNvPr>
          <p:cNvGrpSpPr/>
          <p:nvPr/>
        </p:nvGrpSpPr>
        <p:grpSpPr>
          <a:xfrm>
            <a:off x="3168169" y="4566815"/>
            <a:ext cx="355009" cy="355009"/>
            <a:chOff x="8407346" y="4958711"/>
            <a:chExt cx="429561" cy="42956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D5A92B9-B9DA-2228-412C-02926240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CA660-8CCB-C9BE-A02D-CBD7C210FC2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2651AB1-B743-2470-C2C3-08C82B0A2260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D3E3AE5-B8E5-DA8F-E331-A256217EDE86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6CBACC5-D34D-420B-9DD9-6DF15390DEE6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4: AP averages the received gradients and updates the model (and goes back Step 1)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41AD41C-FBFF-2426-BAB3-946B490B30E4}"/>
              </a:ext>
            </a:extLst>
          </p:cNvPr>
          <p:cNvCxnSpPr>
            <a:endCxn id="11354" idx="2"/>
          </p:cNvCxnSpPr>
          <p:nvPr/>
        </p:nvCxnSpPr>
        <p:spPr bwMode="auto">
          <a:xfrm rot="16200000" flipV="1">
            <a:off x="1812529" y="4470023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1815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typical training obtains the model parameters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by solving an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  <a:blipFill>
                <a:blip r:embed="rId2"/>
                <a:stretch>
                  <a:fillRect l="-743" t="-5333" r="-91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6" name="Graphic 391" descr="Database outline">
            <a:extLst>
              <a:ext uri="{FF2B5EF4-FFF2-40B4-BE49-F238E27FC236}">
                <a16:creationId xmlns:a16="http://schemas.microsoft.com/office/drawing/2014/main" id="{56852CBD-204F-D255-4FF6-E370BD82B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0123" y="4074010"/>
            <a:ext cx="648515" cy="648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5FB1738-C727-9D29-E505-9615896B8A48}"/>
                  </a:ext>
                </a:extLst>
              </p:cNvPr>
              <p:cNvSpPr txBox="1"/>
              <p:nvPr/>
            </p:nvSpPr>
            <p:spPr>
              <a:xfrm>
                <a:off x="3781281" y="4203325"/>
                <a:ext cx="1410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y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)∈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5FB1738-C727-9D29-E505-9615896B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81" y="4203325"/>
                <a:ext cx="141038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DB89799-1FC9-FEA1-5718-8396908DD329}"/>
              </a:ext>
            </a:extLst>
          </p:cNvPr>
          <p:cNvCxnSpPr>
            <a:cxnSpLocks/>
            <a:stCxn id="126" idx="3"/>
          </p:cNvCxnSpPr>
          <p:nvPr/>
        </p:nvCxnSpPr>
        <p:spPr>
          <a:xfrm>
            <a:off x="3388639" y="4398268"/>
            <a:ext cx="29906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CE4ACF9-80C5-9DA7-7E9D-6943775CB8D1}"/>
                  </a:ext>
                </a:extLst>
              </p:cNvPr>
              <p:cNvSpPr txBox="1"/>
              <p:nvPr/>
            </p:nvSpPr>
            <p:spPr>
              <a:xfrm>
                <a:off x="2048872" y="4679396"/>
                <a:ext cx="2359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 Training dataset</a:t>
                </a: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CE4ACF9-80C5-9DA7-7E9D-6943775C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72" y="4679396"/>
                <a:ext cx="235978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TextBox 246">
            <a:extLst>
              <a:ext uri="{FF2B5EF4-FFF2-40B4-BE49-F238E27FC236}">
                <a16:creationId xmlns:a16="http://schemas.microsoft.com/office/drawing/2014/main" id="{4C880D15-6817-DC15-5B09-65B559028714}"/>
              </a:ext>
            </a:extLst>
          </p:cNvPr>
          <p:cNvSpPr txBox="1"/>
          <p:nvPr/>
        </p:nvSpPr>
        <p:spPr>
          <a:xfrm>
            <a:off x="4408654" y="3250397"/>
            <a:ext cx="126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 label (e.g., chair)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ED30347-E60B-5118-F0A7-3A01028F7A23}"/>
              </a:ext>
            </a:extLst>
          </p:cNvPr>
          <p:cNvSpPr txBox="1"/>
          <p:nvPr/>
        </p:nvSpPr>
        <p:spPr>
          <a:xfrm>
            <a:off x="2797120" y="3247654"/>
            <a:ext cx="1714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 data sample (e.g., image) 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B0AE664-3DF7-FEB5-340B-8AC6DDDB56D8}"/>
              </a:ext>
            </a:extLst>
          </p:cNvPr>
          <p:cNvGrpSpPr/>
          <p:nvPr/>
        </p:nvGrpSpPr>
        <p:grpSpPr>
          <a:xfrm>
            <a:off x="6122693" y="2950533"/>
            <a:ext cx="4546797" cy="2272258"/>
            <a:chOff x="5542065" y="2855795"/>
            <a:chExt cx="5501624" cy="27494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8A102D4-6885-3104-802C-A0E1ED84E137}"/>
                </a:ext>
              </a:extLst>
            </p:cNvPr>
            <p:cNvSpPr/>
            <p:nvPr/>
          </p:nvSpPr>
          <p:spPr>
            <a:xfrm>
              <a:off x="7749333" y="3483085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EDF9EF9-49FF-992C-3859-C10C557D1B22}"/>
                </a:ext>
              </a:extLst>
            </p:cNvPr>
            <p:cNvSpPr/>
            <p:nvPr/>
          </p:nvSpPr>
          <p:spPr>
            <a:xfrm>
              <a:off x="7749333" y="3869768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83874E3-6B02-6B6F-D65A-18E6708195E0}"/>
                </a:ext>
              </a:extLst>
            </p:cNvPr>
            <p:cNvSpPr/>
            <p:nvPr/>
          </p:nvSpPr>
          <p:spPr>
            <a:xfrm>
              <a:off x="7749333" y="4256450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ABA48F-1372-E70D-9B07-98D3FCDD8CC2}"/>
                </a:ext>
              </a:extLst>
            </p:cNvPr>
            <p:cNvSpPr/>
            <p:nvPr/>
          </p:nvSpPr>
          <p:spPr>
            <a:xfrm>
              <a:off x="7749333" y="4643133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EDEA6BD-BB15-B069-A655-A8182E64C846}"/>
                </a:ext>
              </a:extLst>
            </p:cNvPr>
            <p:cNvSpPr/>
            <p:nvPr/>
          </p:nvSpPr>
          <p:spPr>
            <a:xfrm>
              <a:off x="7749333" y="5071281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7B3D469-12C6-714C-2EB0-2F23AF4E1F17}"/>
                </a:ext>
              </a:extLst>
            </p:cNvPr>
            <p:cNvSpPr/>
            <p:nvPr/>
          </p:nvSpPr>
          <p:spPr>
            <a:xfrm>
              <a:off x="7749333" y="5457962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AB6CC20-F99B-C0F5-40D4-D6A422E3FEDA}"/>
                </a:ext>
              </a:extLst>
            </p:cNvPr>
            <p:cNvSpPr/>
            <p:nvPr/>
          </p:nvSpPr>
          <p:spPr>
            <a:xfrm>
              <a:off x="8259495" y="4103557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AED8C01-E096-B5DF-3A30-6F3EC0D5FE5E}"/>
                </a:ext>
              </a:extLst>
            </p:cNvPr>
            <p:cNvSpPr/>
            <p:nvPr/>
          </p:nvSpPr>
          <p:spPr>
            <a:xfrm>
              <a:off x="8259495" y="4490238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C41C84E-BEA5-8D59-E2C5-9DE7787CC546}"/>
                </a:ext>
              </a:extLst>
            </p:cNvPr>
            <p:cNvSpPr/>
            <p:nvPr/>
          </p:nvSpPr>
          <p:spPr>
            <a:xfrm>
              <a:off x="8259495" y="4876922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B060-87B0-51F1-3F4B-7FA6EF9CD8C3}"/>
                </a:ext>
              </a:extLst>
            </p:cNvPr>
            <p:cNvCxnSpPr>
              <a:cxnSpLocks/>
              <a:stCxn id="131" idx="6"/>
              <a:endCxn id="135" idx="2"/>
            </p:cNvCxnSpPr>
            <p:nvPr/>
          </p:nvCxnSpPr>
          <p:spPr>
            <a:xfrm flipV="1">
              <a:off x="7896596" y="4950554"/>
              <a:ext cx="362899" cy="1943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C989802-61AD-423F-3F3E-10AD9475BB3B}"/>
                </a:ext>
              </a:extLst>
            </p:cNvPr>
            <p:cNvCxnSpPr>
              <a:cxnSpLocks/>
              <a:stCxn id="132" idx="6"/>
              <a:endCxn id="135" idx="2"/>
            </p:cNvCxnSpPr>
            <p:nvPr/>
          </p:nvCxnSpPr>
          <p:spPr>
            <a:xfrm flipV="1">
              <a:off x="7896596" y="4950555"/>
              <a:ext cx="362899" cy="5810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C2A60ED-EFB4-BED8-1AD2-1C8A1E975FB4}"/>
                </a:ext>
              </a:extLst>
            </p:cNvPr>
            <p:cNvCxnSpPr>
              <a:cxnSpLocks/>
              <a:stCxn id="132" idx="6"/>
              <a:endCxn id="134" idx="2"/>
            </p:cNvCxnSpPr>
            <p:nvPr/>
          </p:nvCxnSpPr>
          <p:spPr>
            <a:xfrm flipV="1">
              <a:off x="7896596" y="4563871"/>
              <a:ext cx="362899" cy="967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5AEB8E-B92F-E034-1E41-749F47505594}"/>
                </a:ext>
              </a:extLst>
            </p:cNvPr>
            <p:cNvCxnSpPr>
              <a:cxnSpLocks/>
              <a:stCxn id="132" idx="6"/>
              <a:endCxn id="133" idx="1"/>
            </p:cNvCxnSpPr>
            <p:nvPr/>
          </p:nvCxnSpPr>
          <p:spPr>
            <a:xfrm flipV="1">
              <a:off x="7896596" y="4125123"/>
              <a:ext cx="384464" cy="1406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203FA73-BE25-3A49-1C6B-4E7B32F56F98}"/>
                </a:ext>
              </a:extLst>
            </p:cNvPr>
            <p:cNvCxnSpPr>
              <a:cxnSpLocks/>
              <a:stCxn id="127" idx="6"/>
              <a:endCxn id="133" idx="2"/>
            </p:cNvCxnSpPr>
            <p:nvPr/>
          </p:nvCxnSpPr>
          <p:spPr>
            <a:xfrm>
              <a:off x="7896596" y="3556716"/>
              <a:ext cx="362899" cy="620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AAD54E2-A760-16C0-0916-5EBBAAD1F095}"/>
                </a:ext>
              </a:extLst>
            </p:cNvPr>
            <p:cNvCxnSpPr>
              <a:cxnSpLocks/>
              <a:stCxn id="127" idx="6"/>
              <a:endCxn id="134" idx="2"/>
            </p:cNvCxnSpPr>
            <p:nvPr/>
          </p:nvCxnSpPr>
          <p:spPr>
            <a:xfrm>
              <a:off x="7896596" y="3556716"/>
              <a:ext cx="362899" cy="10071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FF7FEA6-A552-17E2-C9EC-EC8FBB5154F3}"/>
                </a:ext>
              </a:extLst>
            </p:cNvPr>
            <p:cNvCxnSpPr>
              <a:cxnSpLocks/>
              <a:stCxn id="127" idx="6"/>
              <a:endCxn id="135" idx="2"/>
            </p:cNvCxnSpPr>
            <p:nvPr/>
          </p:nvCxnSpPr>
          <p:spPr>
            <a:xfrm>
              <a:off x="7896596" y="3556716"/>
              <a:ext cx="362899" cy="139383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508602A-B633-707D-48D7-AE2C0F44CF0D}"/>
                </a:ext>
              </a:extLst>
            </p:cNvPr>
            <p:cNvCxnSpPr>
              <a:cxnSpLocks/>
              <a:stCxn id="128" idx="6"/>
              <a:endCxn id="133" idx="2"/>
            </p:cNvCxnSpPr>
            <p:nvPr/>
          </p:nvCxnSpPr>
          <p:spPr>
            <a:xfrm>
              <a:off x="7896596" y="3943398"/>
              <a:ext cx="362899" cy="2337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731586C-3663-E784-2A14-02F7E6B59032}"/>
                </a:ext>
              </a:extLst>
            </p:cNvPr>
            <p:cNvCxnSpPr>
              <a:cxnSpLocks/>
              <a:stCxn id="129" idx="6"/>
              <a:endCxn id="133" idx="2"/>
            </p:cNvCxnSpPr>
            <p:nvPr/>
          </p:nvCxnSpPr>
          <p:spPr>
            <a:xfrm flipV="1">
              <a:off x="7896596" y="4177189"/>
              <a:ext cx="362899" cy="1528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5221DB-2C4A-60F6-333F-4BB0F49D0977}"/>
                </a:ext>
              </a:extLst>
            </p:cNvPr>
            <p:cNvCxnSpPr>
              <a:cxnSpLocks/>
              <a:stCxn id="128" idx="6"/>
              <a:endCxn id="134" idx="2"/>
            </p:cNvCxnSpPr>
            <p:nvPr/>
          </p:nvCxnSpPr>
          <p:spPr>
            <a:xfrm>
              <a:off x="7896596" y="3943399"/>
              <a:ext cx="362899" cy="620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74FDB84-E94A-9B45-3F87-B284D42AE7A9}"/>
                </a:ext>
              </a:extLst>
            </p:cNvPr>
            <p:cNvCxnSpPr>
              <a:cxnSpLocks/>
              <a:stCxn id="129" idx="7"/>
              <a:endCxn id="135" idx="2"/>
            </p:cNvCxnSpPr>
            <p:nvPr/>
          </p:nvCxnSpPr>
          <p:spPr>
            <a:xfrm>
              <a:off x="7875029" y="4278016"/>
              <a:ext cx="384464" cy="67253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42246BD-DA0D-8873-E62D-6390C81F9454}"/>
                </a:ext>
              </a:extLst>
            </p:cNvPr>
            <p:cNvCxnSpPr>
              <a:cxnSpLocks/>
              <a:stCxn id="130" idx="6"/>
              <a:endCxn id="134" idx="2"/>
            </p:cNvCxnSpPr>
            <p:nvPr/>
          </p:nvCxnSpPr>
          <p:spPr>
            <a:xfrm flipV="1">
              <a:off x="7896596" y="4563870"/>
              <a:ext cx="362899" cy="1528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E2BE1EE-572B-A550-EE45-6D2C96E4EDB7}"/>
                </a:ext>
              </a:extLst>
            </p:cNvPr>
            <p:cNvCxnSpPr>
              <a:cxnSpLocks/>
              <a:stCxn id="131" idx="6"/>
              <a:endCxn id="134" idx="2"/>
            </p:cNvCxnSpPr>
            <p:nvPr/>
          </p:nvCxnSpPr>
          <p:spPr>
            <a:xfrm flipV="1">
              <a:off x="7896596" y="4563869"/>
              <a:ext cx="362899" cy="5810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39E16D-76F2-A223-C670-23E9EB779956}"/>
                </a:ext>
              </a:extLst>
            </p:cNvPr>
            <p:cNvCxnSpPr>
              <a:cxnSpLocks/>
              <a:stCxn id="131" idx="6"/>
              <a:endCxn id="133" idx="2"/>
            </p:cNvCxnSpPr>
            <p:nvPr/>
          </p:nvCxnSpPr>
          <p:spPr>
            <a:xfrm flipV="1">
              <a:off x="7896596" y="4177189"/>
              <a:ext cx="362899" cy="967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4873900-826C-405E-1C6F-9B47C02C8D91}"/>
                </a:ext>
              </a:extLst>
            </p:cNvPr>
            <p:cNvCxnSpPr>
              <a:cxnSpLocks/>
              <a:stCxn id="130" idx="6"/>
              <a:endCxn id="135" idx="2"/>
            </p:cNvCxnSpPr>
            <p:nvPr/>
          </p:nvCxnSpPr>
          <p:spPr>
            <a:xfrm>
              <a:off x="7896596" y="4716765"/>
              <a:ext cx="362899" cy="2337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857B7AF-D597-7E8F-958D-34574E91BAC5}"/>
                </a:ext>
              </a:extLst>
            </p:cNvPr>
            <p:cNvCxnSpPr>
              <a:cxnSpLocks/>
              <a:stCxn id="128" idx="6"/>
              <a:endCxn id="135" idx="2"/>
            </p:cNvCxnSpPr>
            <p:nvPr/>
          </p:nvCxnSpPr>
          <p:spPr>
            <a:xfrm>
              <a:off x="7896596" y="3943399"/>
              <a:ext cx="362899" cy="10071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20BD878-1984-8ABE-5483-FF2C4CD41C0E}"/>
                </a:ext>
              </a:extLst>
            </p:cNvPr>
            <p:cNvCxnSpPr>
              <a:cxnSpLocks/>
              <a:stCxn id="130" idx="6"/>
              <a:endCxn id="133" idx="2"/>
            </p:cNvCxnSpPr>
            <p:nvPr/>
          </p:nvCxnSpPr>
          <p:spPr>
            <a:xfrm flipV="1">
              <a:off x="7896596" y="4177188"/>
              <a:ext cx="362899" cy="5395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A8BC8F9-6E2C-35BB-71AF-F979754CAAF9}"/>
                </a:ext>
              </a:extLst>
            </p:cNvPr>
            <p:cNvSpPr/>
            <p:nvPr/>
          </p:nvSpPr>
          <p:spPr>
            <a:xfrm flipH="1">
              <a:off x="6825538" y="3468233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315D83C-75DF-D06F-88BC-70214B93487F}"/>
                </a:ext>
              </a:extLst>
            </p:cNvPr>
            <p:cNvSpPr/>
            <p:nvPr/>
          </p:nvSpPr>
          <p:spPr>
            <a:xfrm flipH="1">
              <a:off x="6825538" y="3854916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C631638-9A46-1BED-C6CC-233F598060A1}"/>
                </a:ext>
              </a:extLst>
            </p:cNvPr>
            <p:cNvSpPr/>
            <p:nvPr/>
          </p:nvSpPr>
          <p:spPr>
            <a:xfrm flipH="1">
              <a:off x="6825538" y="4241598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7763DF-BACD-110E-05E1-9DB4FD9B29D3}"/>
                </a:ext>
              </a:extLst>
            </p:cNvPr>
            <p:cNvSpPr/>
            <p:nvPr/>
          </p:nvSpPr>
          <p:spPr>
            <a:xfrm flipH="1">
              <a:off x="6825538" y="4628281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C937564-A030-0508-C2B4-039004D5A613}"/>
                </a:ext>
              </a:extLst>
            </p:cNvPr>
            <p:cNvSpPr/>
            <p:nvPr/>
          </p:nvSpPr>
          <p:spPr>
            <a:xfrm flipH="1">
              <a:off x="6825538" y="5056429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CAEB4F8-AC3C-17E2-7638-36346254133E}"/>
                </a:ext>
              </a:extLst>
            </p:cNvPr>
            <p:cNvSpPr/>
            <p:nvPr/>
          </p:nvSpPr>
          <p:spPr>
            <a:xfrm flipH="1">
              <a:off x="6825538" y="5443112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DC64DF7-EEB4-A756-2FD3-D3CE7339FA73}"/>
                </a:ext>
              </a:extLst>
            </p:cNvPr>
            <p:cNvSpPr/>
            <p:nvPr/>
          </p:nvSpPr>
          <p:spPr>
            <a:xfrm flipH="1">
              <a:off x="6248901" y="4068252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AFBAF89-EA2A-86F7-45C3-9142F97E023F}"/>
                </a:ext>
              </a:extLst>
            </p:cNvPr>
            <p:cNvSpPr/>
            <p:nvPr/>
          </p:nvSpPr>
          <p:spPr>
            <a:xfrm flipH="1">
              <a:off x="6248901" y="4454934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6732358-7150-D0D6-001F-55F753740A30}"/>
                </a:ext>
              </a:extLst>
            </p:cNvPr>
            <p:cNvSpPr/>
            <p:nvPr/>
          </p:nvSpPr>
          <p:spPr>
            <a:xfrm flipH="1">
              <a:off x="6248901" y="4841617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9628C41-C25D-CCE2-9EBB-022D28DC7DC9}"/>
                </a:ext>
              </a:extLst>
            </p:cNvPr>
            <p:cNvCxnSpPr>
              <a:cxnSpLocks/>
              <a:stCxn id="157" idx="6"/>
              <a:endCxn id="161" idx="2"/>
            </p:cNvCxnSpPr>
            <p:nvPr/>
          </p:nvCxnSpPr>
          <p:spPr>
            <a:xfrm flipH="1" flipV="1">
              <a:off x="6396164" y="4915249"/>
              <a:ext cx="429372" cy="21481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863EE9B-5EE9-2818-E667-0651134E59AE}"/>
                </a:ext>
              </a:extLst>
            </p:cNvPr>
            <p:cNvCxnSpPr>
              <a:cxnSpLocks/>
              <a:stCxn id="158" idx="6"/>
              <a:endCxn id="161" idx="2"/>
            </p:cNvCxnSpPr>
            <p:nvPr/>
          </p:nvCxnSpPr>
          <p:spPr>
            <a:xfrm flipH="1" flipV="1">
              <a:off x="6396164" y="4915250"/>
              <a:ext cx="429372" cy="6014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7B34458-2571-A100-CACE-AC8E6F9DF7AE}"/>
                </a:ext>
              </a:extLst>
            </p:cNvPr>
            <p:cNvCxnSpPr>
              <a:cxnSpLocks/>
              <a:stCxn id="158" idx="6"/>
              <a:endCxn id="160" idx="2"/>
            </p:cNvCxnSpPr>
            <p:nvPr/>
          </p:nvCxnSpPr>
          <p:spPr>
            <a:xfrm flipH="1" flipV="1">
              <a:off x="6396164" y="4528568"/>
              <a:ext cx="429372" cy="9881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25197FB-88B3-04D9-6683-98217337A7C6}"/>
                </a:ext>
              </a:extLst>
            </p:cNvPr>
            <p:cNvCxnSpPr>
              <a:cxnSpLocks/>
              <a:stCxn id="158" idx="6"/>
              <a:endCxn id="159" idx="1"/>
            </p:cNvCxnSpPr>
            <p:nvPr/>
          </p:nvCxnSpPr>
          <p:spPr>
            <a:xfrm flipH="1" flipV="1">
              <a:off x="6374598" y="4089818"/>
              <a:ext cx="450939" cy="14269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D684E89-DB2C-FAC5-6873-F3AC4077A97E}"/>
                </a:ext>
              </a:extLst>
            </p:cNvPr>
            <p:cNvCxnSpPr>
              <a:cxnSpLocks/>
              <a:stCxn id="153" idx="6"/>
              <a:endCxn id="159" idx="2"/>
            </p:cNvCxnSpPr>
            <p:nvPr/>
          </p:nvCxnSpPr>
          <p:spPr>
            <a:xfrm flipH="1">
              <a:off x="6396164" y="3541864"/>
              <a:ext cx="429372" cy="6000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0CDA60A-C965-E1EE-AB90-373AB9A149AC}"/>
                </a:ext>
              </a:extLst>
            </p:cNvPr>
            <p:cNvCxnSpPr>
              <a:cxnSpLocks/>
              <a:stCxn id="153" idx="6"/>
              <a:endCxn id="160" idx="2"/>
            </p:cNvCxnSpPr>
            <p:nvPr/>
          </p:nvCxnSpPr>
          <p:spPr>
            <a:xfrm flipH="1">
              <a:off x="6396164" y="3541865"/>
              <a:ext cx="429372" cy="9867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E6437C1-DEA2-E89E-9677-39ACE4F28AC8}"/>
                </a:ext>
              </a:extLst>
            </p:cNvPr>
            <p:cNvCxnSpPr>
              <a:cxnSpLocks/>
              <a:stCxn id="153" idx="6"/>
              <a:endCxn id="161" idx="2"/>
            </p:cNvCxnSpPr>
            <p:nvPr/>
          </p:nvCxnSpPr>
          <p:spPr>
            <a:xfrm flipH="1">
              <a:off x="6396164" y="3541864"/>
              <a:ext cx="429372" cy="13733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332F7C9-674B-1CE1-D01B-B812A46A4E4D}"/>
                </a:ext>
              </a:extLst>
            </p:cNvPr>
            <p:cNvCxnSpPr>
              <a:cxnSpLocks/>
              <a:stCxn id="154" idx="6"/>
              <a:endCxn id="159" idx="2"/>
            </p:cNvCxnSpPr>
            <p:nvPr/>
          </p:nvCxnSpPr>
          <p:spPr>
            <a:xfrm flipH="1">
              <a:off x="6396164" y="3928547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8D2376E-ACA8-FEC3-5EA3-EA32CF6A628D}"/>
                </a:ext>
              </a:extLst>
            </p:cNvPr>
            <p:cNvCxnSpPr>
              <a:cxnSpLocks/>
              <a:stCxn id="155" idx="6"/>
              <a:endCxn id="159" idx="2"/>
            </p:cNvCxnSpPr>
            <p:nvPr/>
          </p:nvCxnSpPr>
          <p:spPr>
            <a:xfrm flipH="1" flipV="1">
              <a:off x="6396164" y="4141883"/>
              <a:ext cx="429372" cy="1733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CE1478-1D23-9607-2E7D-E679120D932A}"/>
                </a:ext>
              </a:extLst>
            </p:cNvPr>
            <p:cNvCxnSpPr>
              <a:cxnSpLocks/>
              <a:stCxn id="154" idx="6"/>
              <a:endCxn id="160" idx="2"/>
            </p:cNvCxnSpPr>
            <p:nvPr/>
          </p:nvCxnSpPr>
          <p:spPr>
            <a:xfrm flipH="1">
              <a:off x="6396164" y="3928547"/>
              <a:ext cx="429372" cy="60002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E632F9-892A-6886-E0E6-77FC1FC6F198}"/>
                </a:ext>
              </a:extLst>
            </p:cNvPr>
            <p:cNvCxnSpPr>
              <a:cxnSpLocks/>
              <a:stCxn id="155" idx="7"/>
              <a:endCxn id="161" idx="2"/>
            </p:cNvCxnSpPr>
            <p:nvPr/>
          </p:nvCxnSpPr>
          <p:spPr>
            <a:xfrm flipH="1">
              <a:off x="6396164" y="4263165"/>
              <a:ext cx="450939" cy="6520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135557A-17EC-F716-429F-2A8748A72D94}"/>
                </a:ext>
              </a:extLst>
            </p:cNvPr>
            <p:cNvCxnSpPr>
              <a:cxnSpLocks/>
              <a:stCxn id="156" idx="6"/>
              <a:endCxn id="160" idx="2"/>
            </p:cNvCxnSpPr>
            <p:nvPr/>
          </p:nvCxnSpPr>
          <p:spPr>
            <a:xfrm flipH="1" flipV="1">
              <a:off x="6396164" y="4528565"/>
              <a:ext cx="429372" cy="1733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4E3F08F-3A7C-A22F-6240-C03535FD5BFE}"/>
                </a:ext>
              </a:extLst>
            </p:cNvPr>
            <p:cNvCxnSpPr>
              <a:cxnSpLocks/>
              <a:stCxn id="157" idx="6"/>
              <a:endCxn id="160" idx="2"/>
            </p:cNvCxnSpPr>
            <p:nvPr/>
          </p:nvCxnSpPr>
          <p:spPr>
            <a:xfrm flipH="1" flipV="1">
              <a:off x="6396164" y="4528567"/>
              <a:ext cx="429372" cy="6014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6B29F4E-3473-3AE1-221C-E9D78E06DFE2}"/>
                </a:ext>
              </a:extLst>
            </p:cNvPr>
            <p:cNvCxnSpPr>
              <a:cxnSpLocks/>
              <a:stCxn id="157" idx="6"/>
              <a:endCxn id="159" idx="2"/>
            </p:cNvCxnSpPr>
            <p:nvPr/>
          </p:nvCxnSpPr>
          <p:spPr>
            <a:xfrm flipH="1" flipV="1">
              <a:off x="6396164" y="4141884"/>
              <a:ext cx="429372" cy="9881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3B8337-BBAD-D951-EF52-CD21ADB7895C}"/>
                </a:ext>
              </a:extLst>
            </p:cNvPr>
            <p:cNvCxnSpPr>
              <a:cxnSpLocks/>
              <a:stCxn id="156" idx="6"/>
              <a:endCxn id="161" idx="2"/>
            </p:cNvCxnSpPr>
            <p:nvPr/>
          </p:nvCxnSpPr>
          <p:spPr>
            <a:xfrm flipH="1">
              <a:off x="6396164" y="4701912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C83DBF8-68A4-E44F-135B-88267051FAE4}"/>
                </a:ext>
              </a:extLst>
            </p:cNvPr>
            <p:cNvCxnSpPr>
              <a:cxnSpLocks/>
              <a:stCxn id="154" idx="6"/>
              <a:endCxn id="161" idx="2"/>
            </p:cNvCxnSpPr>
            <p:nvPr/>
          </p:nvCxnSpPr>
          <p:spPr>
            <a:xfrm flipH="1">
              <a:off x="6396164" y="3928546"/>
              <a:ext cx="429372" cy="9867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F733219-E80C-F381-4C47-C398C3A0095B}"/>
                </a:ext>
              </a:extLst>
            </p:cNvPr>
            <p:cNvCxnSpPr>
              <a:cxnSpLocks/>
              <a:stCxn id="156" idx="6"/>
              <a:endCxn id="159" idx="2"/>
            </p:cNvCxnSpPr>
            <p:nvPr/>
          </p:nvCxnSpPr>
          <p:spPr>
            <a:xfrm flipH="1" flipV="1">
              <a:off x="6396164" y="4141883"/>
              <a:ext cx="429372" cy="56002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26B43F6-33B0-148C-0DCF-9E3858A01461}"/>
                </a:ext>
              </a:extLst>
            </p:cNvPr>
            <p:cNvSpPr/>
            <p:nvPr/>
          </p:nvSpPr>
          <p:spPr>
            <a:xfrm flipH="1">
              <a:off x="7313529" y="3468232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912080A-2E16-16F6-D7F0-D536817EA19D}"/>
                </a:ext>
              </a:extLst>
            </p:cNvPr>
            <p:cNvSpPr/>
            <p:nvPr/>
          </p:nvSpPr>
          <p:spPr>
            <a:xfrm flipH="1">
              <a:off x="7313529" y="3854913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03C1D3-5B1E-FC81-1383-1097FFC8DBEE}"/>
                </a:ext>
              </a:extLst>
            </p:cNvPr>
            <p:cNvSpPr/>
            <p:nvPr/>
          </p:nvSpPr>
          <p:spPr>
            <a:xfrm flipH="1">
              <a:off x="7313529" y="4241597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B46C43E-2712-1C58-A136-89B25B8D083E}"/>
                </a:ext>
              </a:extLst>
            </p:cNvPr>
            <p:cNvSpPr/>
            <p:nvPr/>
          </p:nvSpPr>
          <p:spPr>
            <a:xfrm flipH="1">
              <a:off x="7313529" y="4628280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A9EC750-73F7-0EC0-3C9D-8C11183A84EC}"/>
                </a:ext>
              </a:extLst>
            </p:cNvPr>
            <p:cNvSpPr/>
            <p:nvPr/>
          </p:nvSpPr>
          <p:spPr>
            <a:xfrm flipH="1">
              <a:off x="7313529" y="5056426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C5C54CC-F61C-D297-696C-6DA2EA1D6505}"/>
                </a:ext>
              </a:extLst>
            </p:cNvPr>
            <p:cNvSpPr/>
            <p:nvPr/>
          </p:nvSpPr>
          <p:spPr>
            <a:xfrm flipH="1">
              <a:off x="7313529" y="5443110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6EF1908-07F6-6DE5-5C25-BDFB60D27926}"/>
                </a:ext>
              </a:extLst>
            </p:cNvPr>
            <p:cNvCxnSpPr>
              <a:cxnSpLocks/>
              <a:stCxn id="153" idx="2"/>
              <a:endCxn id="179" idx="6"/>
            </p:cNvCxnSpPr>
            <p:nvPr/>
          </p:nvCxnSpPr>
          <p:spPr>
            <a:xfrm flipV="1">
              <a:off x="6972802" y="3541863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CA7193F-879E-6C51-C993-BF9D809E7F21}"/>
                </a:ext>
              </a:extLst>
            </p:cNvPr>
            <p:cNvCxnSpPr>
              <a:cxnSpLocks/>
              <a:stCxn id="154" idx="2"/>
              <a:endCxn id="179" idx="6"/>
            </p:cNvCxnSpPr>
            <p:nvPr/>
          </p:nvCxnSpPr>
          <p:spPr>
            <a:xfrm flipV="1">
              <a:off x="6972802" y="3541863"/>
              <a:ext cx="340727" cy="3866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4F02BCA-6E4A-BF6A-EAD6-0B66A93D9EBE}"/>
                </a:ext>
              </a:extLst>
            </p:cNvPr>
            <p:cNvCxnSpPr>
              <a:cxnSpLocks/>
              <a:stCxn id="154" idx="2"/>
              <a:endCxn id="181" idx="7"/>
            </p:cNvCxnSpPr>
            <p:nvPr/>
          </p:nvCxnSpPr>
          <p:spPr>
            <a:xfrm>
              <a:off x="6972802" y="3928547"/>
              <a:ext cx="362292" cy="3346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3C671D8-858C-7AE7-E3CE-76D287AAE195}"/>
                </a:ext>
              </a:extLst>
            </p:cNvPr>
            <p:cNvCxnSpPr>
              <a:cxnSpLocks/>
              <a:stCxn id="155" idx="2"/>
              <a:endCxn id="181" idx="6"/>
            </p:cNvCxnSpPr>
            <p:nvPr/>
          </p:nvCxnSpPr>
          <p:spPr>
            <a:xfrm flipV="1">
              <a:off x="6972802" y="4315228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3B15CEA-DD32-AFAC-B20E-1E7604149887}"/>
                </a:ext>
              </a:extLst>
            </p:cNvPr>
            <p:cNvCxnSpPr>
              <a:cxnSpLocks/>
              <a:stCxn id="156" idx="2"/>
              <a:endCxn id="182" idx="6"/>
            </p:cNvCxnSpPr>
            <p:nvPr/>
          </p:nvCxnSpPr>
          <p:spPr>
            <a:xfrm flipV="1">
              <a:off x="6972802" y="4701909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431E9C2-AF49-65CC-6424-D2CE8FBB25B3}"/>
                </a:ext>
              </a:extLst>
            </p:cNvPr>
            <p:cNvCxnSpPr>
              <a:cxnSpLocks/>
              <a:stCxn id="157" idx="2"/>
              <a:endCxn id="183" idx="6"/>
            </p:cNvCxnSpPr>
            <p:nvPr/>
          </p:nvCxnSpPr>
          <p:spPr>
            <a:xfrm flipV="1">
              <a:off x="6972802" y="5130057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39B24F5-7E86-9F03-A2AD-AD7B54262B98}"/>
                </a:ext>
              </a:extLst>
            </p:cNvPr>
            <p:cNvCxnSpPr>
              <a:cxnSpLocks/>
              <a:stCxn id="158" idx="2"/>
              <a:endCxn id="184" idx="6"/>
            </p:cNvCxnSpPr>
            <p:nvPr/>
          </p:nvCxnSpPr>
          <p:spPr>
            <a:xfrm flipV="1">
              <a:off x="6972802" y="5516741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67D5A93-81B4-32FE-525E-FCE6F4AD8EBC}"/>
                </a:ext>
              </a:extLst>
            </p:cNvPr>
            <p:cNvCxnSpPr>
              <a:cxnSpLocks/>
              <a:stCxn id="184" idx="2"/>
              <a:endCxn id="132" idx="2"/>
            </p:cNvCxnSpPr>
            <p:nvPr/>
          </p:nvCxnSpPr>
          <p:spPr>
            <a:xfrm>
              <a:off x="7460793" y="5516742"/>
              <a:ext cx="288539" cy="148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4297495-EBC0-206C-A8FC-0EBD2AC45570}"/>
                </a:ext>
              </a:extLst>
            </p:cNvPr>
            <p:cNvCxnSpPr>
              <a:cxnSpLocks/>
              <a:stCxn id="183" idx="2"/>
              <a:endCxn id="131" idx="2"/>
            </p:cNvCxnSpPr>
            <p:nvPr/>
          </p:nvCxnSpPr>
          <p:spPr>
            <a:xfrm>
              <a:off x="7460793" y="5130058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179AC86F-9B9B-B62F-DB02-04BE08ECDF6A}"/>
                </a:ext>
              </a:extLst>
            </p:cNvPr>
            <p:cNvCxnSpPr>
              <a:cxnSpLocks/>
              <a:stCxn id="182" idx="2"/>
              <a:endCxn id="130" idx="2"/>
            </p:cNvCxnSpPr>
            <p:nvPr/>
          </p:nvCxnSpPr>
          <p:spPr>
            <a:xfrm>
              <a:off x="7460793" y="4701910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AC760B-9C47-8650-59EB-3C7DED0A8E5F}"/>
                </a:ext>
              </a:extLst>
            </p:cNvPr>
            <p:cNvCxnSpPr>
              <a:cxnSpLocks/>
              <a:stCxn id="181" idx="2"/>
              <a:endCxn id="129" idx="2"/>
            </p:cNvCxnSpPr>
            <p:nvPr/>
          </p:nvCxnSpPr>
          <p:spPr>
            <a:xfrm>
              <a:off x="7460793" y="4315229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60F4D62-7EF6-4689-D9CB-92C3ABAB4E2A}"/>
                </a:ext>
              </a:extLst>
            </p:cNvPr>
            <p:cNvCxnSpPr>
              <a:cxnSpLocks/>
              <a:stCxn id="180" idx="2"/>
              <a:endCxn id="128" idx="2"/>
            </p:cNvCxnSpPr>
            <p:nvPr/>
          </p:nvCxnSpPr>
          <p:spPr>
            <a:xfrm>
              <a:off x="7460793" y="3928546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831A07B-3D27-A5EF-761E-2983D765EA88}"/>
                </a:ext>
              </a:extLst>
            </p:cNvPr>
            <p:cNvCxnSpPr>
              <a:cxnSpLocks/>
              <a:stCxn id="179" idx="2"/>
              <a:endCxn id="127" idx="2"/>
            </p:cNvCxnSpPr>
            <p:nvPr/>
          </p:nvCxnSpPr>
          <p:spPr>
            <a:xfrm>
              <a:off x="7460793" y="3541863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3B9BD32-0264-921A-4D3E-05F61E88749A}"/>
                </a:ext>
              </a:extLst>
            </p:cNvPr>
            <p:cNvCxnSpPr>
              <a:cxnSpLocks/>
              <a:stCxn id="154" idx="2"/>
              <a:endCxn id="180" idx="6"/>
            </p:cNvCxnSpPr>
            <p:nvPr/>
          </p:nvCxnSpPr>
          <p:spPr>
            <a:xfrm flipV="1">
              <a:off x="6972802" y="3928545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39AFD6B-0D02-E356-2488-6442B52D8DA2}"/>
                </a:ext>
              </a:extLst>
            </p:cNvPr>
            <p:cNvCxnSpPr>
              <a:cxnSpLocks/>
              <a:stCxn id="155" idx="2"/>
              <a:endCxn id="180" idx="5"/>
            </p:cNvCxnSpPr>
            <p:nvPr/>
          </p:nvCxnSpPr>
          <p:spPr>
            <a:xfrm flipV="1">
              <a:off x="6972802" y="3980612"/>
              <a:ext cx="362292" cy="3346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D00F56F-4DF2-26CA-DF6C-CB26F763163D}"/>
                </a:ext>
              </a:extLst>
            </p:cNvPr>
            <p:cNvCxnSpPr>
              <a:cxnSpLocks/>
              <a:stCxn id="155" idx="2"/>
              <a:endCxn id="182" idx="6"/>
            </p:cNvCxnSpPr>
            <p:nvPr/>
          </p:nvCxnSpPr>
          <p:spPr>
            <a:xfrm>
              <a:off x="6972802" y="4315231"/>
              <a:ext cx="340727" cy="3866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4261488-0D18-5068-F7CF-217D65B953CC}"/>
                </a:ext>
              </a:extLst>
            </p:cNvPr>
            <p:cNvCxnSpPr>
              <a:cxnSpLocks/>
              <a:stCxn id="156" idx="2"/>
              <a:endCxn id="181" idx="6"/>
            </p:cNvCxnSpPr>
            <p:nvPr/>
          </p:nvCxnSpPr>
          <p:spPr>
            <a:xfrm flipV="1">
              <a:off x="6972802" y="4315229"/>
              <a:ext cx="340727" cy="3866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5E3AB76-AA72-4E67-78CD-C072EF9B204E}"/>
                </a:ext>
              </a:extLst>
            </p:cNvPr>
            <p:cNvCxnSpPr>
              <a:cxnSpLocks/>
              <a:stCxn id="157" idx="2"/>
              <a:endCxn id="182" idx="6"/>
            </p:cNvCxnSpPr>
            <p:nvPr/>
          </p:nvCxnSpPr>
          <p:spPr>
            <a:xfrm flipV="1">
              <a:off x="6972802" y="4701911"/>
              <a:ext cx="340727" cy="42814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84425F5-2690-BFC5-D580-B8023AC201C9}"/>
                </a:ext>
              </a:extLst>
            </p:cNvPr>
            <p:cNvCxnSpPr>
              <a:cxnSpLocks/>
              <a:stCxn id="158" idx="2"/>
              <a:endCxn id="183" idx="6"/>
            </p:cNvCxnSpPr>
            <p:nvPr/>
          </p:nvCxnSpPr>
          <p:spPr>
            <a:xfrm flipV="1">
              <a:off x="6972802" y="5130059"/>
              <a:ext cx="340727" cy="3866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1B1D946-3607-1658-D503-ADFB56E09569}"/>
                </a:ext>
              </a:extLst>
            </p:cNvPr>
            <p:cNvCxnSpPr>
              <a:cxnSpLocks/>
              <a:stCxn id="157" idx="2"/>
              <a:endCxn id="184" idx="6"/>
            </p:cNvCxnSpPr>
            <p:nvPr/>
          </p:nvCxnSpPr>
          <p:spPr>
            <a:xfrm>
              <a:off x="6972802" y="5130059"/>
              <a:ext cx="340727" cy="386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F9DA4C-93C5-0896-7B23-2B961763ECCA}"/>
                </a:ext>
              </a:extLst>
            </p:cNvPr>
            <p:cNvCxnSpPr>
              <a:cxnSpLocks/>
              <a:stCxn id="156" idx="2"/>
              <a:endCxn id="183" idx="7"/>
            </p:cNvCxnSpPr>
            <p:nvPr/>
          </p:nvCxnSpPr>
          <p:spPr>
            <a:xfrm>
              <a:off x="6972802" y="4701912"/>
              <a:ext cx="362292" cy="3760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8B26F1F-4E23-4665-F26B-225ECEF5B7CB}"/>
                </a:ext>
              </a:extLst>
            </p:cNvPr>
            <p:cNvCxnSpPr>
              <a:cxnSpLocks/>
              <a:stCxn id="153" idx="2"/>
              <a:endCxn id="180" idx="5"/>
            </p:cNvCxnSpPr>
            <p:nvPr/>
          </p:nvCxnSpPr>
          <p:spPr>
            <a:xfrm>
              <a:off x="6972802" y="3541864"/>
              <a:ext cx="362292" cy="4387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D37FDFE-CCCD-DAD4-9442-9E45BEA056BF}"/>
                </a:ext>
              </a:extLst>
            </p:cNvPr>
            <p:cNvCxnSpPr>
              <a:cxnSpLocks/>
              <a:stCxn id="179" idx="2"/>
              <a:endCxn id="129" idx="3"/>
            </p:cNvCxnSpPr>
            <p:nvPr/>
          </p:nvCxnSpPr>
          <p:spPr>
            <a:xfrm>
              <a:off x="7460794" y="3541864"/>
              <a:ext cx="310105" cy="8402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7CD5F02-C9FE-4CC2-2691-D878218F25F3}"/>
                </a:ext>
              </a:extLst>
            </p:cNvPr>
            <p:cNvCxnSpPr>
              <a:cxnSpLocks/>
              <a:stCxn id="181" idx="2"/>
              <a:endCxn id="127" idx="1"/>
            </p:cNvCxnSpPr>
            <p:nvPr/>
          </p:nvCxnSpPr>
          <p:spPr>
            <a:xfrm flipV="1">
              <a:off x="7460794" y="3504649"/>
              <a:ext cx="310105" cy="81057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7CE863C-8F77-D37F-DE64-AE42875EFF21}"/>
                </a:ext>
              </a:extLst>
            </p:cNvPr>
            <p:cNvCxnSpPr>
              <a:cxnSpLocks/>
              <a:stCxn id="182" idx="2"/>
              <a:endCxn id="128" idx="2"/>
            </p:cNvCxnSpPr>
            <p:nvPr/>
          </p:nvCxnSpPr>
          <p:spPr>
            <a:xfrm flipV="1">
              <a:off x="7460793" y="3943399"/>
              <a:ext cx="288539" cy="75851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6115060-1249-1538-5081-7C61439FF708}"/>
                </a:ext>
              </a:extLst>
            </p:cNvPr>
            <p:cNvCxnSpPr>
              <a:cxnSpLocks/>
              <a:stCxn id="183" idx="2"/>
              <a:endCxn id="130" idx="2"/>
            </p:cNvCxnSpPr>
            <p:nvPr/>
          </p:nvCxnSpPr>
          <p:spPr>
            <a:xfrm flipV="1">
              <a:off x="7460793" y="4716765"/>
              <a:ext cx="288539" cy="4132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E76BF9C-93EA-3B99-E9B7-F95038B5F3B3}"/>
                </a:ext>
              </a:extLst>
            </p:cNvPr>
            <p:cNvCxnSpPr>
              <a:cxnSpLocks/>
              <a:stCxn id="184" idx="2"/>
              <a:endCxn id="131" idx="2"/>
            </p:cNvCxnSpPr>
            <p:nvPr/>
          </p:nvCxnSpPr>
          <p:spPr>
            <a:xfrm flipV="1">
              <a:off x="7460793" y="5144913"/>
              <a:ext cx="288539" cy="3718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7BCD7A4-673E-CE76-3879-4AAD711CD428}"/>
                </a:ext>
              </a:extLst>
            </p:cNvPr>
            <p:cNvCxnSpPr>
              <a:cxnSpLocks/>
              <a:stCxn id="183" idx="2"/>
              <a:endCxn id="132" idx="2"/>
            </p:cNvCxnSpPr>
            <p:nvPr/>
          </p:nvCxnSpPr>
          <p:spPr>
            <a:xfrm>
              <a:off x="7460793" y="5130059"/>
              <a:ext cx="288539" cy="4015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278B05F-FB42-667C-A93D-3235FE641CB3}"/>
                </a:ext>
              </a:extLst>
            </p:cNvPr>
            <p:cNvCxnSpPr>
              <a:cxnSpLocks/>
              <a:stCxn id="182" idx="2"/>
              <a:endCxn id="131" idx="2"/>
            </p:cNvCxnSpPr>
            <p:nvPr/>
          </p:nvCxnSpPr>
          <p:spPr>
            <a:xfrm>
              <a:off x="7460793" y="4701912"/>
              <a:ext cx="288539" cy="4430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E836FBB-3811-1CF9-6FA4-62FBCE2B9FBF}"/>
                </a:ext>
              </a:extLst>
            </p:cNvPr>
            <p:cNvCxnSpPr>
              <a:cxnSpLocks/>
              <a:stCxn id="181" idx="2"/>
              <a:endCxn id="130" idx="3"/>
            </p:cNvCxnSpPr>
            <p:nvPr/>
          </p:nvCxnSpPr>
          <p:spPr>
            <a:xfrm>
              <a:off x="7460794" y="4315228"/>
              <a:ext cx="310105" cy="4536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C4071BE-FBB0-7CA5-9612-689E0CFA308C}"/>
                </a:ext>
              </a:extLst>
            </p:cNvPr>
            <p:cNvCxnSpPr>
              <a:cxnSpLocks/>
              <a:stCxn id="180" idx="2"/>
              <a:endCxn id="129" idx="2"/>
            </p:cNvCxnSpPr>
            <p:nvPr/>
          </p:nvCxnSpPr>
          <p:spPr>
            <a:xfrm>
              <a:off x="7460793" y="3928546"/>
              <a:ext cx="288539" cy="40153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9F626CA-0C2F-8B55-3599-3143D785A801}"/>
                </a:ext>
              </a:extLst>
            </p:cNvPr>
            <p:cNvCxnSpPr>
              <a:cxnSpLocks/>
              <a:stCxn id="180" idx="2"/>
              <a:endCxn id="130" idx="2"/>
            </p:cNvCxnSpPr>
            <p:nvPr/>
          </p:nvCxnSpPr>
          <p:spPr>
            <a:xfrm>
              <a:off x="7460793" y="3928545"/>
              <a:ext cx="288539" cy="7882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8976E95E-1A4A-E30A-BF5F-97FCE524B095}"/>
                </a:ext>
              </a:extLst>
            </p:cNvPr>
            <p:cNvCxnSpPr>
              <a:cxnSpLocks/>
              <a:stCxn id="182" idx="2"/>
              <a:endCxn id="132" idx="2"/>
            </p:cNvCxnSpPr>
            <p:nvPr/>
          </p:nvCxnSpPr>
          <p:spPr>
            <a:xfrm>
              <a:off x="7460793" y="4701911"/>
              <a:ext cx="288539" cy="829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BB86653-117B-E60D-128D-7027DD72C444}"/>
                </a:ext>
              </a:extLst>
            </p:cNvPr>
            <p:cNvCxnSpPr>
              <a:cxnSpLocks/>
              <a:stCxn id="182" idx="2"/>
              <a:endCxn id="129" idx="2"/>
            </p:cNvCxnSpPr>
            <p:nvPr/>
          </p:nvCxnSpPr>
          <p:spPr>
            <a:xfrm flipV="1">
              <a:off x="7460793" y="4330083"/>
              <a:ext cx="288539" cy="3718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75AC9A6-EB2A-1FA3-6223-733E3BA4EDDC}"/>
                </a:ext>
              </a:extLst>
            </p:cNvPr>
            <p:cNvCxnSpPr>
              <a:cxnSpLocks/>
              <a:stCxn id="184" idx="2"/>
              <a:endCxn id="130" idx="2"/>
            </p:cNvCxnSpPr>
            <p:nvPr/>
          </p:nvCxnSpPr>
          <p:spPr>
            <a:xfrm flipV="1">
              <a:off x="7460793" y="4716764"/>
              <a:ext cx="288539" cy="79997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3ABE9BB-58C6-DAB2-39DF-4E4CCC75584D}"/>
                </a:ext>
              </a:extLst>
            </p:cNvPr>
            <p:cNvCxnSpPr>
              <a:cxnSpLocks/>
              <a:stCxn id="179" idx="2"/>
              <a:endCxn id="131" idx="2"/>
            </p:cNvCxnSpPr>
            <p:nvPr/>
          </p:nvCxnSpPr>
          <p:spPr>
            <a:xfrm>
              <a:off x="7460793" y="3541865"/>
              <a:ext cx="288539" cy="160304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5C80CF5-E3F6-67D0-7B1F-4B2F508CB8FD}"/>
                </a:ext>
              </a:extLst>
            </p:cNvPr>
            <p:cNvCxnSpPr>
              <a:cxnSpLocks/>
              <a:stCxn id="179" idx="2"/>
              <a:endCxn id="132" idx="2"/>
            </p:cNvCxnSpPr>
            <p:nvPr/>
          </p:nvCxnSpPr>
          <p:spPr>
            <a:xfrm>
              <a:off x="7460793" y="3541864"/>
              <a:ext cx="288539" cy="19897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357C4EA-02CE-6706-76BB-1A1EFD02A7EB}"/>
                </a:ext>
              </a:extLst>
            </p:cNvPr>
            <p:cNvCxnSpPr>
              <a:cxnSpLocks/>
              <a:stCxn id="184" idx="2"/>
              <a:endCxn id="129" idx="2"/>
            </p:cNvCxnSpPr>
            <p:nvPr/>
          </p:nvCxnSpPr>
          <p:spPr>
            <a:xfrm flipV="1">
              <a:off x="7460793" y="4330083"/>
              <a:ext cx="288539" cy="11866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F6A15ED-D8F4-43E8-EF21-04F8BB401952}"/>
                </a:ext>
              </a:extLst>
            </p:cNvPr>
            <p:cNvCxnSpPr>
              <a:cxnSpLocks/>
              <a:stCxn id="184" idx="2"/>
              <a:endCxn id="128" idx="2"/>
            </p:cNvCxnSpPr>
            <p:nvPr/>
          </p:nvCxnSpPr>
          <p:spPr>
            <a:xfrm flipV="1">
              <a:off x="7460793" y="3943399"/>
              <a:ext cx="288539" cy="15733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3D8833D-4584-3C31-EAB4-09B2DEF079D9}"/>
                </a:ext>
              </a:extLst>
            </p:cNvPr>
            <p:cNvCxnSpPr>
              <a:cxnSpLocks/>
              <a:stCxn id="181" idx="2"/>
              <a:endCxn id="128" idx="2"/>
            </p:cNvCxnSpPr>
            <p:nvPr/>
          </p:nvCxnSpPr>
          <p:spPr>
            <a:xfrm flipV="1">
              <a:off x="7460793" y="3943398"/>
              <a:ext cx="288539" cy="3718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44BB7AD-80BB-227E-82F7-C3F97E2CAB8B}"/>
                </a:ext>
              </a:extLst>
            </p:cNvPr>
            <p:cNvCxnSpPr>
              <a:cxnSpLocks/>
              <a:stCxn id="181" idx="2"/>
              <a:endCxn id="131" idx="2"/>
            </p:cNvCxnSpPr>
            <p:nvPr/>
          </p:nvCxnSpPr>
          <p:spPr>
            <a:xfrm>
              <a:off x="7460793" y="4315229"/>
              <a:ext cx="288539" cy="829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88F9CDD-090D-CE34-0373-9019D77AFB85}"/>
                </a:ext>
              </a:extLst>
            </p:cNvPr>
            <p:cNvCxnSpPr>
              <a:cxnSpLocks/>
              <a:stCxn id="181" idx="1"/>
              <a:endCxn id="132" idx="2"/>
            </p:cNvCxnSpPr>
            <p:nvPr/>
          </p:nvCxnSpPr>
          <p:spPr>
            <a:xfrm>
              <a:off x="7439226" y="4263163"/>
              <a:ext cx="310105" cy="12684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DC8B2A5-B690-CD27-0008-E592BF13479E}"/>
                </a:ext>
              </a:extLst>
            </p:cNvPr>
            <p:cNvCxnSpPr>
              <a:cxnSpLocks/>
              <a:stCxn id="182" idx="2"/>
              <a:endCxn id="127" idx="2"/>
            </p:cNvCxnSpPr>
            <p:nvPr/>
          </p:nvCxnSpPr>
          <p:spPr>
            <a:xfrm flipV="1">
              <a:off x="7460793" y="3556716"/>
              <a:ext cx="288539" cy="11451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AE793469-A86F-3887-B595-C662EBB70E3F}"/>
                </a:ext>
              </a:extLst>
            </p:cNvPr>
            <p:cNvCxnSpPr>
              <a:cxnSpLocks/>
              <a:stCxn id="128" idx="2"/>
              <a:endCxn id="179" idx="2"/>
            </p:cNvCxnSpPr>
            <p:nvPr/>
          </p:nvCxnSpPr>
          <p:spPr>
            <a:xfrm flipH="1" flipV="1">
              <a:off x="7460793" y="3541863"/>
              <a:ext cx="288539" cy="4015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024545B-28B1-A6DE-7259-E2821F9373B8}"/>
                </a:ext>
              </a:extLst>
            </p:cNvPr>
            <p:cNvCxnSpPr>
              <a:cxnSpLocks/>
              <a:stCxn id="180" idx="2"/>
              <a:endCxn id="127" idx="2"/>
            </p:cNvCxnSpPr>
            <p:nvPr/>
          </p:nvCxnSpPr>
          <p:spPr>
            <a:xfrm flipV="1">
              <a:off x="7460793" y="3556717"/>
              <a:ext cx="288539" cy="3718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AFAE395-520C-C703-3C2F-469012E06461}"/>
                </a:ext>
              </a:extLst>
            </p:cNvPr>
            <p:cNvCxnSpPr>
              <a:cxnSpLocks/>
              <a:stCxn id="183" idx="2"/>
              <a:endCxn id="127" idx="2"/>
            </p:cNvCxnSpPr>
            <p:nvPr/>
          </p:nvCxnSpPr>
          <p:spPr>
            <a:xfrm flipV="1">
              <a:off x="7460793" y="3556716"/>
              <a:ext cx="288539" cy="157334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817940C-DD6F-04D0-E114-C88969F8A239}"/>
                </a:ext>
              </a:extLst>
            </p:cNvPr>
            <p:cNvCxnSpPr>
              <a:cxnSpLocks/>
              <a:stCxn id="155" idx="6"/>
              <a:endCxn id="160" idx="2"/>
            </p:cNvCxnSpPr>
            <p:nvPr/>
          </p:nvCxnSpPr>
          <p:spPr>
            <a:xfrm flipH="1">
              <a:off x="6396164" y="4315231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F8821FF-85BA-4AF4-5B56-DFCB27CC53DA}"/>
                </a:ext>
              </a:extLst>
            </p:cNvPr>
            <p:cNvCxnSpPr>
              <a:cxnSpLocks/>
              <a:stCxn id="134" idx="2"/>
              <a:endCxn id="129" idx="6"/>
            </p:cNvCxnSpPr>
            <p:nvPr/>
          </p:nvCxnSpPr>
          <p:spPr>
            <a:xfrm flipH="1" flipV="1">
              <a:off x="7896596" y="4330083"/>
              <a:ext cx="362899" cy="2337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8601F7FB-DD75-2DAC-C6B7-A211C314D036}"/>
                </a:ext>
              </a:extLst>
            </p:cNvPr>
            <p:cNvCxnSpPr>
              <a:cxnSpLocks/>
              <a:endCxn id="236" idx="1"/>
            </p:cNvCxnSpPr>
            <p:nvPr/>
          </p:nvCxnSpPr>
          <p:spPr>
            <a:xfrm>
              <a:off x="8537745" y="4558536"/>
              <a:ext cx="19077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2EF44A8-DF12-72BA-4D3D-811EEA44D6A7}"/>
                    </a:ext>
                  </a:extLst>
                </p:cNvPr>
                <p:cNvSpPr txBox="1"/>
                <p:nvPr/>
              </p:nvSpPr>
              <p:spPr>
                <a:xfrm>
                  <a:off x="8728519" y="4335090"/>
                  <a:ext cx="2315170" cy="44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Detected label: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2EF44A8-DF12-72BA-4D3D-811EEA44D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8519" y="4335090"/>
                  <a:ext cx="2315170" cy="446892"/>
                </a:xfrm>
                <a:prstGeom prst="rect">
                  <a:avLst/>
                </a:prstGeom>
                <a:blipFill>
                  <a:blip r:embed="rId7"/>
                  <a:stretch>
                    <a:fillRect l="-2548" t="-10000" r="-828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14C53236-A4B1-8351-FD8F-107BD6EB1815}"/>
                </a:ext>
              </a:extLst>
            </p:cNvPr>
            <p:cNvCxnSpPr>
              <a:cxnSpLocks/>
              <a:stCxn id="239" idx="0"/>
              <a:endCxn id="238" idx="2"/>
            </p:cNvCxnSpPr>
            <p:nvPr/>
          </p:nvCxnSpPr>
          <p:spPr>
            <a:xfrm flipV="1">
              <a:off x="7157206" y="3225127"/>
              <a:ext cx="220487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645D04B-9CAD-B444-EDA9-315E9B7940E9}"/>
                    </a:ext>
                  </a:extLst>
                </p:cNvPr>
                <p:cNvSpPr txBox="1"/>
                <p:nvPr/>
              </p:nvSpPr>
              <p:spPr>
                <a:xfrm>
                  <a:off x="6491457" y="2855795"/>
                  <a:ext cx="1772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weights: </a:t>
                  </a:r>
                  <a14:m>
                    <m:oMath xmlns:m="http://schemas.openxmlformats.org/officeDocument/2006/math">
                      <m:r>
                        <a:rPr lang="en-US" sz="1800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𝐰</m:t>
                      </m:r>
                      <m:r>
                        <a:rPr lang="en-US" sz="18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∈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ℝ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𝑞</m:t>
                          </m:r>
                        </m:sup>
                      </m:sSup>
                    </m:oMath>
                  </a14:m>
                  <a:endParaRPr lang="en-US" sz="1800" b="1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645D04B-9CAD-B444-EDA9-315E9B794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457" y="2855795"/>
                  <a:ext cx="177247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333" t="-10000" r="-7083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B285BB0-1F5A-D8D8-9187-0FBDB20D24E2}"/>
                </a:ext>
              </a:extLst>
            </p:cNvPr>
            <p:cNvSpPr/>
            <p:nvPr/>
          </p:nvSpPr>
          <p:spPr>
            <a:xfrm>
              <a:off x="7119692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C78BA4C-2115-829E-4E13-B0CDF93C52CD}"/>
                </a:ext>
              </a:extLst>
            </p:cNvPr>
            <p:cNvSpPr/>
            <p:nvPr/>
          </p:nvSpPr>
          <p:spPr>
            <a:xfrm>
              <a:off x="7576212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016BCD4-9229-E74A-04CC-6F943021BC26}"/>
                </a:ext>
              </a:extLst>
            </p:cNvPr>
            <p:cNvSpPr/>
            <p:nvPr/>
          </p:nvSpPr>
          <p:spPr>
            <a:xfrm>
              <a:off x="8056978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45E150A-1DF8-C35C-C9DA-70F78E7BE520}"/>
                </a:ext>
              </a:extLst>
            </p:cNvPr>
            <p:cNvSpPr/>
            <p:nvPr/>
          </p:nvSpPr>
          <p:spPr>
            <a:xfrm>
              <a:off x="6553124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2263C181-E007-4112-CE88-42D356EB39E2}"/>
                </a:ext>
              </a:extLst>
            </p:cNvPr>
            <p:cNvCxnSpPr>
              <a:cxnSpLocks/>
              <a:stCxn id="242" idx="0"/>
              <a:endCxn id="238" idx="2"/>
            </p:cNvCxnSpPr>
            <p:nvPr/>
          </p:nvCxnSpPr>
          <p:spPr>
            <a:xfrm flipV="1">
              <a:off x="6590638" y="3225127"/>
              <a:ext cx="787055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2048FBE2-7001-0B24-27DA-EE5F8FA1A4C7}"/>
                </a:ext>
              </a:extLst>
            </p:cNvPr>
            <p:cNvCxnSpPr>
              <a:cxnSpLocks/>
              <a:stCxn id="240" idx="0"/>
              <a:endCxn id="238" idx="2"/>
            </p:cNvCxnSpPr>
            <p:nvPr/>
          </p:nvCxnSpPr>
          <p:spPr>
            <a:xfrm flipH="1" flipV="1">
              <a:off x="7377693" y="3225127"/>
              <a:ext cx="236033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C50D6EA6-3B55-688D-424B-E9A13E7DED32}"/>
                </a:ext>
              </a:extLst>
            </p:cNvPr>
            <p:cNvCxnSpPr>
              <a:cxnSpLocks/>
              <a:stCxn id="241" idx="0"/>
              <a:endCxn id="238" idx="2"/>
            </p:cNvCxnSpPr>
            <p:nvPr/>
          </p:nvCxnSpPr>
          <p:spPr>
            <a:xfrm flipH="1" flipV="1">
              <a:off x="7377693" y="3225127"/>
              <a:ext cx="716799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425AF61E-E1EC-0C78-B9EF-44120642388F}"/>
                    </a:ext>
                  </a:extLst>
                </p:cNvPr>
                <p:cNvSpPr txBox="1"/>
                <p:nvPr/>
              </p:nvSpPr>
              <p:spPr>
                <a:xfrm>
                  <a:off x="5542065" y="4365719"/>
                  <a:ext cx="58117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425AF61E-E1EC-0C78-B9EF-44120642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065" y="4365719"/>
                  <a:ext cx="58117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C6BA4D04-4892-A7A8-4B70-6EAEF1F9E4AB}"/>
                </a:ext>
              </a:extLst>
            </p:cNvPr>
            <p:cNvCxnSpPr>
              <a:cxnSpLocks/>
            </p:cNvCxnSpPr>
            <p:nvPr/>
          </p:nvCxnSpPr>
          <p:spPr>
            <a:xfrm>
              <a:off x="5951778" y="4563992"/>
              <a:ext cx="18869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6B216AB3-EBEC-E3DA-CF52-70462F20B0C0}"/>
              </a:ext>
            </a:extLst>
          </p:cNvPr>
          <p:cNvCxnSpPr>
            <a:cxnSpLocks/>
          </p:cNvCxnSpPr>
          <p:nvPr/>
        </p:nvCxnSpPr>
        <p:spPr>
          <a:xfrm>
            <a:off x="3794379" y="3923311"/>
            <a:ext cx="270641" cy="3267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BD7B055-B42E-8C9D-B092-8464A0AD23F6}"/>
              </a:ext>
            </a:extLst>
          </p:cNvPr>
          <p:cNvCxnSpPr>
            <a:cxnSpLocks/>
          </p:cNvCxnSpPr>
          <p:nvPr/>
        </p:nvCxnSpPr>
        <p:spPr>
          <a:xfrm flipV="1">
            <a:off x="4357595" y="3890274"/>
            <a:ext cx="332088" cy="35973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1B96DC44-9C75-9894-50B1-971CD1039CC5}"/>
                  </a:ext>
                </a:extLst>
              </p:cNvPr>
              <p:cNvSpPr txBox="1"/>
              <p:nvPr/>
            </p:nvSpPr>
            <p:spPr>
              <a:xfrm>
                <a:off x="2116972" y="5379817"/>
                <a:ext cx="7352692" cy="878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loss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function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1B96DC44-9C75-9894-50B1-971CD1039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72" y="5379817"/>
                <a:ext cx="7352692" cy="8789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66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896600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iterative solution: Stochastic gradient descend (SGD) with a learning rate </a:t>
            </a:r>
            <a:r>
              <a:rPr lang="en-US" b="0" i="1" dirty="0"/>
              <a:t>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3BE7E-1047-49C3-9D05-2CEBFCC1559D}"/>
                  </a:ext>
                </a:extLst>
              </p:cNvPr>
              <p:cNvSpPr txBox="1"/>
              <p:nvPr/>
            </p:nvSpPr>
            <p:spPr>
              <a:xfrm>
                <a:off x="2199898" y="3429000"/>
                <a:ext cx="8325603" cy="101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Gradient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the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loss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function</m:t>
                                  </m:r>
                                </m:e>
                              </m:eqArr>
                            </m:lim>
                          </m:limLow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3BE7E-1047-49C3-9D05-2CEBFCC1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98" y="3429000"/>
                <a:ext cx="8325603" cy="1013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59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global data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smaller datasets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We can then re-express the global gradient as a weighted summation of the local gradients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  <a:blipFill>
                <a:blip r:embed="rId2"/>
                <a:stretch>
                  <a:fillRect l="-743" t="-5333" b="-19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20" name="Graphic 391" descr="Database outline">
            <a:extLst>
              <a:ext uri="{FF2B5EF4-FFF2-40B4-BE49-F238E27FC236}">
                <a16:creationId xmlns:a16="http://schemas.microsoft.com/office/drawing/2014/main" id="{1AF40FBD-FF10-D8CB-6F18-6B52DF40A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499" y="2665296"/>
            <a:ext cx="793811" cy="793811"/>
          </a:xfrm>
          <a:prstGeom prst="rect">
            <a:avLst/>
          </a:prstGeom>
        </p:spPr>
      </p:pic>
      <p:pic>
        <p:nvPicPr>
          <p:cNvPr id="21" name="Graphic 391" descr="Database outline">
            <a:extLst>
              <a:ext uri="{FF2B5EF4-FFF2-40B4-BE49-F238E27FC236}">
                <a16:creationId xmlns:a16="http://schemas.microsoft.com/office/drawing/2014/main" id="{4AEDDB6D-AF80-2C4B-2D83-2616D166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9701" y="2867965"/>
            <a:ext cx="402677" cy="402677"/>
          </a:xfrm>
          <a:prstGeom prst="rect">
            <a:avLst/>
          </a:prstGeom>
        </p:spPr>
      </p:pic>
      <p:pic>
        <p:nvPicPr>
          <p:cNvPr id="22" name="Graphic 391" descr="Database outline">
            <a:extLst>
              <a:ext uri="{FF2B5EF4-FFF2-40B4-BE49-F238E27FC236}">
                <a16:creationId xmlns:a16="http://schemas.microsoft.com/office/drawing/2014/main" id="{3C1D54D8-9C64-F0AA-0F6D-02853F6A2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737" y="2867965"/>
            <a:ext cx="402677" cy="4026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77A7C4-5698-E8BE-169F-749ABD6229DD}"/>
              </a:ext>
            </a:extLst>
          </p:cNvPr>
          <p:cNvSpPr txBox="1"/>
          <p:nvPr/>
        </p:nvSpPr>
        <p:spPr>
          <a:xfrm>
            <a:off x="5993525" y="28165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13FD5-0BAF-0E60-EFCF-46EBE69FAEFE}"/>
                  </a:ext>
                </a:extLst>
              </p:cNvPr>
              <p:cNvSpPr txBox="1"/>
              <p:nvPr/>
            </p:nvSpPr>
            <p:spPr>
              <a:xfrm>
                <a:off x="3932260" y="3341325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13FD5-0BAF-0E60-EFCF-46EBE69F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0" y="3341325"/>
                <a:ext cx="3842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391" descr="Database outline">
            <a:extLst>
              <a:ext uri="{FF2B5EF4-FFF2-40B4-BE49-F238E27FC236}">
                <a16:creationId xmlns:a16="http://schemas.microsoft.com/office/drawing/2014/main" id="{0820BAD8-117E-BA4D-4558-E34EA04B6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1965" y="2867965"/>
            <a:ext cx="402677" cy="402677"/>
          </a:xfrm>
          <a:prstGeom prst="rect">
            <a:avLst/>
          </a:prstGeom>
        </p:spPr>
      </p:pic>
      <p:pic>
        <p:nvPicPr>
          <p:cNvPr id="26" name="Graphic 391" descr="Database outline">
            <a:extLst>
              <a:ext uri="{FF2B5EF4-FFF2-40B4-BE49-F238E27FC236}">
                <a16:creationId xmlns:a16="http://schemas.microsoft.com/office/drawing/2014/main" id="{BFC1BC20-2838-74BF-7F0E-83A6AE99A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0891" y="2867965"/>
            <a:ext cx="402677" cy="402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FB58E-5621-05E2-1800-D8DAFB120D68}"/>
                  </a:ext>
                </a:extLst>
              </p:cNvPr>
              <p:cNvSpPr txBox="1"/>
              <p:nvPr/>
            </p:nvSpPr>
            <p:spPr>
              <a:xfrm>
                <a:off x="5063039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FB58E-5621-05E2-1800-D8DAFB120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39" y="3185881"/>
                <a:ext cx="384287" cy="369332"/>
              </a:xfrm>
              <a:prstGeom prst="rect">
                <a:avLst/>
              </a:prstGeom>
              <a:blipFill>
                <a:blip r:embed="rId6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93E6CC5D-85E6-2425-D727-47A65A90D21E}"/>
              </a:ext>
            </a:extLst>
          </p:cNvPr>
          <p:cNvSpPr/>
          <p:nvPr/>
        </p:nvSpPr>
        <p:spPr>
          <a:xfrm>
            <a:off x="4441486" y="2999090"/>
            <a:ext cx="570184" cy="18466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DBC0F-F711-F74F-AC56-4D230DCB854A}"/>
                  </a:ext>
                </a:extLst>
              </p:cNvPr>
              <p:cNvSpPr txBox="1"/>
              <p:nvPr/>
            </p:nvSpPr>
            <p:spPr>
              <a:xfrm>
                <a:off x="5393221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DBC0F-F711-F74F-AC56-4D230DCB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21" y="3185881"/>
                <a:ext cx="384287" cy="369332"/>
              </a:xfrm>
              <a:prstGeom prst="rect">
                <a:avLst/>
              </a:prstGeom>
              <a:blipFill>
                <a:blip r:embed="rId7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0AB10-99F6-67D7-BF7B-BF6566759F5D}"/>
                  </a:ext>
                </a:extLst>
              </p:cNvPr>
              <p:cNvSpPr txBox="1"/>
              <p:nvPr/>
            </p:nvSpPr>
            <p:spPr>
              <a:xfrm>
                <a:off x="5729345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0AB10-99F6-67D7-BF7B-BF6566759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5" y="3185881"/>
                <a:ext cx="384287" cy="369332"/>
              </a:xfrm>
              <a:prstGeom prst="rect">
                <a:avLst/>
              </a:prstGeom>
              <a:blipFill>
                <a:blip r:embed="rId8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D7662D-9FD4-173C-74DD-2D455C09B974}"/>
                  </a:ext>
                </a:extLst>
              </p:cNvPr>
              <p:cNvSpPr txBox="1"/>
              <p:nvPr/>
            </p:nvSpPr>
            <p:spPr>
              <a:xfrm>
                <a:off x="6226685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D7662D-9FD4-173C-74DD-2D455C09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85" y="3185881"/>
                <a:ext cx="384287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1B2DD2-FDE2-C0C0-788D-F3B54AD09065}"/>
                  </a:ext>
                </a:extLst>
              </p:cNvPr>
              <p:cNvSpPr txBox="1"/>
              <p:nvPr/>
            </p:nvSpPr>
            <p:spPr>
              <a:xfrm>
                <a:off x="6858000" y="2895600"/>
                <a:ext cx="215761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≠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𝑗</m:t>
                    </m:r>
                  </m:oMath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1B2DD2-FDE2-C0C0-788D-F3B54AD0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95600"/>
                <a:ext cx="2157615" cy="391646"/>
              </a:xfrm>
              <a:prstGeom prst="rect">
                <a:avLst/>
              </a:prstGeom>
              <a:blipFill>
                <a:blip r:embed="rId10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70AA05-DBBF-E275-7B51-1394EB71619D}"/>
                  </a:ext>
                </a:extLst>
              </p:cNvPr>
              <p:cNvSpPr txBox="1"/>
              <p:nvPr/>
            </p:nvSpPr>
            <p:spPr>
              <a:xfrm>
                <a:off x="2013910" y="4646614"/>
                <a:ext cx="8468977" cy="99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C000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70AA05-DBBF-E275-7B51-1394EB71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10" y="4646614"/>
                <a:ext cx="8468977" cy="998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59ABA6-3BB7-98C9-07AB-B1EB375CD3E0}"/>
              </a:ext>
            </a:extLst>
          </p:cNvPr>
          <p:cNvCxnSpPr/>
          <p:nvPr/>
        </p:nvCxnSpPr>
        <p:spPr bwMode="auto">
          <a:xfrm flipV="1">
            <a:off x="2819400" y="5486400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9B0335-DE47-C4E6-8EDF-A2045F605C7A}"/>
              </a:ext>
            </a:extLst>
          </p:cNvPr>
          <p:cNvSpPr txBox="1"/>
          <p:nvPr/>
        </p:nvSpPr>
        <p:spPr>
          <a:xfrm>
            <a:off x="1892491" y="5791200"/>
            <a:ext cx="2231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global 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B1474B-C2F7-A363-FDA3-69F833B79A78}"/>
                  </a:ext>
                </a:extLst>
              </p:cNvPr>
              <p:cNvSpPr txBox="1"/>
              <p:nvPr/>
            </p:nvSpPr>
            <p:spPr>
              <a:xfrm>
                <a:off x="5242499" y="5784356"/>
                <a:ext cx="26060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th local gradient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B1474B-C2F7-A363-FDA3-69F833B79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99" y="5784356"/>
                <a:ext cx="2606099" cy="461665"/>
              </a:xfrm>
              <a:prstGeom prst="rect">
                <a:avLst/>
              </a:prstGeom>
              <a:blipFill>
                <a:blip r:embed="rId12"/>
                <a:stretch>
                  <a:fillRect l="-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2C0C9-B8BD-07B3-E805-6890A23AAD1F}"/>
              </a:ext>
            </a:extLst>
          </p:cNvPr>
          <p:cNvCxnSpPr/>
          <p:nvPr/>
        </p:nvCxnSpPr>
        <p:spPr bwMode="auto">
          <a:xfrm flipV="1">
            <a:off x="6219701" y="5479556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360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667999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rewrite the update rule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/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/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Gradient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/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blipFill>
                <a:blip r:embed="rId4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BC2EA2E9-E7C2-4915-778B-099C2F29089B}"/>
              </a:ext>
            </a:extLst>
          </p:cNvPr>
          <p:cNvSpPr/>
          <p:nvPr/>
        </p:nvSpPr>
        <p:spPr>
          <a:xfrm>
            <a:off x="10237563" y="318078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Graphic 391" descr="Database outline">
            <a:extLst>
              <a:ext uri="{FF2B5EF4-FFF2-40B4-BE49-F238E27FC236}">
                <a16:creationId xmlns:a16="http://schemas.microsoft.com/office/drawing/2014/main" id="{BFEADC95-844E-5629-C26A-3DA2AC2CD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042170"/>
            <a:ext cx="402677" cy="402677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9C2AE91-67BA-270D-7E1F-18BD08CAACEB}"/>
              </a:ext>
            </a:extLst>
          </p:cNvPr>
          <p:cNvCxnSpPr>
            <a:cxnSpLocks/>
          </p:cNvCxnSpPr>
          <p:nvPr/>
        </p:nvCxnSpPr>
        <p:spPr>
          <a:xfrm flipH="1">
            <a:off x="10334543" y="322650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0D7CE-887A-415C-7F6F-BCBC353B963C}"/>
              </a:ext>
            </a:extLst>
          </p:cNvPr>
          <p:cNvGrpSpPr/>
          <p:nvPr/>
        </p:nvGrpSpPr>
        <p:grpSpPr>
          <a:xfrm>
            <a:off x="10103795" y="3015513"/>
            <a:ext cx="130908" cy="213640"/>
            <a:chOff x="3162869" y="1587873"/>
            <a:chExt cx="130908" cy="213640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9394404-447F-A57D-25D9-240C586465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3A5221-6FF9-F531-86B3-DF77C7C1C2C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2A3E59-1539-98E7-8644-6FC214B1B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94ECB7A-3719-23A4-923E-F94C64A78524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10164278" y="322650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0" name="TextBox 135">
            <a:extLst>
              <a:ext uri="{FF2B5EF4-FFF2-40B4-BE49-F238E27FC236}">
                <a16:creationId xmlns:a16="http://schemas.microsoft.com/office/drawing/2014/main" id="{D68599C1-94EF-833D-6BDC-7AE36671CEFA}"/>
              </a:ext>
            </a:extLst>
          </p:cNvPr>
          <p:cNvSpPr txBox="1"/>
          <p:nvPr/>
        </p:nvSpPr>
        <p:spPr>
          <a:xfrm>
            <a:off x="10008851" y="38658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D28199A-8339-BF6C-050B-AC0E53E9C997}"/>
              </a:ext>
            </a:extLst>
          </p:cNvPr>
          <p:cNvSpPr/>
          <p:nvPr/>
        </p:nvSpPr>
        <p:spPr>
          <a:xfrm>
            <a:off x="10268729" y="377869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8128F9A-01A0-D471-35C9-BC15BCA3327B}"/>
              </a:ext>
            </a:extLst>
          </p:cNvPr>
          <p:cNvGrpSpPr/>
          <p:nvPr/>
        </p:nvGrpSpPr>
        <p:grpSpPr>
          <a:xfrm>
            <a:off x="10134962" y="3613417"/>
            <a:ext cx="130908" cy="213640"/>
            <a:chOff x="3162869" y="1587873"/>
            <a:chExt cx="130908" cy="21364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6E0D9FD-2940-0AB1-968E-A108A1B2E2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45A2086-55ED-B56B-7E39-1FD970D920E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57FFFDD-03E9-64F9-7A22-F90529D61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61FC9D6-323E-DFD4-DBF5-5CE26FD9B72B}"/>
              </a:ext>
            </a:extLst>
          </p:cNvPr>
          <p:cNvCxnSpPr>
            <a:cxnSpLocks/>
            <a:stCxn id="131" idx="2"/>
          </p:cNvCxnSpPr>
          <p:nvPr/>
        </p:nvCxnSpPr>
        <p:spPr>
          <a:xfrm flipH="1">
            <a:off x="10195443" y="382441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/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blipFill>
                <a:blip r:embed="rId7"/>
                <a:stretch>
                  <a:fillRect l="-70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DB0E76F2-A09E-8AEE-FC61-7D5F246A6CEE}"/>
              </a:ext>
            </a:extLst>
          </p:cNvPr>
          <p:cNvSpPr/>
          <p:nvPr/>
        </p:nvSpPr>
        <p:spPr>
          <a:xfrm>
            <a:off x="10290596" y="466062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8A5C25A-E60C-9A6C-A4EF-28D829E4729F}"/>
              </a:ext>
            </a:extLst>
          </p:cNvPr>
          <p:cNvCxnSpPr>
            <a:cxnSpLocks/>
          </p:cNvCxnSpPr>
          <p:nvPr/>
        </p:nvCxnSpPr>
        <p:spPr>
          <a:xfrm flipH="1">
            <a:off x="10334543" y="470634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E20808F-DF48-6906-1837-6FA277773B5E}"/>
              </a:ext>
            </a:extLst>
          </p:cNvPr>
          <p:cNvGrpSpPr/>
          <p:nvPr/>
        </p:nvGrpSpPr>
        <p:grpSpPr>
          <a:xfrm>
            <a:off x="10156829" y="4495353"/>
            <a:ext cx="130908" cy="213640"/>
            <a:chOff x="3162869" y="1587873"/>
            <a:chExt cx="130908" cy="213640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4B6496F-094E-4161-F14D-FE0B46A374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7076C1-9657-9F64-A5B2-B5C64302AEE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4B53D33-87DB-5502-02CE-DE112D0D1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74682C-3F7E-4D42-E46E-E1FD5A7B34C6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0217310" y="470634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0" name="Graphic 391" descr="Database outline">
            <a:extLst>
              <a:ext uri="{FF2B5EF4-FFF2-40B4-BE49-F238E27FC236}">
                <a16:creationId xmlns:a16="http://schemas.microsoft.com/office/drawing/2014/main" id="{A07838E1-1199-CB11-A79C-CC677DE87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4503266"/>
            <a:ext cx="402677" cy="437321"/>
          </a:xfrm>
          <a:prstGeom prst="rect">
            <a:avLst/>
          </a:prstGeom>
        </p:spPr>
      </p:pic>
      <p:pic>
        <p:nvPicPr>
          <p:cNvPr id="151" name="Graphic 391" descr="Database outline">
            <a:extLst>
              <a:ext uri="{FF2B5EF4-FFF2-40B4-BE49-F238E27FC236}">
                <a16:creationId xmlns:a16="http://schemas.microsoft.com/office/drawing/2014/main" id="{D724424A-8B92-4A8D-FB64-771513826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675514"/>
            <a:ext cx="402677" cy="40267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290C2734-5752-9AC1-48D9-934459A6E04D}"/>
              </a:ext>
            </a:extLst>
          </p:cNvPr>
          <p:cNvSpPr txBox="1"/>
          <p:nvPr/>
        </p:nvSpPr>
        <p:spPr>
          <a:xfrm rot="5400000">
            <a:off x="10175832" y="4152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3D78692-7BA9-9B01-B8D8-763AD10B5168}"/>
              </a:ext>
            </a:extLst>
          </p:cNvPr>
          <p:cNvCxnSpPr>
            <a:cxnSpLocks/>
          </p:cNvCxnSpPr>
          <p:nvPr/>
        </p:nvCxnSpPr>
        <p:spPr>
          <a:xfrm flipH="1">
            <a:off x="10334543" y="382310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B91B65-763C-936D-AA5F-F769DF039942}"/>
              </a:ext>
            </a:extLst>
          </p:cNvPr>
          <p:cNvCxnSpPr>
            <a:cxnSpLocks/>
          </p:cNvCxnSpPr>
          <p:nvPr/>
        </p:nvCxnSpPr>
        <p:spPr>
          <a:xfrm flipH="1" flipV="1">
            <a:off x="9108835" y="407841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D440F68-3F2C-C53B-8DEB-41D319FE2FA2}"/>
              </a:ext>
            </a:extLst>
          </p:cNvPr>
          <p:cNvCxnSpPr>
            <a:cxnSpLocks/>
          </p:cNvCxnSpPr>
          <p:nvPr/>
        </p:nvCxnSpPr>
        <p:spPr>
          <a:xfrm flipH="1">
            <a:off x="9125411" y="328283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6B18F96-A31A-26F1-FEBA-92FD3FB2A003}"/>
              </a:ext>
            </a:extLst>
          </p:cNvPr>
          <p:cNvCxnSpPr>
            <a:cxnSpLocks/>
          </p:cNvCxnSpPr>
          <p:nvPr/>
        </p:nvCxnSpPr>
        <p:spPr>
          <a:xfrm flipH="1">
            <a:off x="9169385" y="394417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AC191A3-72EC-6F83-2E85-8BADDA32C9B8}"/>
              </a:ext>
            </a:extLst>
          </p:cNvPr>
          <p:cNvSpPr txBox="1"/>
          <p:nvPr/>
        </p:nvSpPr>
        <p:spPr>
          <a:xfrm rot="5400000">
            <a:off x="10648278" y="4141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F89E253-A065-59DD-E73C-4005A64D0288}"/>
              </a:ext>
            </a:extLst>
          </p:cNvPr>
          <p:cNvGrpSpPr/>
          <p:nvPr/>
        </p:nvGrpSpPr>
        <p:grpSpPr>
          <a:xfrm>
            <a:off x="9414439" y="3143884"/>
            <a:ext cx="355009" cy="355009"/>
            <a:chOff x="8407346" y="4958711"/>
            <a:chExt cx="429561" cy="429561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74E9AFC-9595-CD59-021E-7D9BA84D8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668669C-278B-C557-1A15-9600D51CD62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C9824DA-75FA-4720-D3F7-BE15D81CA7D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88CF7738-441E-1CAA-7F82-22AC4F67887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872258A-ED9F-40BC-708D-691B2E347B13}"/>
              </a:ext>
            </a:extLst>
          </p:cNvPr>
          <p:cNvGrpSpPr/>
          <p:nvPr/>
        </p:nvGrpSpPr>
        <p:grpSpPr>
          <a:xfrm>
            <a:off x="9567091" y="3575357"/>
            <a:ext cx="355009" cy="355009"/>
            <a:chOff x="8407346" y="4958711"/>
            <a:chExt cx="429561" cy="429561"/>
          </a:xfrm>
        </p:grpSpPr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B8B1668-42A5-719A-393B-ECB87F8A8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7C5EE80-20E4-6353-D151-9779AFBB853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3B4720D6-36C3-6009-AB6B-69EA5DCA3DBC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069D2DF-E5BF-64CD-EDE5-37B2333F457B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6DE9822-B4A4-0C39-5388-A8F58826E66E}"/>
              </a:ext>
            </a:extLst>
          </p:cNvPr>
          <p:cNvGrpSpPr/>
          <p:nvPr/>
        </p:nvGrpSpPr>
        <p:grpSpPr>
          <a:xfrm>
            <a:off x="9409151" y="4345770"/>
            <a:ext cx="355009" cy="355009"/>
            <a:chOff x="8407346" y="4958711"/>
            <a:chExt cx="429561" cy="429561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3AE492F-EB4A-2831-35DD-D65DE9A13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3F0C7DCF-BD12-FF32-220A-71EA43269CA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AA659B8C-F188-445F-D985-668E72E78A8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84821C0-4621-97FA-7130-35DE0F8C5C0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C76A11D-EBBF-2E56-BCDE-CEC1324F3C33}"/>
              </a:ext>
            </a:extLst>
          </p:cNvPr>
          <p:cNvSpPr/>
          <p:nvPr/>
        </p:nvSpPr>
        <p:spPr>
          <a:xfrm>
            <a:off x="7105657" y="3160921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1C48D58-4357-F838-7503-1C230841E929}"/>
              </a:ext>
            </a:extLst>
          </p:cNvPr>
          <p:cNvGrpSpPr/>
          <p:nvPr/>
        </p:nvGrpSpPr>
        <p:grpSpPr>
          <a:xfrm>
            <a:off x="8803259" y="3611530"/>
            <a:ext cx="130908" cy="302388"/>
            <a:chOff x="3138020" y="3455313"/>
            <a:chExt cx="130908" cy="302388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270A2AC-AC5A-8D60-DDD9-B77C1D3A8F3F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F37445B-569E-A26D-36C0-15982C4FF1C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5DBBFBB-5307-4B93-F541-F964C2677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3EF0F7B-8CAF-92FA-A6E8-EC0887E0426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3B4D77-EAEA-CC89-34CC-BA1A443EA9EF}"/>
              </a:ext>
            </a:extLst>
          </p:cNvPr>
          <p:cNvSpPr/>
          <p:nvPr/>
        </p:nvSpPr>
        <p:spPr>
          <a:xfrm>
            <a:off x="8655571" y="387246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A313D3-C00A-F7C0-1214-D974B7980C92}"/>
              </a:ext>
            </a:extLst>
          </p:cNvPr>
          <p:cNvGrpSpPr/>
          <p:nvPr/>
        </p:nvGrpSpPr>
        <p:grpSpPr>
          <a:xfrm>
            <a:off x="7183727" y="3196812"/>
            <a:ext cx="1339861" cy="1326907"/>
            <a:chOff x="116170" y="299139"/>
            <a:chExt cx="1339861" cy="132690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2B407AD-2559-88DE-712B-64D7A9E1655F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2B48D32-84EF-E79B-BD5B-9395578D7337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19DBCC8-9F13-2FF8-22E2-1D6E7A4CB825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A5227CF-CF10-C0BD-0087-FCF2480FDA8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AE783A1-79C4-2697-19B9-F3C0E027D876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AAC7BC3-D2BA-0478-2DBC-1CE96ADCE1FD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A0DABE4-F652-3BE7-770A-089C1C2D1D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5885A22-F829-DB15-7BFC-40B1D799E3DD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22893A4-1AA9-6C35-BD58-E00D8F093B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FA3E023-9AA3-70D0-60A6-7018482803FC}"/>
                </a:ext>
              </a:extLst>
            </p:cNvPr>
            <p:cNvCxnSpPr>
              <a:cxnSpLocks/>
              <a:stCxn id="188" idx="6"/>
              <a:endCxn id="192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A8D457B-0762-AB8C-5665-225EECE38B1F}"/>
                </a:ext>
              </a:extLst>
            </p:cNvPr>
            <p:cNvCxnSpPr>
              <a:cxnSpLocks/>
              <a:stCxn id="189" idx="6"/>
              <a:endCxn id="192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E773106-234C-A825-E1A6-CF87B87300D4}"/>
                </a:ext>
              </a:extLst>
            </p:cNvPr>
            <p:cNvCxnSpPr>
              <a:cxnSpLocks/>
              <a:stCxn id="189" idx="6"/>
              <a:endCxn id="191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356371B-1337-0AD0-C29D-365F4ED10703}"/>
                </a:ext>
              </a:extLst>
            </p:cNvPr>
            <p:cNvCxnSpPr>
              <a:cxnSpLocks/>
              <a:stCxn id="189" idx="6"/>
              <a:endCxn id="190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D3C63FD-A54F-47E4-2473-25DA9017F114}"/>
                </a:ext>
              </a:extLst>
            </p:cNvPr>
            <p:cNvCxnSpPr>
              <a:cxnSpLocks/>
              <a:stCxn id="184" idx="6"/>
              <a:endCxn id="190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D954471-11B2-59EA-6EC6-8C34D96E32F2}"/>
                </a:ext>
              </a:extLst>
            </p:cNvPr>
            <p:cNvCxnSpPr>
              <a:cxnSpLocks/>
              <a:stCxn id="184" idx="6"/>
              <a:endCxn id="191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2D75606-727B-968D-7E44-3472264E1DA8}"/>
                </a:ext>
              </a:extLst>
            </p:cNvPr>
            <p:cNvCxnSpPr>
              <a:cxnSpLocks/>
              <a:stCxn id="184" idx="6"/>
              <a:endCxn id="192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31BFEE5-BD9B-864F-D1C6-7BD607F4528A}"/>
                </a:ext>
              </a:extLst>
            </p:cNvPr>
            <p:cNvCxnSpPr>
              <a:cxnSpLocks/>
              <a:stCxn id="185" idx="6"/>
              <a:endCxn id="190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823EBF7-C16A-5C26-D691-FD33A00855BE}"/>
                </a:ext>
              </a:extLst>
            </p:cNvPr>
            <p:cNvCxnSpPr>
              <a:cxnSpLocks/>
              <a:stCxn id="186" idx="6"/>
              <a:endCxn id="190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3ECF69-4D1C-4E9D-1548-2EAA2A4FFE55}"/>
                </a:ext>
              </a:extLst>
            </p:cNvPr>
            <p:cNvCxnSpPr>
              <a:cxnSpLocks/>
              <a:stCxn id="185" idx="6"/>
              <a:endCxn id="191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070496-4AA1-598F-B07F-4FBD6B195E3D}"/>
                </a:ext>
              </a:extLst>
            </p:cNvPr>
            <p:cNvCxnSpPr>
              <a:cxnSpLocks/>
              <a:stCxn id="186" idx="7"/>
              <a:endCxn id="192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E9A4B4E-23A3-1845-BE8E-82657C6A6DE9}"/>
                </a:ext>
              </a:extLst>
            </p:cNvPr>
            <p:cNvCxnSpPr>
              <a:cxnSpLocks/>
              <a:stCxn id="187" idx="6"/>
              <a:endCxn id="191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21A8668-6154-08E9-F9C2-37B2D101F79B}"/>
                </a:ext>
              </a:extLst>
            </p:cNvPr>
            <p:cNvCxnSpPr>
              <a:cxnSpLocks/>
              <a:stCxn id="188" idx="6"/>
              <a:endCxn id="191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FCB21DB-23D4-470B-B3FE-3C3E963F1303}"/>
                </a:ext>
              </a:extLst>
            </p:cNvPr>
            <p:cNvCxnSpPr>
              <a:cxnSpLocks/>
              <a:stCxn id="188" idx="6"/>
              <a:endCxn id="190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E561654-63E5-64F2-1E78-B8A483BF9649}"/>
                </a:ext>
              </a:extLst>
            </p:cNvPr>
            <p:cNvCxnSpPr>
              <a:cxnSpLocks/>
              <a:stCxn id="187" idx="6"/>
              <a:endCxn id="192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8D9C86D-7677-8449-9BD6-BAF309128499}"/>
                </a:ext>
              </a:extLst>
            </p:cNvPr>
            <p:cNvCxnSpPr>
              <a:cxnSpLocks/>
              <a:stCxn id="185" idx="6"/>
              <a:endCxn id="192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11A17D4-DC9C-3CCA-6B5C-D56AD776F79D}"/>
                </a:ext>
              </a:extLst>
            </p:cNvPr>
            <p:cNvCxnSpPr>
              <a:cxnSpLocks/>
              <a:stCxn id="187" idx="6"/>
              <a:endCxn id="190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E68955F-18D7-BC08-25C2-57841C558E2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8DC6EE8-6A49-0F0B-CE90-07E7EEA06EB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50053BB-FD20-A425-96CA-45D43F7D850C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8365F83-9E4B-5A0A-EEEF-4C5350A8B6A5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5022BA5-E662-D8DD-6072-816D0C958B5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A0C496E-5640-45DE-666A-F707D9BBF55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C8DB21-CB2B-6554-AFFD-1AB714B567D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56C3A4D-EA06-09A9-AA34-BD0E477BC3B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6BA8975-29A4-966F-FFE6-F6EF8CB579C9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13D77A8-88D5-9ECF-0F13-AD81AAB937CA}"/>
                </a:ext>
              </a:extLst>
            </p:cNvPr>
            <p:cNvCxnSpPr>
              <a:cxnSpLocks/>
              <a:stCxn id="214" idx="6"/>
              <a:endCxn id="218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BE4818E-00ED-DC15-86BB-02A3EA18CA53}"/>
                </a:ext>
              </a:extLst>
            </p:cNvPr>
            <p:cNvCxnSpPr>
              <a:cxnSpLocks/>
              <a:stCxn id="215" idx="6"/>
              <a:endCxn id="218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CDB462B-2544-23D8-D2B4-F7FC78471C0E}"/>
                </a:ext>
              </a:extLst>
            </p:cNvPr>
            <p:cNvCxnSpPr>
              <a:cxnSpLocks/>
              <a:stCxn id="215" idx="6"/>
              <a:endCxn id="217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7E2322-3491-EF71-1BA3-F123E8859AF7}"/>
                </a:ext>
              </a:extLst>
            </p:cNvPr>
            <p:cNvCxnSpPr>
              <a:cxnSpLocks/>
              <a:stCxn id="215" idx="6"/>
              <a:endCxn id="216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02CF6D9-446E-B41A-57FE-B26105436DE3}"/>
                </a:ext>
              </a:extLst>
            </p:cNvPr>
            <p:cNvCxnSpPr>
              <a:cxnSpLocks/>
              <a:stCxn id="210" idx="6"/>
              <a:endCxn id="216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4BDBF8A-140B-055C-6659-E2C598E48F48}"/>
                </a:ext>
              </a:extLst>
            </p:cNvPr>
            <p:cNvCxnSpPr>
              <a:cxnSpLocks/>
              <a:stCxn id="210" idx="6"/>
              <a:endCxn id="217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EC4D7CE-6B34-77BD-653F-6C48A6EB5F82}"/>
                </a:ext>
              </a:extLst>
            </p:cNvPr>
            <p:cNvCxnSpPr>
              <a:cxnSpLocks/>
              <a:stCxn id="210" idx="6"/>
              <a:endCxn id="218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B97F58-5B8D-3809-9A39-877337173630}"/>
                </a:ext>
              </a:extLst>
            </p:cNvPr>
            <p:cNvCxnSpPr>
              <a:cxnSpLocks/>
              <a:stCxn id="211" idx="6"/>
              <a:endCxn id="216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E8E805D-4890-ED00-CFEF-977CE5C474D5}"/>
                </a:ext>
              </a:extLst>
            </p:cNvPr>
            <p:cNvCxnSpPr>
              <a:cxnSpLocks/>
              <a:stCxn id="212" idx="6"/>
              <a:endCxn id="216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AA43EA0-A4B3-FB1F-11D1-0D5A8D106C0B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05F8CC0-72FE-C857-341A-D80DC80A78AD}"/>
                </a:ext>
              </a:extLst>
            </p:cNvPr>
            <p:cNvCxnSpPr>
              <a:cxnSpLocks/>
              <a:stCxn id="212" idx="7"/>
              <a:endCxn id="218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7A1312-FEB3-A4C9-B3DB-06E3EEA6F617}"/>
                </a:ext>
              </a:extLst>
            </p:cNvPr>
            <p:cNvCxnSpPr>
              <a:cxnSpLocks/>
              <a:stCxn id="213" idx="6"/>
              <a:endCxn id="217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4A2CE79-47E9-1B28-81C2-54C59DB3655E}"/>
                </a:ext>
              </a:extLst>
            </p:cNvPr>
            <p:cNvCxnSpPr>
              <a:cxnSpLocks/>
              <a:stCxn id="214" idx="6"/>
              <a:endCxn id="217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0721461-EA23-4174-8EB9-3A6AFB34E320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E6A8AD3-E8CF-1D4D-7FA5-54FCA15D9D5D}"/>
                </a:ext>
              </a:extLst>
            </p:cNvPr>
            <p:cNvCxnSpPr>
              <a:cxnSpLocks/>
              <a:stCxn id="213" idx="6"/>
              <a:endCxn id="218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FD61241-5A05-765B-5EF9-ED4F5E33651B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8BB22A6-CD23-547F-3E31-D16DB4F9DDE6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2F4DB1F-39B1-C81C-E9C7-F23554B1638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4755D441-265B-4015-6EA9-7635FC952B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A57FBF7-C845-A799-9571-58CEE0DD4E67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BF60008-4587-735C-4F7A-4F88BBB6C00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B2C461F-C0E2-9178-F1BD-C5D763DB8B7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E428147-B317-4B85-8048-533D0998FC15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F29EF45-FBC2-4F99-CC84-AE023D518735}"/>
                </a:ext>
              </a:extLst>
            </p:cNvPr>
            <p:cNvCxnSpPr>
              <a:cxnSpLocks/>
              <a:stCxn id="210" idx="2"/>
              <a:endCxn id="236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45ADA30-8758-9325-992F-CE60A00A35F4}"/>
                </a:ext>
              </a:extLst>
            </p:cNvPr>
            <p:cNvCxnSpPr>
              <a:cxnSpLocks/>
              <a:stCxn id="211" idx="2"/>
              <a:endCxn id="236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666B9C2-CEA6-27CE-DF10-1D8DE012C5B5}"/>
                </a:ext>
              </a:extLst>
            </p:cNvPr>
            <p:cNvCxnSpPr>
              <a:cxnSpLocks/>
              <a:stCxn id="211" idx="2"/>
              <a:endCxn id="238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32F45A4-8473-647E-35A2-9E5FDBBB43F3}"/>
                </a:ext>
              </a:extLst>
            </p:cNvPr>
            <p:cNvCxnSpPr>
              <a:cxnSpLocks/>
              <a:stCxn id="212" idx="2"/>
              <a:endCxn id="238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C3DE68-DDE2-5F1C-0A10-A38374C5A1C5}"/>
                </a:ext>
              </a:extLst>
            </p:cNvPr>
            <p:cNvCxnSpPr>
              <a:cxnSpLocks/>
              <a:stCxn id="213" idx="2"/>
              <a:endCxn id="239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C9F83B-CB4B-915C-D580-756C0553FFD2}"/>
                </a:ext>
              </a:extLst>
            </p:cNvPr>
            <p:cNvCxnSpPr>
              <a:cxnSpLocks/>
              <a:stCxn id="214" idx="2"/>
              <a:endCxn id="240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2DADA7A-4005-589D-A38C-16398436C451}"/>
                </a:ext>
              </a:extLst>
            </p:cNvPr>
            <p:cNvCxnSpPr>
              <a:cxnSpLocks/>
              <a:stCxn id="215" idx="2"/>
              <a:endCxn id="241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0927F23-4B0A-8D0B-4D21-F57B5913FE0D}"/>
                </a:ext>
              </a:extLst>
            </p:cNvPr>
            <p:cNvCxnSpPr>
              <a:cxnSpLocks/>
              <a:stCxn id="241" idx="2"/>
              <a:endCxn id="189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7E98438-6607-18FF-2F2C-9C9098DAD184}"/>
                </a:ext>
              </a:extLst>
            </p:cNvPr>
            <p:cNvCxnSpPr>
              <a:cxnSpLocks/>
              <a:stCxn id="240" idx="2"/>
              <a:endCxn id="188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0808A48-CE69-82FA-A687-EF45D7CCBAB5}"/>
                </a:ext>
              </a:extLst>
            </p:cNvPr>
            <p:cNvCxnSpPr>
              <a:cxnSpLocks/>
              <a:stCxn id="239" idx="2"/>
              <a:endCxn id="187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D2C5966-970D-2D1A-71FF-CD9230134A62}"/>
                </a:ext>
              </a:extLst>
            </p:cNvPr>
            <p:cNvCxnSpPr>
              <a:cxnSpLocks/>
              <a:stCxn id="238" idx="2"/>
              <a:endCxn id="186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0B63F3F-2A11-65F2-0D54-84D52A757C36}"/>
                </a:ext>
              </a:extLst>
            </p:cNvPr>
            <p:cNvCxnSpPr>
              <a:cxnSpLocks/>
              <a:stCxn id="237" idx="2"/>
              <a:endCxn id="185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793D42D-0D33-37EA-DF65-64798AD2F43E}"/>
                </a:ext>
              </a:extLst>
            </p:cNvPr>
            <p:cNvCxnSpPr>
              <a:cxnSpLocks/>
              <a:stCxn id="236" idx="2"/>
              <a:endCxn id="184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ABA39CC-F497-335E-EC88-99D67EC07872}"/>
                </a:ext>
              </a:extLst>
            </p:cNvPr>
            <p:cNvCxnSpPr>
              <a:cxnSpLocks/>
              <a:stCxn id="211" idx="2"/>
              <a:endCxn id="237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A896C94-8C8E-83B3-F417-663ECCA7B4D5}"/>
                </a:ext>
              </a:extLst>
            </p:cNvPr>
            <p:cNvCxnSpPr>
              <a:cxnSpLocks/>
              <a:stCxn id="212" idx="2"/>
              <a:endCxn id="237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BCB00FA-E9F0-8542-12F0-1932D8C09526}"/>
                </a:ext>
              </a:extLst>
            </p:cNvPr>
            <p:cNvCxnSpPr>
              <a:cxnSpLocks/>
              <a:stCxn id="212" idx="2"/>
              <a:endCxn id="239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F18BA6F-56EB-61FC-BD99-24EB80EA8637}"/>
                </a:ext>
              </a:extLst>
            </p:cNvPr>
            <p:cNvCxnSpPr>
              <a:cxnSpLocks/>
              <a:stCxn id="213" idx="2"/>
              <a:endCxn id="238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CCADEB2-2744-BA85-AD24-50C48E85D18D}"/>
                </a:ext>
              </a:extLst>
            </p:cNvPr>
            <p:cNvCxnSpPr>
              <a:cxnSpLocks/>
              <a:stCxn id="214" idx="2"/>
              <a:endCxn id="239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0BC16AC-ACCF-CFC9-90EB-99BEA8F781AE}"/>
                </a:ext>
              </a:extLst>
            </p:cNvPr>
            <p:cNvCxnSpPr>
              <a:cxnSpLocks/>
              <a:stCxn id="215" idx="2"/>
              <a:endCxn id="240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4397423-95E6-16E0-CD8F-1475614F198E}"/>
                </a:ext>
              </a:extLst>
            </p:cNvPr>
            <p:cNvCxnSpPr>
              <a:cxnSpLocks/>
              <a:stCxn id="214" idx="2"/>
              <a:endCxn id="241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48CCDDA-24B1-8923-E92C-0268E4201BE5}"/>
                </a:ext>
              </a:extLst>
            </p:cNvPr>
            <p:cNvCxnSpPr>
              <a:cxnSpLocks/>
              <a:stCxn id="213" idx="2"/>
              <a:endCxn id="240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63EE14-4BE0-E737-BD7A-16208A8A8566}"/>
                </a:ext>
              </a:extLst>
            </p:cNvPr>
            <p:cNvCxnSpPr>
              <a:cxnSpLocks/>
              <a:stCxn id="210" idx="2"/>
              <a:endCxn id="237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E74B33A-E85E-3AAF-3519-8BF6DA62BCF5}"/>
                </a:ext>
              </a:extLst>
            </p:cNvPr>
            <p:cNvCxnSpPr>
              <a:cxnSpLocks/>
              <a:stCxn id="236" idx="2"/>
              <a:endCxn id="186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CCCC38D-044E-B2E5-5319-B6C66905237C}"/>
                </a:ext>
              </a:extLst>
            </p:cNvPr>
            <p:cNvCxnSpPr>
              <a:cxnSpLocks/>
              <a:stCxn id="238" idx="2"/>
              <a:endCxn id="184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903EAD0-869F-A9F3-5624-8A668DB6325C}"/>
                </a:ext>
              </a:extLst>
            </p:cNvPr>
            <p:cNvCxnSpPr>
              <a:cxnSpLocks/>
              <a:stCxn id="239" idx="2"/>
              <a:endCxn id="185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778748E2-9BF1-0DEA-A2D7-141011BDEBFA}"/>
                </a:ext>
              </a:extLst>
            </p:cNvPr>
            <p:cNvCxnSpPr>
              <a:cxnSpLocks/>
              <a:stCxn id="240" idx="2"/>
              <a:endCxn id="187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9E22B12-A2AE-0DC1-9382-9BF858ADB1E8}"/>
                </a:ext>
              </a:extLst>
            </p:cNvPr>
            <p:cNvCxnSpPr>
              <a:cxnSpLocks/>
              <a:stCxn id="241" idx="2"/>
              <a:endCxn id="188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21EBF9F-07F3-FB5E-EC88-238CD6463D71}"/>
                </a:ext>
              </a:extLst>
            </p:cNvPr>
            <p:cNvCxnSpPr>
              <a:cxnSpLocks/>
              <a:stCxn id="240" idx="2"/>
              <a:endCxn id="189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15442DF-DAE9-5CA3-73B5-4F62D1C0DE4A}"/>
                </a:ext>
              </a:extLst>
            </p:cNvPr>
            <p:cNvCxnSpPr>
              <a:cxnSpLocks/>
              <a:stCxn id="239" idx="2"/>
              <a:endCxn id="188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47BA6AC-5CB7-B7C8-AC9F-F47768E9386F}"/>
                </a:ext>
              </a:extLst>
            </p:cNvPr>
            <p:cNvCxnSpPr>
              <a:cxnSpLocks/>
              <a:stCxn id="238" idx="2"/>
              <a:endCxn id="187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9C98409-3E73-ECCA-5949-931817536483}"/>
                </a:ext>
              </a:extLst>
            </p:cNvPr>
            <p:cNvCxnSpPr>
              <a:cxnSpLocks/>
              <a:stCxn id="237" idx="2"/>
              <a:endCxn id="186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ACB7374-B335-95D1-4031-0E174FD3060F}"/>
                </a:ext>
              </a:extLst>
            </p:cNvPr>
            <p:cNvCxnSpPr>
              <a:cxnSpLocks/>
              <a:stCxn id="237" idx="2"/>
              <a:endCxn id="187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C9EF553-CD9D-E6EF-0AB3-851B883EBDB6}"/>
                </a:ext>
              </a:extLst>
            </p:cNvPr>
            <p:cNvCxnSpPr>
              <a:cxnSpLocks/>
              <a:stCxn id="239" idx="2"/>
              <a:endCxn id="189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6C47E55-682B-55A2-1CB0-3DF154EF5A06}"/>
                </a:ext>
              </a:extLst>
            </p:cNvPr>
            <p:cNvCxnSpPr>
              <a:cxnSpLocks/>
              <a:stCxn id="239" idx="2"/>
              <a:endCxn id="186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042701A-5B17-1A42-EF35-56B5A8486AD2}"/>
                </a:ext>
              </a:extLst>
            </p:cNvPr>
            <p:cNvCxnSpPr>
              <a:cxnSpLocks/>
              <a:stCxn id="241" idx="2"/>
              <a:endCxn id="187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CDC32A9-907B-892C-07A4-0AB8EBBAEB12}"/>
                </a:ext>
              </a:extLst>
            </p:cNvPr>
            <p:cNvCxnSpPr>
              <a:cxnSpLocks/>
              <a:stCxn id="236" idx="2"/>
              <a:endCxn id="188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B0E0F75-EE56-E783-F59F-E758DF3F288B}"/>
                </a:ext>
              </a:extLst>
            </p:cNvPr>
            <p:cNvCxnSpPr>
              <a:cxnSpLocks/>
              <a:stCxn id="236" idx="2"/>
              <a:endCxn id="189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97751CC-833F-83D0-B811-FA2F7B8ECF49}"/>
                </a:ext>
              </a:extLst>
            </p:cNvPr>
            <p:cNvCxnSpPr>
              <a:cxnSpLocks/>
              <a:stCxn id="241" idx="2"/>
              <a:endCxn id="186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315B749-00D3-3641-7374-FCF1D824BC6E}"/>
                </a:ext>
              </a:extLst>
            </p:cNvPr>
            <p:cNvCxnSpPr>
              <a:cxnSpLocks/>
              <a:stCxn id="241" idx="2"/>
              <a:endCxn id="185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048AA52-DA1A-354B-FADA-4732BBD4CE47}"/>
                </a:ext>
              </a:extLst>
            </p:cNvPr>
            <p:cNvCxnSpPr>
              <a:cxnSpLocks/>
              <a:stCxn id="238" idx="2"/>
              <a:endCxn id="185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3CF56402-71B1-2477-4767-62B09679A5CF}"/>
                </a:ext>
              </a:extLst>
            </p:cNvPr>
            <p:cNvCxnSpPr>
              <a:cxnSpLocks/>
              <a:stCxn id="238" idx="2"/>
              <a:endCxn id="188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670D931-8431-1218-908F-4F080CBACACF}"/>
                </a:ext>
              </a:extLst>
            </p:cNvPr>
            <p:cNvCxnSpPr>
              <a:cxnSpLocks/>
              <a:stCxn id="238" idx="1"/>
              <a:endCxn id="189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0CE9A58D-8426-8178-61F0-CC75282C2D27}"/>
                </a:ext>
              </a:extLst>
            </p:cNvPr>
            <p:cNvCxnSpPr>
              <a:cxnSpLocks/>
              <a:stCxn id="239" idx="2"/>
              <a:endCxn id="184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12FED2-7962-0A00-09FC-E62505963DA7}"/>
                </a:ext>
              </a:extLst>
            </p:cNvPr>
            <p:cNvCxnSpPr>
              <a:cxnSpLocks/>
              <a:stCxn id="185" idx="2"/>
              <a:endCxn id="236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E964FC1-8066-BEB7-922C-B41671BD5F52}"/>
                </a:ext>
              </a:extLst>
            </p:cNvPr>
            <p:cNvCxnSpPr>
              <a:cxnSpLocks/>
              <a:stCxn id="237" idx="2"/>
              <a:endCxn id="184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4231255-7A8A-A9C0-CAAF-5EC993B4E01E}"/>
                </a:ext>
              </a:extLst>
            </p:cNvPr>
            <p:cNvCxnSpPr>
              <a:cxnSpLocks/>
              <a:stCxn id="240" idx="2"/>
              <a:endCxn id="184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A974AB-0F12-8DEB-26AA-1E91386279D2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C548098-4B45-99C1-3B62-F2004D85861D}"/>
                </a:ext>
              </a:extLst>
            </p:cNvPr>
            <p:cNvCxnSpPr>
              <a:cxnSpLocks/>
              <a:stCxn id="191" idx="2"/>
              <a:endCxn id="186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9CE8C5-C4E0-1CA1-CAF1-7F067769CBFF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8616957" y="3867706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801E2AE-614C-407B-C153-3E5A2EBCF127}"/>
              </a:ext>
            </a:extLst>
          </p:cNvPr>
          <p:cNvCxnSpPr>
            <a:cxnSpLocks/>
          </p:cNvCxnSpPr>
          <p:nvPr/>
        </p:nvCxnSpPr>
        <p:spPr>
          <a:xfrm>
            <a:off x="8860393" y="4263053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E4AEAAB8-DC93-A61F-2D10-AA82B257440D}"/>
              </a:ext>
            </a:extLst>
          </p:cNvPr>
          <p:cNvSpPr txBox="1"/>
          <p:nvPr/>
        </p:nvSpPr>
        <p:spPr>
          <a:xfrm>
            <a:off x="8934216" y="470884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7A52FEE-CDB0-7029-9367-FC6C154025DB}"/>
              </a:ext>
            </a:extLst>
          </p:cNvPr>
          <p:cNvSpPr txBox="1"/>
          <p:nvPr/>
        </p:nvSpPr>
        <p:spPr>
          <a:xfrm>
            <a:off x="7909405" y="5107474"/>
            <a:ext cx="201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F0"/>
                </a:solidFill>
                <a:latin typeface="Calibri" panose="020F0502020204030204"/>
                <a:ea typeface="+mn-ea"/>
              </a:rPr>
              <a:t>Gradient averaging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&amp; model update</a:t>
            </a:r>
          </a:p>
        </p:txBody>
      </p:sp>
      <p:sp>
        <p:nvSpPr>
          <p:cNvPr id="294" name="Right Brace 293">
            <a:extLst>
              <a:ext uri="{FF2B5EF4-FFF2-40B4-BE49-F238E27FC236}">
                <a16:creationId xmlns:a16="http://schemas.microsoft.com/office/drawing/2014/main" id="{57C3F714-CF3E-2261-E281-BE1D7C22C8B0}"/>
              </a:ext>
            </a:extLst>
          </p:cNvPr>
          <p:cNvSpPr/>
          <p:nvPr/>
        </p:nvSpPr>
        <p:spPr>
          <a:xfrm rot="5400000">
            <a:off x="8843485" y="4396637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B9FEEC8-F28A-F568-556E-74F16679468A}"/>
              </a:ext>
            </a:extLst>
          </p:cNvPr>
          <p:cNvGrpSpPr/>
          <p:nvPr/>
        </p:nvGrpSpPr>
        <p:grpSpPr>
          <a:xfrm>
            <a:off x="8180960" y="4698900"/>
            <a:ext cx="355009" cy="355009"/>
            <a:chOff x="8407346" y="4958711"/>
            <a:chExt cx="429561" cy="429561"/>
          </a:xfrm>
        </p:grpSpPr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D44E766C-14E1-A8B6-CC0D-934EA38B4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D5A8B23D-E23C-4B29-AEB3-AA6C794E2B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F15C30D-045F-E6B2-499A-29474193FF9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8C3B809A-CB1A-EDD8-9685-F258E8780216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68FB823-67AC-E4B1-3440-38BCD2D625DE}"/>
              </a:ext>
            </a:extLst>
          </p:cNvPr>
          <p:cNvGrpSpPr/>
          <p:nvPr/>
        </p:nvGrpSpPr>
        <p:grpSpPr>
          <a:xfrm>
            <a:off x="8602424" y="4706289"/>
            <a:ext cx="355009" cy="355009"/>
            <a:chOff x="8407346" y="4958711"/>
            <a:chExt cx="429561" cy="429561"/>
          </a:xfrm>
        </p:grpSpPr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223CF591-39E4-0DEC-CC22-854EA4C4B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EC5E520C-D158-A2B5-1164-9D8A354AB44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0F85112E-B222-C4C9-64AF-FC96EA77E0F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3EE15548-90E5-C2A5-FA25-5E8B3D8E85D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D410693-1220-7A11-F085-D95C949E8AEE}"/>
              </a:ext>
            </a:extLst>
          </p:cNvPr>
          <p:cNvGrpSpPr/>
          <p:nvPr/>
        </p:nvGrpSpPr>
        <p:grpSpPr>
          <a:xfrm>
            <a:off x="9189330" y="4698898"/>
            <a:ext cx="355009" cy="355009"/>
            <a:chOff x="8407346" y="4958711"/>
            <a:chExt cx="429561" cy="429561"/>
          </a:xfrm>
        </p:grpSpPr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9E612FE7-52F4-795A-B34F-BB966B24D7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EFB4419A-A41C-424E-3080-0A7AA44F2A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3B7B7538-FC46-313B-BCA6-500682C1C0B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C762B7BA-2C1B-DE17-DD39-BD9AB1EDB29F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310" name="Connector: Elbow 309">
            <a:extLst>
              <a:ext uri="{FF2B5EF4-FFF2-40B4-BE49-F238E27FC236}">
                <a16:creationId xmlns:a16="http://schemas.microsoft.com/office/drawing/2014/main" id="{AD7C22D6-515D-2EC6-F831-FEEAA37B659A}"/>
              </a:ext>
            </a:extLst>
          </p:cNvPr>
          <p:cNvCxnSpPr>
            <a:endCxn id="176" idx="2"/>
          </p:cNvCxnSpPr>
          <p:nvPr/>
        </p:nvCxnSpPr>
        <p:spPr bwMode="auto">
          <a:xfrm rot="16200000" flipV="1">
            <a:off x="7833690" y="4602106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A4278B82-1E70-E4A8-896C-E8EDF9DFDFFF}"/>
              </a:ext>
            </a:extLst>
          </p:cNvPr>
          <p:cNvSpPr txBox="1"/>
          <p:nvPr/>
        </p:nvSpPr>
        <p:spPr>
          <a:xfrm>
            <a:off x="7243076" y="2468236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Uplink (UL) data: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/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b="1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  <m: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54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this talk, we provide a brief discussion on how over-the-air computation (OAC) can address the latency and spectral congestion in a wireless network when a neural network is aimed to be trained in a distributed manner and discuss its impact on the PHY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667999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rewrite the update rule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/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/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Gradient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/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blipFill>
                <a:blip r:embed="rId4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BC2EA2E9-E7C2-4915-778B-099C2F29089B}"/>
              </a:ext>
            </a:extLst>
          </p:cNvPr>
          <p:cNvSpPr/>
          <p:nvPr/>
        </p:nvSpPr>
        <p:spPr>
          <a:xfrm>
            <a:off x="10237563" y="318078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Graphic 391" descr="Database outline">
            <a:extLst>
              <a:ext uri="{FF2B5EF4-FFF2-40B4-BE49-F238E27FC236}">
                <a16:creationId xmlns:a16="http://schemas.microsoft.com/office/drawing/2014/main" id="{BFEADC95-844E-5629-C26A-3DA2AC2CD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042170"/>
            <a:ext cx="402677" cy="402677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9C2AE91-67BA-270D-7E1F-18BD08CAACEB}"/>
              </a:ext>
            </a:extLst>
          </p:cNvPr>
          <p:cNvCxnSpPr>
            <a:cxnSpLocks/>
          </p:cNvCxnSpPr>
          <p:nvPr/>
        </p:nvCxnSpPr>
        <p:spPr>
          <a:xfrm flipH="1">
            <a:off x="10334543" y="322650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0D7CE-887A-415C-7F6F-BCBC353B963C}"/>
              </a:ext>
            </a:extLst>
          </p:cNvPr>
          <p:cNvGrpSpPr/>
          <p:nvPr/>
        </p:nvGrpSpPr>
        <p:grpSpPr>
          <a:xfrm>
            <a:off x="10103795" y="3015513"/>
            <a:ext cx="130908" cy="213640"/>
            <a:chOff x="3162869" y="1587873"/>
            <a:chExt cx="130908" cy="213640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9394404-447F-A57D-25D9-240C586465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3A5221-6FF9-F531-86B3-DF77C7C1C2C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2A3E59-1539-98E7-8644-6FC214B1B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94ECB7A-3719-23A4-923E-F94C64A78524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10164278" y="322650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0" name="TextBox 135">
            <a:extLst>
              <a:ext uri="{FF2B5EF4-FFF2-40B4-BE49-F238E27FC236}">
                <a16:creationId xmlns:a16="http://schemas.microsoft.com/office/drawing/2014/main" id="{D68599C1-94EF-833D-6BDC-7AE36671CEFA}"/>
              </a:ext>
            </a:extLst>
          </p:cNvPr>
          <p:cNvSpPr txBox="1"/>
          <p:nvPr/>
        </p:nvSpPr>
        <p:spPr>
          <a:xfrm>
            <a:off x="10008851" y="38658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D28199A-8339-BF6C-050B-AC0E53E9C997}"/>
              </a:ext>
            </a:extLst>
          </p:cNvPr>
          <p:cNvSpPr/>
          <p:nvPr/>
        </p:nvSpPr>
        <p:spPr>
          <a:xfrm>
            <a:off x="10268729" y="377869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8128F9A-01A0-D471-35C9-BC15BCA3327B}"/>
              </a:ext>
            </a:extLst>
          </p:cNvPr>
          <p:cNvGrpSpPr/>
          <p:nvPr/>
        </p:nvGrpSpPr>
        <p:grpSpPr>
          <a:xfrm>
            <a:off x="10134962" y="3613417"/>
            <a:ext cx="130908" cy="213640"/>
            <a:chOff x="3162869" y="1587873"/>
            <a:chExt cx="130908" cy="21364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6E0D9FD-2940-0AB1-968E-A108A1B2E2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45A2086-55ED-B56B-7E39-1FD970D920E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57FFFDD-03E9-64F9-7A22-F90529D61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61FC9D6-323E-DFD4-DBF5-5CE26FD9B72B}"/>
              </a:ext>
            </a:extLst>
          </p:cNvPr>
          <p:cNvCxnSpPr>
            <a:cxnSpLocks/>
            <a:stCxn id="131" idx="2"/>
          </p:cNvCxnSpPr>
          <p:nvPr/>
        </p:nvCxnSpPr>
        <p:spPr>
          <a:xfrm flipH="1">
            <a:off x="10195443" y="382441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/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blipFill>
                <a:blip r:embed="rId7"/>
                <a:stretch>
                  <a:fillRect l="-70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DB0E76F2-A09E-8AEE-FC61-7D5F246A6CEE}"/>
              </a:ext>
            </a:extLst>
          </p:cNvPr>
          <p:cNvSpPr/>
          <p:nvPr/>
        </p:nvSpPr>
        <p:spPr>
          <a:xfrm>
            <a:off x="10290596" y="466062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8A5C25A-E60C-9A6C-A4EF-28D829E4729F}"/>
              </a:ext>
            </a:extLst>
          </p:cNvPr>
          <p:cNvCxnSpPr>
            <a:cxnSpLocks/>
          </p:cNvCxnSpPr>
          <p:nvPr/>
        </p:nvCxnSpPr>
        <p:spPr>
          <a:xfrm flipH="1">
            <a:off x="10334543" y="470634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E20808F-DF48-6906-1837-6FA277773B5E}"/>
              </a:ext>
            </a:extLst>
          </p:cNvPr>
          <p:cNvGrpSpPr/>
          <p:nvPr/>
        </p:nvGrpSpPr>
        <p:grpSpPr>
          <a:xfrm>
            <a:off x="10156829" y="4495353"/>
            <a:ext cx="130908" cy="213640"/>
            <a:chOff x="3162869" y="1587873"/>
            <a:chExt cx="130908" cy="213640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4B6496F-094E-4161-F14D-FE0B46A374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7076C1-9657-9F64-A5B2-B5C64302AEE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4B53D33-87DB-5502-02CE-DE112D0D1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74682C-3F7E-4D42-E46E-E1FD5A7B34C6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0217310" y="470634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0" name="Graphic 391" descr="Database outline">
            <a:extLst>
              <a:ext uri="{FF2B5EF4-FFF2-40B4-BE49-F238E27FC236}">
                <a16:creationId xmlns:a16="http://schemas.microsoft.com/office/drawing/2014/main" id="{A07838E1-1199-CB11-A79C-CC677DE87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4503266"/>
            <a:ext cx="402677" cy="437321"/>
          </a:xfrm>
          <a:prstGeom prst="rect">
            <a:avLst/>
          </a:prstGeom>
        </p:spPr>
      </p:pic>
      <p:pic>
        <p:nvPicPr>
          <p:cNvPr id="151" name="Graphic 391" descr="Database outline">
            <a:extLst>
              <a:ext uri="{FF2B5EF4-FFF2-40B4-BE49-F238E27FC236}">
                <a16:creationId xmlns:a16="http://schemas.microsoft.com/office/drawing/2014/main" id="{D724424A-8B92-4A8D-FB64-771513826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675514"/>
            <a:ext cx="402677" cy="40267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290C2734-5752-9AC1-48D9-934459A6E04D}"/>
              </a:ext>
            </a:extLst>
          </p:cNvPr>
          <p:cNvSpPr txBox="1"/>
          <p:nvPr/>
        </p:nvSpPr>
        <p:spPr>
          <a:xfrm rot="5400000">
            <a:off x="10175832" y="4152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3D78692-7BA9-9B01-B8D8-763AD10B5168}"/>
              </a:ext>
            </a:extLst>
          </p:cNvPr>
          <p:cNvCxnSpPr>
            <a:cxnSpLocks/>
          </p:cNvCxnSpPr>
          <p:nvPr/>
        </p:nvCxnSpPr>
        <p:spPr>
          <a:xfrm flipH="1">
            <a:off x="10334543" y="382310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B91B65-763C-936D-AA5F-F769DF039942}"/>
              </a:ext>
            </a:extLst>
          </p:cNvPr>
          <p:cNvCxnSpPr>
            <a:cxnSpLocks/>
          </p:cNvCxnSpPr>
          <p:nvPr/>
        </p:nvCxnSpPr>
        <p:spPr>
          <a:xfrm flipH="1" flipV="1">
            <a:off x="9108835" y="407841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D440F68-3F2C-C53B-8DEB-41D319FE2FA2}"/>
              </a:ext>
            </a:extLst>
          </p:cNvPr>
          <p:cNvCxnSpPr>
            <a:cxnSpLocks/>
          </p:cNvCxnSpPr>
          <p:nvPr/>
        </p:nvCxnSpPr>
        <p:spPr>
          <a:xfrm flipH="1">
            <a:off x="9125411" y="328283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6B18F96-A31A-26F1-FEBA-92FD3FB2A003}"/>
              </a:ext>
            </a:extLst>
          </p:cNvPr>
          <p:cNvCxnSpPr>
            <a:cxnSpLocks/>
          </p:cNvCxnSpPr>
          <p:nvPr/>
        </p:nvCxnSpPr>
        <p:spPr>
          <a:xfrm flipH="1">
            <a:off x="9169385" y="394417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AC191A3-72EC-6F83-2E85-8BADDA32C9B8}"/>
              </a:ext>
            </a:extLst>
          </p:cNvPr>
          <p:cNvSpPr txBox="1"/>
          <p:nvPr/>
        </p:nvSpPr>
        <p:spPr>
          <a:xfrm rot="5400000">
            <a:off x="10648278" y="4141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C76A11D-EBBF-2E56-BCDE-CEC1324F3C33}"/>
              </a:ext>
            </a:extLst>
          </p:cNvPr>
          <p:cNvSpPr/>
          <p:nvPr/>
        </p:nvSpPr>
        <p:spPr>
          <a:xfrm>
            <a:off x="7105657" y="3160921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1C48D58-4357-F838-7503-1C230841E929}"/>
              </a:ext>
            </a:extLst>
          </p:cNvPr>
          <p:cNvGrpSpPr/>
          <p:nvPr/>
        </p:nvGrpSpPr>
        <p:grpSpPr>
          <a:xfrm>
            <a:off x="8803259" y="3611530"/>
            <a:ext cx="130908" cy="302388"/>
            <a:chOff x="3138020" y="3455313"/>
            <a:chExt cx="130908" cy="302388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270A2AC-AC5A-8D60-DDD9-B77C1D3A8F3F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F37445B-569E-A26D-36C0-15982C4FF1C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5DBBFBB-5307-4B93-F541-F964C2677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3EF0F7B-8CAF-92FA-A6E8-EC0887E0426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3B4D77-EAEA-CC89-34CC-BA1A443EA9EF}"/>
              </a:ext>
            </a:extLst>
          </p:cNvPr>
          <p:cNvSpPr/>
          <p:nvPr/>
        </p:nvSpPr>
        <p:spPr>
          <a:xfrm>
            <a:off x="8655571" y="387246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A313D3-C00A-F7C0-1214-D974B7980C92}"/>
              </a:ext>
            </a:extLst>
          </p:cNvPr>
          <p:cNvGrpSpPr/>
          <p:nvPr/>
        </p:nvGrpSpPr>
        <p:grpSpPr>
          <a:xfrm>
            <a:off x="7183727" y="3196812"/>
            <a:ext cx="1339861" cy="1326907"/>
            <a:chOff x="116170" y="299139"/>
            <a:chExt cx="1339861" cy="132690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2B407AD-2559-88DE-712B-64D7A9E1655F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2B48D32-84EF-E79B-BD5B-9395578D7337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19DBCC8-9F13-2FF8-22E2-1D6E7A4CB825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A5227CF-CF10-C0BD-0087-FCF2480FDA8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AE783A1-79C4-2697-19B9-F3C0E027D876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AAC7BC3-D2BA-0478-2DBC-1CE96ADCE1FD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A0DABE4-F652-3BE7-770A-089C1C2D1D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5885A22-F829-DB15-7BFC-40B1D799E3DD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22893A4-1AA9-6C35-BD58-E00D8F093B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FA3E023-9AA3-70D0-60A6-7018482803FC}"/>
                </a:ext>
              </a:extLst>
            </p:cNvPr>
            <p:cNvCxnSpPr>
              <a:cxnSpLocks/>
              <a:stCxn id="188" idx="6"/>
              <a:endCxn id="192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A8D457B-0762-AB8C-5665-225EECE38B1F}"/>
                </a:ext>
              </a:extLst>
            </p:cNvPr>
            <p:cNvCxnSpPr>
              <a:cxnSpLocks/>
              <a:stCxn id="189" idx="6"/>
              <a:endCxn id="192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E773106-234C-A825-E1A6-CF87B87300D4}"/>
                </a:ext>
              </a:extLst>
            </p:cNvPr>
            <p:cNvCxnSpPr>
              <a:cxnSpLocks/>
              <a:stCxn id="189" idx="6"/>
              <a:endCxn id="191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356371B-1337-0AD0-C29D-365F4ED10703}"/>
                </a:ext>
              </a:extLst>
            </p:cNvPr>
            <p:cNvCxnSpPr>
              <a:cxnSpLocks/>
              <a:stCxn id="189" idx="6"/>
              <a:endCxn id="190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D3C63FD-A54F-47E4-2473-25DA9017F114}"/>
                </a:ext>
              </a:extLst>
            </p:cNvPr>
            <p:cNvCxnSpPr>
              <a:cxnSpLocks/>
              <a:stCxn id="184" idx="6"/>
              <a:endCxn id="190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D954471-11B2-59EA-6EC6-8C34D96E32F2}"/>
                </a:ext>
              </a:extLst>
            </p:cNvPr>
            <p:cNvCxnSpPr>
              <a:cxnSpLocks/>
              <a:stCxn id="184" idx="6"/>
              <a:endCxn id="191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2D75606-727B-968D-7E44-3472264E1DA8}"/>
                </a:ext>
              </a:extLst>
            </p:cNvPr>
            <p:cNvCxnSpPr>
              <a:cxnSpLocks/>
              <a:stCxn id="184" idx="6"/>
              <a:endCxn id="192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31BFEE5-BD9B-864F-D1C6-7BD607F4528A}"/>
                </a:ext>
              </a:extLst>
            </p:cNvPr>
            <p:cNvCxnSpPr>
              <a:cxnSpLocks/>
              <a:stCxn id="185" idx="6"/>
              <a:endCxn id="190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823EBF7-C16A-5C26-D691-FD33A00855BE}"/>
                </a:ext>
              </a:extLst>
            </p:cNvPr>
            <p:cNvCxnSpPr>
              <a:cxnSpLocks/>
              <a:stCxn id="186" idx="6"/>
              <a:endCxn id="190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3ECF69-4D1C-4E9D-1548-2EAA2A4FFE55}"/>
                </a:ext>
              </a:extLst>
            </p:cNvPr>
            <p:cNvCxnSpPr>
              <a:cxnSpLocks/>
              <a:stCxn id="185" idx="6"/>
              <a:endCxn id="191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070496-4AA1-598F-B07F-4FBD6B195E3D}"/>
                </a:ext>
              </a:extLst>
            </p:cNvPr>
            <p:cNvCxnSpPr>
              <a:cxnSpLocks/>
              <a:stCxn id="186" idx="7"/>
              <a:endCxn id="192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E9A4B4E-23A3-1845-BE8E-82657C6A6DE9}"/>
                </a:ext>
              </a:extLst>
            </p:cNvPr>
            <p:cNvCxnSpPr>
              <a:cxnSpLocks/>
              <a:stCxn id="187" idx="6"/>
              <a:endCxn id="191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21A8668-6154-08E9-F9C2-37B2D101F79B}"/>
                </a:ext>
              </a:extLst>
            </p:cNvPr>
            <p:cNvCxnSpPr>
              <a:cxnSpLocks/>
              <a:stCxn id="188" idx="6"/>
              <a:endCxn id="191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FCB21DB-23D4-470B-B3FE-3C3E963F1303}"/>
                </a:ext>
              </a:extLst>
            </p:cNvPr>
            <p:cNvCxnSpPr>
              <a:cxnSpLocks/>
              <a:stCxn id="188" idx="6"/>
              <a:endCxn id="190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E561654-63E5-64F2-1E78-B8A483BF9649}"/>
                </a:ext>
              </a:extLst>
            </p:cNvPr>
            <p:cNvCxnSpPr>
              <a:cxnSpLocks/>
              <a:stCxn id="187" idx="6"/>
              <a:endCxn id="192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8D9C86D-7677-8449-9BD6-BAF309128499}"/>
                </a:ext>
              </a:extLst>
            </p:cNvPr>
            <p:cNvCxnSpPr>
              <a:cxnSpLocks/>
              <a:stCxn id="185" idx="6"/>
              <a:endCxn id="192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11A17D4-DC9C-3CCA-6B5C-D56AD776F79D}"/>
                </a:ext>
              </a:extLst>
            </p:cNvPr>
            <p:cNvCxnSpPr>
              <a:cxnSpLocks/>
              <a:stCxn id="187" idx="6"/>
              <a:endCxn id="190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E68955F-18D7-BC08-25C2-57841C558E2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8DC6EE8-6A49-0F0B-CE90-07E7EEA06EB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50053BB-FD20-A425-96CA-45D43F7D850C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8365F83-9E4B-5A0A-EEEF-4C5350A8B6A5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5022BA5-E662-D8DD-6072-816D0C958B5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A0C496E-5640-45DE-666A-F707D9BBF55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C8DB21-CB2B-6554-AFFD-1AB714B567D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56C3A4D-EA06-09A9-AA34-BD0E477BC3B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6BA8975-29A4-966F-FFE6-F6EF8CB579C9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13D77A8-88D5-9ECF-0F13-AD81AAB937CA}"/>
                </a:ext>
              </a:extLst>
            </p:cNvPr>
            <p:cNvCxnSpPr>
              <a:cxnSpLocks/>
              <a:stCxn id="214" idx="6"/>
              <a:endCxn id="218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BE4818E-00ED-DC15-86BB-02A3EA18CA53}"/>
                </a:ext>
              </a:extLst>
            </p:cNvPr>
            <p:cNvCxnSpPr>
              <a:cxnSpLocks/>
              <a:stCxn id="215" idx="6"/>
              <a:endCxn id="218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CDB462B-2544-23D8-D2B4-F7FC78471C0E}"/>
                </a:ext>
              </a:extLst>
            </p:cNvPr>
            <p:cNvCxnSpPr>
              <a:cxnSpLocks/>
              <a:stCxn id="215" idx="6"/>
              <a:endCxn id="217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7E2322-3491-EF71-1BA3-F123E8859AF7}"/>
                </a:ext>
              </a:extLst>
            </p:cNvPr>
            <p:cNvCxnSpPr>
              <a:cxnSpLocks/>
              <a:stCxn id="215" idx="6"/>
              <a:endCxn id="216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02CF6D9-446E-B41A-57FE-B26105436DE3}"/>
                </a:ext>
              </a:extLst>
            </p:cNvPr>
            <p:cNvCxnSpPr>
              <a:cxnSpLocks/>
              <a:stCxn id="210" idx="6"/>
              <a:endCxn id="216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4BDBF8A-140B-055C-6659-E2C598E48F48}"/>
                </a:ext>
              </a:extLst>
            </p:cNvPr>
            <p:cNvCxnSpPr>
              <a:cxnSpLocks/>
              <a:stCxn id="210" idx="6"/>
              <a:endCxn id="217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EC4D7CE-6B34-77BD-653F-6C48A6EB5F82}"/>
                </a:ext>
              </a:extLst>
            </p:cNvPr>
            <p:cNvCxnSpPr>
              <a:cxnSpLocks/>
              <a:stCxn id="210" idx="6"/>
              <a:endCxn id="218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B97F58-5B8D-3809-9A39-877337173630}"/>
                </a:ext>
              </a:extLst>
            </p:cNvPr>
            <p:cNvCxnSpPr>
              <a:cxnSpLocks/>
              <a:stCxn id="211" idx="6"/>
              <a:endCxn id="216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E8E805D-4890-ED00-CFEF-977CE5C474D5}"/>
                </a:ext>
              </a:extLst>
            </p:cNvPr>
            <p:cNvCxnSpPr>
              <a:cxnSpLocks/>
              <a:stCxn id="212" idx="6"/>
              <a:endCxn id="216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AA43EA0-A4B3-FB1F-11D1-0D5A8D106C0B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05F8CC0-72FE-C857-341A-D80DC80A78AD}"/>
                </a:ext>
              </a:extLst>
            </p:cNvPr>
            <p:cNvCxnSpPr>
              <a:cxnSpLocks/>
              <a:stCxn id="212" idx="7"/>
              <a:endCxn id="218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7A1312-FEB3-A4C9-B3DB-06E3EEA6F617}"/>
                </a:ext>
              </a:extLst>
            </p:cNvPr>
            <p:cNvCxnSpPr>
              <a:cxnSpLocks/>
              <a:stCxn id="213" idx="6"/>
              <a:endCxn id="217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4A2CE79-47E9-1B28-81C2-54C59DB3655E}"/>
                </a:ext>
              </a:extLst>
            </p:cNvPr>
            <p:cNvCxnSpPr>
              <a:cxnSpLocks/>
              <a:stCxn id="214" idx="6"/>
              <a:endCxn id="217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0721461-EA23-4174-8EB9-3A6AFB34E320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E6A8AD3-E8CF-1D4D-7FA5-54FCA15D9D5D}"/>
                </a:ext>
              </a:extLst>
            </p:cNvPr>
            <p:cNvCxnSpPr>
              <a:cxnSpLocks/>
              <a:stCxn id="213" idx="6"/>
              <a:endCxn id="218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FD61241-5A05-765B-5EF9-ED4F5E33651B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8BB22A6-CD23-547F-3E31-D16DB4F9DDE6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2F4DB1F-39B1-C81C-E9C7-F23554B1638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4755D441-265B-4015-6EA9-7635FC952B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A57FBF7-C845-A799-9571-58CEE0DD4E67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BF60008-4587-735C-4F7A-4F88BBB6C00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B2C461F-C0E2-9178-F1BD-C5D763DB8B7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E428147-B317-4B85-8048-533D0998FC15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F29EF45-FBC2-4F99-CC84-AE023D518735}"/>
                </a:ext>
              </a:extLst>
            </p:cNvPr>
            <p:cNvCxnSpPr>
              <a:cxnSpLocks/>
              <a:stCxn id="210" idx="2"/>
              <a:endCxn id="236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45ADA30-8758-9325-992F-CE60A00A35F4}"/>
                </a:ext>
              </a:extLst>
            </p:cNvPr>
            <p:cNvCxnSpPr>
              <a:cxnSpLocks/>
              <a:stCxn id="211" idx="2"/>
              <a:endCxn id="236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666B9C2-CEA6-27CE-DF10-1D8DE012C5B5}"/>
                </a:ext>
              </a:extLst>
            </p:cNvPr>
            <p:cNvCxnSpPr>
              <a:cxnSpLocks/>
              <a:stCxn id="211" idx="2"/>
              <a:endCxn id="238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32F45A4-8473-647E-35A2-9E5FDBBB43F3}"/>
                </a:ext>
              </a:extLst>
            </p:cNvPr>
            <p:cNvCxnSpPr>
              <a:cxnSpLocks/>
              <a:stCxn id="212" idx="2"/>
              <a:endCxn id="238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C3DE68-DDE2-5F1C-0A10-A38374C5A1C5}"/>
                </a:ext>
              </a:extLst>
            </p:cNvPr>
            <p:cNvCxnSpPr>
              <a:cxnSpLocks/>
              <a:stCxn id="213" idx="2"/>
              <a:endCxn id="239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C9F83B-CB4B-915C-D580-756C0553FFD2}"/>
                </a:ext>
              </a:extLst>
            </p:cNvPr>
            <p:cNvCxnSpPr>
              <a:cxnSpLocks/>
              <a:stCxn id="214" idx="2"/>
              <a:endCxn id="240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2DADA7A-4005-589D-A38C-16398436C451}"/>
                </a:ext>
              </a:extLst>
            </p:cNvPr>
            <p:cNvCxnSpPr>
              <a:cxnSpLocks/>
              <a:stCxn id="215" idx="2"/>
              <a:endCxn id="241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0927F23-4B0A-8D0B-4D21-F57B5913FE0D}"/>
                </a:ext>
              </a:extLst>
            </p:cNvPr>
            <p:cNvCxnSpPr>
              <a:cxnSpLocks/>
              <a:stCxn id="241" idx="2"/>
              <a:endCxn id="189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7E98438-6607-18FF-2F2C-9C9098DAD184}"/>
                </a:ext>
              </a:extLst>
            </p:cNvPr>
            <p:cNvCxnSpPr>
              <a:cxnSpLocks/>
              <a:stCxn id="240" idx="2"/>
              <a:endCxn id="188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0808A48-CE69-82FA-A687-EF45D7CCBAB5}"/>
                </a:ext>
              </a:extLst>
            </p:cNvPr>
            <p:cNvCxnSpPr>
              <a:cxnSpLocks/>
              <a:stCxn id="239" idx="2"/>
              <a:endCxn id="187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D2C5966-970D-2D1A-71FF-CD9230134A62}"/>
                </a:ext>
              </a:extLst>
            </p:cNvPr>
            <p:cNvCxnSpPr>
              <a:cxnSpLocks/>
              <a:stCxn id="238" idx="2"/>
              <a:endCxn id="186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0B63F3F-2A11-65F2-0D54-84D52A757C36}"/>
                </a:ext>
              </a:extLst>
            </p:cNvPr>
            <p:cNvCxnSpPr>
              <a:cxnSpLocks/>
              <a:stCxn id="237" idx="2"/>
              <a:endCxn id="185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793D42D-0D33-37EA-DF65-64798AD2F43E}"/>
                </a:ext>
              </a:extLst>
            </p:cNvPr>
            <p:cNvCxnSpPr>
              <a:cxnSpLocks/>
              <a:stCxn id="236" idx="2"/>
              <a:endCxn id="184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ABA39CC-F497-335E-EC88-99D67EC07872}"/>
                </a:ext>
              </a:extLst>
            </p:cNvPr>
            <p:cNvCxnSpPr>
              <a:cxnSpLocks/>
              <a:stCxn id="211" idx="2"/>
              <a:endCxn id="237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A896C94-8C8E-83B3-F417-663ECCA7B4D5}"/>
                </a:ext>
              </a:extLst>
            </p:cNvPr>
            <p:cNvCxnSpPr>
              <a:cxnSpLocks/>
              <a:stCxn id="212" idx="2"/>
              <a:endCxn id="237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BCB00FA-E9F0-8542-12F0-1932D8C09526}"/>
                </a:ext>
              </a:extLst>
            </p:cNvPr>
            <p:cNvCxnSpPr>
              <a:cxnSpLocks/>
              <a:stCxn id="212" idx="2"/>
              <a:endCxn id="239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F18BA6F-56EB-61FC-BD99-24EB80EA8637}"/>
                </a:ext>
              </a:extLst>
            </p:cNvPr>
            <p:cNvCxnSpPr>
              <a:cxnSpLocks/>
              <a:stCxn id="213" idx="2"/>
              <a:endCxn id="238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CCADEB2-2744-BA85-AD24-50C48E85D18D}"/>
                </a:ext>
              </a:extLst>
            </p:cNvPr>
            <p:cNvCxnSpPr>
              <a:cxnSpLocks/>
              <a:stCxn id="214" idx="2"/>
              <a:endCxn id="239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0BC16AC-ACCF-CFC9-90EB-99BEA8F781AE}"/>
                </a:ext>
              </a:extLst>
            </p:cNvPr>
            <p:cNvCxnSpPr>
              <a:cxnSpLocks/>
              <a:stCxn id="215" idx="2"/>
              <a:endCxn id="240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4397423-95E6-16E0-CD8F-1475614F198E}"/>
                </a:ext>
              </a:extLst>
            </p:cNvPr>
            <p:cNvCxnSpPr>
              <a:cxnSpLocks/>
              <a:stCxn id="214" idx="2"/>
              <a:endCxn id="241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48CCDDA-24B1-8923-E92C-0268E4201BE5}"/>
                </a:ext>
              </a:extLst>
            </p:cNvPr>
            <p:cNvCxnSpPr>
              <a:cxnSpLocks/>
              <a:stCxn id="213" idx="2"/>
              <a:endCxn id="240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63EE14-4BE0-E737-BD7A-16208A8A8566}"/>
                </a:ext>
              </a:extLst>
            </p:cNvPr>
            <p:cNvCxnSpPr>
              <a:cxnSpLocks/>
              <a:stCxn id="210" idx="2"/>
              <a:endCxn id="237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E74B33A-E85E-3AAF-3519-8BF6DA62BCF5}"/>
                </a:ext>
              </a:extLst>
            </p:cNvPr>
            <p:cNvCxnSpPr>
              <a:cxnSpLocks/>
              <a:stCxn id="236" idx="2"/>
              <a:endCxn id="186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CCCC38D-044E-B2E5-5319-B6C66905237C}"/>
                </a:ext>
              </a:extLst>
            </p:cNvPr>
            <p:cNvCxnSpPr>
              <a:cxnSpLocks/>
              <a:stCxn id="238" idx="2"/>
              <a:endCxn id="184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903EAD0-869F-A9F3-5624-8A668DB6325C}"/>
                </a:ext>
              </a:extLst>
            </p:cNvPr>
            <p:cNvCxnSpPr>
              <a:cxnSpLocks/>
              <a:stCxn id="239" idx="2"/>
              <a:endCxn id="185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778748E2-9BF1-0DEA-A2D7-141011BDEBFA}"/>
                </a:ext>
              </a:extLst>
            </p:cNvPr>
            <p:cNvCxnSpPr>
              <a:cxnSpLocks/>
              <a:stCxn id="240" idx="2"/>
              <a:endCxn id="187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9E22B12-A2AE-0DC1-9382-9BF858ADB1E8}"/>
                </a:ext>
              </a:extLst>
            </p:cNvPr>
            <p:cNvCxnSpPr>
              <a:cxnSpLocks/>
              <a:stCxn id="241" idx="2"/>
              <a:endCxn id="188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21EBF9F-07F3-FB5E-EC88-238CD6463D71}"/>
                </a:ext>
              </a:extLst>
            </p:cNvPr>
            <p:cNvCxnSpPr>
              <a:cxnSpLocks/>
              <a:stCxn id="240" idx="2"/>
              <a:endCxn id="189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15442DF-DAE9-5CA3-73B5-4F62D1C0DE4A}"/>
                </a:ext>
              </a:extLst>
            </p:cNvPr>
            <p:cNvCxnSpPr>
              <a:cxnSpLocks/>
              <a:stCxn id="239" idx="2"/>
              <a:endCxn id="188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47BA6AC-5CB7-B7C8-AC9F-F47768E9386F}"/>
                </a:ext>
              </a:extLst>
            </p:cNvPr>
            <p:cNvCxnSpPr>
              <a:cxnSpLocks/>
              <a:stCxn id="238" idx="2"/>
              <a:endCxn id="187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9C98409-3E73-ECCA-5949-931817536483}"/>
                </a:ext>
              </a:extLst>
            </p:cNvPr>
            <p:cNvCxnSpPr>
              <a:cxnSpLocks/>
              <a:stCxn id="237" idx="2"/>
              <a:endCxn id="186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ACB7374-B335-95D1-4031-0E174FD3060F}"/>
                </a:ext>
              </a:extLst>
            </p:cNvPr>
            <p:cNvCxnSpPr>
              <a:cxnSpLocks/>
              <a:stCxn id="237" idx="2"/>
              <a:endCxn id="187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C9EF553-CD9D-E6EF-0AB3-851B883EBDB6}"/>
                </a:ext>
              </a:extLst>
            </p:cNvPr>
            <p:cNvCxnSpPr>
              <a:cxnSpLocks/>
              <a:stCxn id="239" idx="2"/>
              <a:endCxn id="189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6C47E55-682B-55A2-1CB0-3DF154EF5A06}"/>
                </a:ext>
              </a:extLst>
            </p:cNvPr>
            <p:cNvCxnSpPr>
              <a:cxnSpLocks/>
              <a:stCxn id="239" idx="2"/>
              <a:endCxn id="186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042701A-5B17-1A42-EF35-56B5A8486AD2}"/>
                </a:ext>
              </a:extLst>
            </p:cNvPr>
            <p:cNvCxnSpPr>
              <a:cxnSpLocks/>
              <a:stCxn id="241" idx="2"/>
              <a:endCxn id="187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CDC32A9-907B-892C-07A4-0AB8EBBAEB12}"/>
                </a:ext>
              </a:extLst>
            </p:cNvPr>
            <p:cNvCxnSpPr>
              <a:cxnSpLocks/>
              <a:stCxn id="236" idx="2"/>
              <a:endCxn id="188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B0E0F75-EE56-E783-F59F-E758DF3F288B}"/>
                </a:ext>
              </a:extLst>
            </p:cNvPr>
            <p:cNvCxnSpPr>
              <a:cxnSpLocks/>
              <a:stCxn id="236" idx="2"/>
              <a:endCxn id="189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97751CC-833F-83D0-B811-FA2F7B8ECF49}"/>
                </a:ext>
              </a:extLst>
            </p:cNvPr>
            <p:cNvCxnSpPr>
              <a:cxnSpLocks/>
              <a:stCxn id="241" idx="2"/>
              <a:endCxn id="186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315B749-00D3-3641-7374-FCF1D824BC6E}"/>
                </a:ext>
              </a:extLst>
            </p:cNvPr>
            <p:cNvCxnSpPr>
              <a:cxnSpLocks/>
              <a:stCxn id="241" idx="2"/>
              <a:endCxn id="185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048AA52-DA1A-354B-FADA-4732BBD4CE47}"/>
                </a:ext>
              </a:extLst>
            </p:cNvPr>
            <p:cNvCxnSpPr>
              <a:cxnSpLocks/>
              <a:stCxn id="238" idx="2"/>
              <a:endCxn id="185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3CF56402-71B1-2477-4767-62B09679A5CF}"/>
                </a:ext>
              </a:extLst>
            </p:cNvPr>
            <p:cNvCxnSpPr>
              <a:cxnSpLocks/>
              <a:stCxn id="238" idx="2"/>
              <a:endCxn id="188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670D931-8431-1218-908F-4F080CBACACF}"/>
                </a:ext>
              </a:extLst>
            </p:cNvPr>
            <p:cNvCxnSpPr>
              <a:cxnSpLocks/>
              <a:stCxn id="238" idx="1"/>
              <a:endCxn id="189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0CE9A58D-8426-8178-61F0-CC75282C2D27}"/>
                </a:ext>
              </a:extLst>
            </p:cNvPr>
            <p:cNvCxnSpPr>
              <a:cxnSpLocks/>
              <a:stCxn id="239" idx="2"/>
              <a:endCxn id="184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12FED2-7962-0A00-09FC-E62505963DA7}"/>
                </a:ext>
              </a:extLst>
            </p:cNvPr>
            <p:cNvCxnSpPr>
              <a:cxnSpLocks/>
              <a:stCxn id="185" idx="2"/>
              <a:endCxn id="236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E964FC1-8066-BEB7-922C-B41671BD5F52}"/>
                </a:ext>
              </a:extLst>
            </p:cNvPr>
            <p:cNvCxnSpPr>
              <a:cxnSpLocks/>
              <a:stCxn id="237" idx="2"/>
              <a:endCxn id="184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4231255-7A8A-A9C0-CAAF-5EC993B4E01E}"/>
                </a:ext>
              </a:extLst>
            </p:cNvPr>
            <p:cNvCxnSpPr>
              <a:cxnSpLocks/>
              <a:stCxn id="240" idx="2"/>
              <a:endCxn id="184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A974AB-0F12-8DEB-26AA-1E91386279D2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C548098-4B45-99C1-3B62-F2004D85861D}"/>
                </a:ext>
              </a:extLst>
            </p:cNvPr>
            <p:cNvCxnSpPr>
              <a:cxnSpLocks/>
              <a:stCxn id="191" idx="2"/>
              <a:endCxn id="186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9CE8C5-C4E0-1CA1-CAF1-7F067769CBFF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8616957" y="3867706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801E2AE-614C-407B-C153-3E5A2EBCF127}"/>
              </a:ext>
            </a:extLst>
          </p:cNvPr>
          <p:cNvCxnSpPr>
            <a:cxnSpLocks/>
          </p:cNvCxnSpPr>
          <p:nvPr/>
        </p:nvCxnSpPr>
        <p:spPr>
          <a:xfrm>
            <a:off x="8860393" y="4263053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E4AEAAB8-DC93-A61F-2D10-AA82B257440D}"/>
              </a:ext>
            </a:extLst>
          </p:cNvPr>
          <p:cNvSpPr txBox="1"/>
          <p:nvPr/>
        </p:nvSpPr>
        <p:spPr>
          <a:xfrm>
            <a:off x="8934216" y="470884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7A52FEE-CDB0-7029-9367-FC6C154025DB}"/>
              </a:ext>
            </a:extLst>
          </p:cNvPr>
          <p:cNvSpPr txBox="1"/>
          <p:nvPr/>
        </p:nvSpPr>
        <p:spPr>
          <a:xfrm>
            <a:off x="8014177" y="5107474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libri" panose="020F0502020204030204"/>
                <a:ea typeface="+mn-ea"/>
              </a:rPr>
              <a:t>Model averaging</a:t>
            </a:r>
          </a:p>
        </p:txBody>
      </p:sp>
      <p:sp>
        <p:nvSpPr>
          <p:cNvPr id="294" name="Right Brace 293">
            <a:extLst>
              <a:ext uri="{FF2B5EF4-FFF2-40B4-BE49-F238E27FC236}">
                <a16:creationId xmlns:a16="http://schemas.microsoft.com/office/drawing/2014/main" id="{57C3F714-CF3E-2261-E281-BE1D7C22C8B0}"/>
              </a:ext>
            </a:extLst>
          </p:cNvPr>
          <p:cNvSpPr/>
          <p:nvPr/>
        </p:nvSpPr>
        <p:spPr>
          <a:xfrm rot="5400000">
            <a:off x="8843485" y="4396637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0" name="Connector: Elbow 309">
            <a:extLst>
              <a:ext uri="{FF2B5EF4-FFF2-40B4-BE49-F238E27FC236}">
                <a16:creationId xmlns:a16="http://schemas.microsoft.com/office/drawing/2014/main" id="{AD7C22D6-515D-2EC6-F831-FEEAA37B659A}"/>
              </a:ext>
            </a:extLst>
          </p:cNvPr>
          <p:cNvCxnSpPr>
            <a:endCxn id="176" idx="2"/>
          </p:cNvCxnSpPr>
          <p:nvPr/>
        </p:nvCxnSpPr>
        <p:spPr bwMode="auto">
          <a:xfrm rot="16200000" flipV="1">
            <a:off x="7833690" y="4602106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A4278B82-1E70-E4A8-896C-E8EDF9DFDFFF}"/>
              </a:ext>
            </a:extLst>
          </p:cNvPr>
          <p:cNvSpPr txBox="1"/>
          <p:nvPr/>
        </p:nvSpPr>
        <p:spPr>
          <a:xfrm>
            <a:off x="6586414" y="2487623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Uplink (UL) data: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/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4255F7D-6FDB-6992-36A2-C58497C5A69D}"/>
              </a:ext>
            </a:extLst>
          </p:cNvPr>
          <p:cNvGrpSpPr/>
          <p:nvPr/>
        </p:nvGrpSpPr>
        <p:grpSpPr>
          <a:xfrm>
            <a:off x="9318634" y="3173919"/>
            <a:ext cx="320753" cy="317652"/>
            <a:chOff x="116170" y="299139"/>
            <a:chExt cx="1339861" cy="13269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60C62B-0B56-F7AE-24D4-9397EEB9D721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6BD1FE-8952-BC82-6FF5-B553BA2FB706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A95E41-B4BA-D503-BC97-9E6B7A03E2BC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50D185-914A-CE09-9E5A-CB196C831BD1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0A21C6-BCC0-EABA-ECE1-DD6AB0E5CBB3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8D2D60-00FC-DFB1-7080-236686595E4A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BB9E81-D364-C8D5-5DD2-489B33C1F59D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28A2E28-561D-0636-F30C-C1A4823783E9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E40F9D-C5E3-4BA0-E425-1CFB1106E382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5E497-78ED-A540-D1D4-EBB6F01D8E8D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4BB9BA-E035-6924-74AD-8D203E255DB7}"/>
                </a:ext>
              </a:extLst>
            </p:cNvPr>
            <p:cNvCxnSpPr>
              <a:cxnSpLocks/>
              <a:stCxn id="15" idx="6"/>
              <a:endCxn id="18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7D4A85-73FB-BA3C-A70B-476329133BED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AEA76F-C418-F569-EBC4-E9C4B8C81758}"/>
                </a:ext>
              </a:extLst>
            </p:cNvPr>
            <p:cNvCxnSpPr>
              <a:cxnSpLocks/>
              <a:stCxn id="15" idx="6"/>
              <a:endCxn id="16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0184DD-F9B2-A6FB-D856-3DB56AB5F18D}"/>
                </a:ext>
              </a:extLst>
            </p:cNvPr>
            <p:cNvCxnSpPr>
              <a:cxnSpLocks/>
              <a:stCxn id="10" idx="6"/>
              <a:endCxn id="16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AFB8BE-929C-5009-CE3C-4D5186C854EA}"/>
                </a:ext>
              </a:extLst>
            </p:cNvPr>
            <p:cNvCxnSpPr>
              <a:cxnSpLocks/>
              <a:stCxn id="10" idx="6"/>
              <a:endCxn id="17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49D33D-60E4-DB1C-1FDB-C7873A243B89}"/>
                </a:ext>
              </a:extLst>
            </p:cNvPr>
            <p:cNvCxnSpPr>
              <a:cxnSpLocks/>
              <a:stCxn id="10" idx="6"/>
              <a:endCxn id="18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97EA4-8E9E-3607-B8F2-113796FAB9C0}"/>
                </a:ext>
              </a:extLst>
            </p:cNvPr>
            <p:cNvCxnSpPr>
              <a:cxnSpLocks/>
              <a:stCxn id="11" idx="6"/>
              <a:endCxn id="16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802742-D2DB-C9F7-F34B-C11A498D4723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061175-C4E2-2F8D-30DD-14DA1F91C9B1}"/>
                </a:ext>
              </a:extLst>
            </p:cNvPr>
            <p:cNvCxnSpPr>
              <a:cxnSpLocks/>
              <a:stCxn id="11" idx="6"/>
              <a:endCxn id="17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66C29-C117-B673-FFF3-3241E5BBB460}"/>
                </a:ext>
              </a:extLst>
            </p:cNvPr>
            <p:cNvCxnSpPr>
              <a:cxnSpLocks/>
              <a:stCxn id="12" idx="7"/>
              <a:endCxn id="18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99347B-3CF9-B0C4-E355-501AEFED36CF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A15E31-14C7-EAC5-37F9-024E3BB948D4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38D5ADA-108E-3A87-8E6E-6481E03A0DD2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EE1F1E-557F-F453-853B-1B5A103A23CD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88DD49-0733-8F35-19F6-8F47DCD03C81}"/>
                </a:ext>
              </a:extLst>
            </p:cNvPr>
            <p:cNvCxnSpPr>
              <a:cxnSpLocks/>
              <a:stCxn id="11" idx="6"/>
              <a:endCxn id="18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D05C06-A71C-7826-5A8C-27554DCC5039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927B77C-2D26-8BC9-F8B4-951D3755568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389DC-9633-21F0-100A-D3A6C66BB5CE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760486-E527-EE83-9DC3-CD3475202045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86EF5A-E4A7-528D-03CA-799DA50A3DAD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5CDD47-B820-CF64-A183-5297EFFD235C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2B57B1-F088-3857-59CD-805B18CC92F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83B00F8-C449-5749-4739-E841A95A3AF7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FA574C-95E3-CE3C-4003-EE1AD8C6BDA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581D8A-3199-E0F9-B073-72BB249498A3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3E1104-BAC8-FEE9-F486-EB27B7EAB6F0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507BC5-26C5-3C71-5647-351413DCC007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3DE326-4340-0910-63BB-14BCF1554935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D7C140C-354D-CB29-5793-3FF9DE965C38}"/>
                </a:ext>
              </a:extLst>
            </p:cNvPr>
            <p:cNvCxnSpPr>
              <a:cxnSpLocks/>
              <a:stCxn id="41" idx="6"/>
              <a:endCxn id="4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3AB206-D0A1-5A9F-68C4-066BD37C8AC2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356399-23B4-984A-AE05-CBE6ADCF78DD}"/>
                </a:ext>
              </a:extLst>
            </p:cNvPr>
            <p:cNvCxnSpPr>
              <a:cxnSpLocks/>
              <a:stCxn id="36" idx="6"/>
              <a:endCxn id="4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E0EBCF2-59B6-C0E7-23C9-1378EE13673A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0A7440C-6F63-0517-33A6-925571CB1613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D23396-D85A-0F74-49DC-D951C2868FAF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F98D98-0272-2FDB-4BA1-FE9A0105176A}"/>
                </a:ext>
              </a:extLst>
            </p:cNvPr>
            <p:cNvCxnSpPr>
              <a:cxnSpLocks/>
              <a:stCxn id="37" idx="6"/>
              <a:endCxn id="4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8AB138-BC05-4D07-905A-EA5D1D57FE52}"/>
                </a:ext>
              </a:extLst>
            </p:cNvPr>
            <p:cNvCxnSpPr>
              <a:cxnSpLocks/>
              <a:stCxn id="38" idx="7"/>
              <a:endCxn id="4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179ECE-3EEE-E17F-A851-C488495DEC9A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D55FEFD-D747-36C0-6515-4FEFC53ABB4C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5216D1-1382-A230-7404-FDB07403FF0E}"/>
                </a:ext>
              </a:extLst>
            </p:cNvPr>
            <p:cNvCxnSpPr>
              <a:cxnSpLocks/>
              <a:stCxn id="40" idx="6"/>
              <a:endCxn id="4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418A65-A649-0E1F-51C5-998D04E682A6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6939C7-9576-8F91-E881-041DBD29E551}"/>
                </a:ext>
              </a:extLst>
            </p:cNvPr>
            <p:cNvCxnSpPr>
              <a:cxnSpLocks/>
              <a:stCxn id="37" idx="6"/>
              <a:endCxn id="4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602EF19-5294-7CBC-006A-372C565966CC}"/>
                </a:ext>
              </a:extLst>
            </p:cNvPr>
            <p:cNvCxnSpPr>
              <a:cxnSpLocks/>
              <a:stCxn id="39" idx="6"/>
              <a:endCxn id="4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43EAD07-37D7-C0E0-8AE7-ABBEEC48330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EE58D27-3935-671A-02A1-A8C94BE6D888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E6294A-2781-4DDA-4C78-8945B0D01B2A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F040E9A-083A-6B91-37BD-DBA68ECD1552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4E496F-C198-38EB-E47F-93D2A45B5AC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125CE2-7E26-5D27-A675-FCF8115EE5E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C2E3870-88D6-2E53-0D3B-3299CC959AF7}"/>
                </a:ext>
              </a:extLst>
            </p:cNvPr>
            <p:cNvCxnSpPr>
              <a:cxnSpLocks/>
              <a:stCxn id="36" idx="2"/>
              <a:endCxn id="6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F7D63D1-9C09-3067-D42C-7668C03A7B89}"/>
                </a:ext>
              </a:extLst>
            </p:cNvPr>
            <p:cNvCxnSpPr>
              <a:cxnSpLocks/>
              <a:stCxn id="37" idx="2"/>
              <a:endCxn id="6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9EEB75E-EA33-C3AB-66E6-26AD1A8E9BEE}"/>
                </a:ext>
              </a:extLst>
            </p:cNvPr>
            <p:cNvCxnSpPr>
              <a:cxnSpLocks/>
              <a:stCxn id="37" idx="2"/>
              <a:endCxn id="6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8C96EE-FF45-0AB9-9107-5351C1DA599D}"/>
                </a:ext>
              </a:extLst>
            </p:cNvPr>
            <p:cNvCxnSpPr>
              <a:cxnSpLocks/>
              <a:stCxn id="38" idx="2"/>
              <a:endCxn id="6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1340D14-5D6B-9AB0-FC33-FAB53717C958}"/>
                </a:ext>
              </a:extLst>
            </p:cNvPr>
            <p:cNvCxnSpPr>
              <a:cxnSpLocks/>
              <a:stCxn id="39" idx="2"/>
              <a:endCxn id="6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D1BB07-424F-567F-7676-D91870445E4C}"/>
                </a:ext>
              </a:extLst>
            </p:cNvPr>
            <p:cNvCxnSpPr>
              <a:cxnSpLocks/>
              <a:stCxn id="40" idx="2"/>
              <a:endCxn id="6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3D9C1EE-73E4-F1A4-A670-BBC667D79145}"/>
                </a:ext>
              </a:extLst>
            </p:cNvPr>
            <p:cNvCxnSpPr>
              <a:cxnSpLocks/>
              <a:stCxn id="41" idx="2"/>
              <a:endCxn id="6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F233186-340E-B747-F49B-521EA2D57C51}"/>
                </a:ext>
              </a:extLst>
            </p:cNvPr>
            <p:cNvCxnSpPr>
              <a:cxnSpLocks/>
              <a:stCxn id="67" idx="2"/>
              <a:endCxn id="15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2C51D10-CAB9-BAA7-7747-D10C96288047}"/>
                </a:ext>
              </a:extLst>
            </p:cNvPr>
            <p:cNvCxnSpPr>
              <a:cxnSpLocks/>
              <a:stCxn id="66" idx="2"/>
              <a:endCxn id="14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A57A8E-EAB6-046A-560A-61DC2AFAE852}"/>
                </a:ext>
              </a:extLst>
            </p:cNvPr>
            <p:cNvCxnSpPr>
              <a:cxnSpLocks/>
              <a:stCxn id="65" idx="2"/>
              <a:endCxn id="13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4C1D43-D638-79FF-2FBD-FA9E548099E1}"/>
                </a:ext>
              </a:extLst>
            </p:cNvPr>
            <p:cNvCxnSpPr>
              <a:cxnSpLocks/>
              <a:stCxn id="64" idx="2"/>
              <a:endCxn id="12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0A86465-A304-7452-5DA2-22BD9CD40729}"/>
                </a:ext>
              </a:extLst>
            </p:cNvPr>
            <p:cNvCxnSpPr>
              <a:cxnSpLocks/>
              <a:stCxn id="63" idx="2"/>
              <a:endCxn id="11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53625E2-2DC4-6C9A-87C6-918A3C78B05D}"/>
                </a:ext>
              </a:extLst>
            </p:cNvPr>
            <p:cNvCxnSpPr>
              <a:cxnSpLocks/>
              <a:stCxn id="62" idx="2"/>
              <a:endCxn id="10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94156E-8845-4339-3BB0-E8844A2B99F2}"/>
                </a:ext>
              </a:extLst>
            </p:cNvPr>
            <p:cNvCxnSpPr>
              <a:cxnSpLocks/>
              <a:stCxn id="37" idx="2"/>
              <a:endCxn id="6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A8D204-1882-58BA-AC11-DF8416C08C23}"/>
                </a:ext>
              </a:extLst>
            </p:cNvPr>
            <p:cNvCxnSpPr>
              <a:cxnSpLocks/>
              <a:stCxn id="38" idx="2"/>
              <a:endCxn id="6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16FA6D5-6CF7-0BAF-D1E7-D39F4D0549F9}"/>
                </a:ext>
              </a:extLst>
            </p:cNvPr>
            <p:cNvCxnSpPr>
              <a:cxnSpLocks/>
              <a:stCxn id="38" idx="2"/>
              <a:endCxn id="6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4AEF6D2-51EC-6E87-6E36-551EA93D15EF}"/>
                </a:ext>
              </a:extLst>
            </p:cNvPr>
            <p:cNvCxnSpPr>
              <a:cxnSpLocks/>
              <a:stCxn id="39" idx="2"/>
              <a:endCxn id="6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D39433-A504-0A94-C743-6F958C4D91C1}"/>
                </a:ext>
              </a:extLst>
            </p:cNvPr>
            <p:cNvCxnSpPr>
              <a:cxnSpLocks/>
              <a:stCxn id="40" idx="2"/>
              <a:endCxn id="6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075C1F-5131-97E3-4BB7-F763399677AA}"/>
                </a:ext>
              </a:extLst>
            </p:cNvPr>
            <p:cNvCxnSpPr>
              <a:cxnSpLocks/>
              <a:stCxn id="41" idx="2"/>
              <a:endCxn id="6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73A0762-C16F-4CAD-F2DE-474E979D64F3}"/>
                </a:ext>
              </a:extLst>
            </p:cNvPr>
            <p:cNvCxnSpPr>
              <a:cxnSpLocks/>
              <a:stCxn id="40" idx="2"/>
              <a:endCxn id="6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5A42996-BDAF-20F0-970B-C39D1DE8D466}"/>
                </a:ext>
              </a:extLst>
            </p:cNvPr>
            <p:cNvCxnSpPr>
              <a:cxnSpLocks/>
              <a:stCxn id="39" idx="2"/>
              <a:endCxn id="6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DCE4A3E-F36E-44B3-95EF-C3306ECEB053}"/>
                </a:ext>
              </a:extLst>
            </p:cNvPr>
            <p:cNvCxnSpPr>
              <a:cxnSpLocks/>
              <a:stCxn id="36" idx="2"/>
              <a:endCxn id="6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2AB3696-A9D5-6CC1-40FC-9CB8CA73362F}"/>
                </a:ext>
              </a:extLst>
            </p:cNvPr>
            <p:cNvCxnSpPr>
              <a:cxnSpLocks/>
              <a:stCxn id="62" idx="2"/>
              <a:endCxn id="12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8062FDE-AAD1-91D2-8D38-C7F1B7F67FEE}"/>
                </a:ext>
              </a:extLst>
            </p:cNvPr>
            <p:cNvCxnSpPr>
              <a:cxnSpLocks/>
              <a:stCxn id="64" idx="2"/>
              <a:endCxn id="10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318FA68-3AD5-36B2-7BCB-A1FF2AF98752}"/>
                </a:ext>
              </a:extLst>
            </p:cNvPr>
            <p:cNvCxnSpPr>
              <a:cxnSpLocks/>
              <a:stCxn id="65" idx="2"/>
              <a:endCxn id="11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1687BF8-39BD-99C6-9A5A-311A3099BDFA}"/>
                </a:ext>
              </a:extLst>
            </p:cNvPr>
            <p:cNvCxnSpPr>
              <a:cxnSpLocks/>
              <a:stCxn id="66" idx="2"/>
              <a:endCxn id="13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9AB5A98-8B8A-7CD4-BE85-B587D05079E5}"/>
                </a:ext>
              </a:extLst>
            </p:cNvPr>
            <p:cNvCxnSpPr>
              <a:cxnSpLocks/>
              <a:stCxn id="67" idx="2"/>
              <a:endCxn id="14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EB1C9D1-BBAA-DB8C-0FC3-012D80A6A68F}"/>
                </a:ext>
              </a:extLst>
            </p:cNvPr>
            <p:cNvCxnSpPr>
              <a:cxnSpLocks/>
              <a:stCxn id="66" idx="2"/>
              <a:endCxn id="15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6E1C51-0270-87F0-BC38-DEFFDCF864DF}"/>
                </a:ext>
              </a:extLst>
            </p:cNvPr>
            <p:cNvCxnSpPr>
              <a:cxnSpLocks/>
              <a:stCxn id="65" idx="2"/>
              <a:endCxn id="14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DE6D8F4-629C-44FB-6D68-8F56B6591AF3}"/>
                </a:ext>
              </a:extLst>
            </p:cNvPr>
            <p:cNvCxnSpPr>
              <a:cxnSpLocks/>
              <a:stCxn id="64" idx="2"/>
              <a:endCxn id="13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E182B5-9AD6-3BA8-44C8-F7FF8D8B73C2}"/>
                </a:ext>
              </a:extLst>
            </p:cNvPr>
            <p:cNvCxnSpPr>
              <a:cxnSpLocks/>
              <a:stCxn id="63" idx="2"/>
              <a:endCxn id="12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0BFA781-9359-7A0B-B729-E9DDEF893CA7}"/>
                </a:ext>
              </a:extLst>
            </p:cNvPr>
            <p:cNvCxnSpPr>
              <a:cxnSpLocks/>
              <a:stCxn id="63" idx="2"/>
              <a:endCxn id="13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5F3C173-EBAA-BCF7-8388-D39F299698AA}"/>
                </a:ext>
              </a:extLst>
            </p:cNvPr>
            <p:cNvCxnSpPr>
              <a:cxnSpLocks/>
              <a:stCxn id="65" idx="2"/>
              <a:endCxn id="15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554D724-71A0-3417-0539-9CEE43906B03}"/>
                </a:ext>
              </a:extLst>
            </p:cNvPr>
            <p:cNvCxnSpPr>
              <a:cxnSpLocks/>
              <a:stCxn id="65" idx="2"/>
              <a:endCxn id="12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E077965-54B5-6199-2C8F-10F821AB4AD9}"/>
                </a:ext>
              </a:extLst>
            </p:cNvPr>
            <p:cNvCxnSpPr>
              <a:cxnSpLocks/>
              <a:stCxn id="67" idx="2"/>
              <a:endCxn id="13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B5BA88C-5C9A-6562-4569-570F5B053E0C}"/>
                </a:ext>
              </a:extLst>
            </p:cNvPr>
            <p:cNvCxnSpPr>
              <a:cxnSpLocks/>
              <a:stCxn id="62" idx="2"/>
              <a:endCxn id="14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4D959D-BF6D-1C1B-F4C1-2394640B82F1}"/>
                </a:ext>
              </a:extLst>
            </p:cNvPr>
            <p:cNvCxnSpPr>
              <a:cxnSpLocks/>
              <a:stCxn id="62" idx="2"/>
              <a:endCxn id="15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2B69E53-41C5-A023-23DC-DD49947EA897}"/>
                </a:ext>
              </a:extLst>
            </p:cNvPr>
            <p:cNvCxnSpPr>
              <a:cxnSpLocks/>
              <a:stCxn id="67" idx="2"/>
              <a:endCxn id="12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A33933-29A9-CE33-B500-423884A5C478}"/>
                </a:ext>
              </a:extLst>
            </p:cNvPr>
            <p:cNvCxnSpPr>
              <a:cxnSpLocks/>
              <a:stCxn id="67" idx="2"/>
              <a:endCxn id="11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0A94F3-4322-7DC5-5A6F-36F323DC3E3B}"/>
                </a:ext>
              </a:extLst>
            </p:cNvPr>
            <p:cNvCxnSpPr>
              <a:cxnSpLocks/>
              <a:stCxn id="64" idx="2"/>
              <a:endCxn id="11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B389762-AEF0-22D3-D5E7-D2DB2A054E3A}"/>
                </a:ext>
              </a:extLst>
            </p:cNvPr>
            <p:cNvCxnSpPr>
              <a:cxnSpLocks/>
              <a:stCxn id="64" idx="2"/>
              <a:endCxn id="14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9F8EDA1-7642-6642-FB52-FE6F00162939}"/>
                </a:ext>
              </a:extLst>
            </p:cNvPr>
            <p:cNvCxnSpPr>
              <a:cxnSpLocks/>
              <a:stCxn id="64" idx="1"/>
              <a:endCxn id="15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6FB0686-172D-C25A-5435-1A28CE3378F2}"/>
                </a:ext>
              </a:extLst>
            </p:cNvPr>
            <p:cNvCxnSpPr>
              <a:cxnSpLocks/>
              <a:stCxn id="65" idx="2"/>
              <a:endCxn id="10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A3B97D3-7C16-CCC3-6226-73FA18B2F466}"/>
                </a:ext>
              </a:extLst>
            </p:cNvPr>
            <p:cNvCxnSpPr>
              <a:cxnSpLocks/>
              <a:stCxn id="11" idx="2"/>
              <a:endCxn id="6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B48CBCC-F13D-4FBD-D70A-A1FE4D16E8FD}"/>
                </a:ext>
              </a:extLst>
            </p:cNvPr>
            <p:cNvCxnSpPr>
              <a:cxnSpLocks/>
              <a:stCxn id="63" idx="2"/>
              <a:endCxn id="10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BE8AC3-BC99-6D4B-77C6-3A8393B4FF4C}"/>
                </a:ext>
              </a:extLst>
            </p:cNvPr>
            <p:cNvCxnSpPr>
              <a:cxnSpLocks/>
              <a:stCxn id="66" idx="2"/>
              <a:endCxn id="10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DA746C-A384-877E-5922-14FAF3287BCC}"/>
                </a:ext>
              </a:extLst>
            </p:cNvPr>
            <p:cNvCxnSpPr>
              <a:cxnSpLocks/>
              <a:stCxn id="38" idx="6"/>
              <a:endCxn id="4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674680-6F1C-82C1-D7EE-4E81D790D94C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E512F9F-8A4E-D0CD-0AF2-D09CB29CBC50}"/>
              </a:ext>
            </a:extLst>
          </p:cNvPr>
          <p:cNvGrpSpPr/>
          <p:nvPr/>
        </p:nvGrpSpPr>
        <p:grpSpPr>
          <a:xfrm>
            <a:off x="9535090" y="3591847"/>
            <a:ext cx="320753" cy="317652"/>
            <a:chOff x="116170" y="299139"/>
            <a:chExt cx="1339861" cy="132690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EE3CE9C-7B4B-04C6-0BCD-BF9022D5BF38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9D5F81A-8842-5CA2-2FB4-52FF0B1C9B4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A1AD2F5-B748-FD23-8E6B-EDE6BD3F6B28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03B64B-8E28-BEF9-77FD-CD158986806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9DC2C09-8CD2-6759-20B3-CDB78CB13D40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7398E93-27C4-A43E-DCA2-5CCA82896D21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F8FE52E-714F-4CED-709B-5A6AA357E3AC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4C953BF-CFFF-F27E-CC50-0BA463BC491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E172DB7-8AE8-A34F-A176-A6979D0C15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A86BCD2-DC50-CA7D-23D8-D39E89E7B4A1}"/>
                </a:ext>
              </a:extLst>
            </p:cNvPr>
            <p:cNvCxnSpPr>
              <a:cxnSpLocks/>
              <a:stCxn id="137" idx="6"/>
              <a:endCxn id="141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95D86FB-3141-9045-13E0-84DC94DBD637}"/>
                </a:ext>
              </a:extLst>
            </p:cNvPr>
            <p:cNvCxnSpPr>
              <a:cxnSpLocks/>
              <a:stCxn id="138" idx="6"/>
              <a:endCxn id="141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3316448-3B22-C210-1726-176E6C38A3A4}"/>
                </a:ext>
              </a:extLst>
            </p:cNvPr>
            <p:cNvCxnSpPr>
              <a:cxnSpLocks/>
              <a:stCxn id="138" idx="6"/>
              <a:endCxn id="140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3DF1C8E-F2F6-D9F5-555A-7CC77C7FFAA0}"/>
                </a:ext>
              </a:extLst>
            </p:cNvPr>
            <p:cNvCxnSpPr>
              <a:cxnSpLocks/>
              <a:stCxn id="138" idx="6"/>
              <a:endCxn id="139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CCFEDBE3-5E09-C969-039A-6D455C1411C8}"/>
                </a:ext>
              </a:extLst>
            </p:cNvPr>
            <p:cNvCxnSpPr>
              <a:cxnSpLocks/>
              <a:stCxn id="117" idx="6"/>
              <a:endCxn id="139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51ABDC66-FD85-FC68-74F1-152BCC4906B7}"/>
                </a:ext>
              </a:extLst>
            </p:cNvPr>
            <p:cNvCxnSpPr>
              <a:cxnSpLocks/>
              <a:stCxn id="117" idx="6"/>
              <a:endCxn id="140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7794443-C59B-99C8-5EDF-25AB94D260D1}"/>
                </a:ext>
              </a:extLst>
            </p:cNvPr>
            <p:cNvCxnSpPr>
              <a:cxnSpLocks/>
              <a:stCxn id="117" idx="6"/>
              <a:endCxn id="141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296A325-310E-C1DB-C373-8279FDA5D4D3}"/>
                </a:ext>
              </a:extLst>
            </p:cNvPr>
            <p:cNvCxnSpPr>
              <a:cxnSpLocks/>
              <a:stCxn id="118" idx="6"/>
              <a:endCxn id="139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57D0322-FC04-A260-54AD-9F2D76941D96}"/>
                </a:ext>
              </a:extLst>
            </p:cNvPr>
            <p:cNvCxnSpPr>
              <a:cxnSpLocks/>
              <a:stCxn id="119" idx="6"/>
              <a:endCxn id="139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C985B3C-8110-EDF3-1FEA-BAC9C10C74CF}"/>
                </a:ext>
              </a:extLst>
            </p:cNvPr>
            <p:cNvCxnSpPr>
              <a:cxnSpLocks/>
              <a:stCxn id="118" idx="6"/>
              <a:endCxn id="140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410C48D-9259-2495-97F3-12D06F7C6A6D}"/>
                </a:ext>
              </a:extLst>
            </p:cNvPr>
            <p:cNvCxnSpPr>
              <a:cxnSpLocks/>
              <a:stCxn id="119" idx="7"/>
              <a:endCxn id="141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3517858-C5A2-EF4A-0260-52E783E50B73}"/>
                </a:ext>
              </a:extLst>
            </p:cNvPr>
            <p:cNvCxnSpPr>
              <a:cxnSpLocks/>
              <a:stCxn id="120" idx="6"/>
              <a:endCxn id="140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44BBD5E-A44C-98D7-7A4F-97DA96AAEB49}"/>
                </a:ext>
              </a:extLst>
            </p:cNvPr>
            <p:cNvCxnSpPr>
              <a:cxnSpLocks/>
              <a:stCxn id="137" idx="6"/>
              <a:endCxn id="140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4323B92-643F-5802-0958-54D0AC54CE51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2BEF3BF4-5DA0-ACFB-B243-54F616AF6F9C}"/>
                </a:ext>
              </a:extLst>
            </p:cNvPr>
            <p:cNvCxnSpPr>
              <a:cxnSpLocks/>
              <a:stCxn id="120" idx="6"/>
              <a:endCxn id="141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F4D327F-53B5-9044-1BBD-0BAF24F0C895}"/>
                </a:ext>
              </a:extLst>
            </p:cNvPr>
            <p:cNvCxnSpPr>
              <a:cxnSpLocks/>
              <a:stCxn id="118" idx="6"/>
              <a:endCxn id="141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3EC560C-3502-57B3-F12A-79FACE318470}"/>
                </a:ext>
              </a:extLst>
            </p:cNvPr>
            <p:cNvCxnSpPr>
              <a:cxnSpLocks/>
              <a:stCxn id="120" idx="6"/>
              <a:endCxn id="139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681BA26-1169-E6F6-61FF-2D77E521AE63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6E4C55-2780-9308-7225-4C49AB128B5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849318A0-6111-82E0-CF87-0688B3B1676A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D1CD2343-292D-30B4-5C96-804E3D5596A0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49FFC71-FC0A-E16A-BEF2-E02D10027622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85446FD4-D5E2-FD9E-8924-025B1116F117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CFCCC7D9-1602-3C5B-09E8-6A1790D06DAA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4713FB1E-EFCC-BE51-4940-763ADF89F624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63D67C2-5CC4-6162-5D6C-F115B6D3BCE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B935FCA-9322-5DC9-9C98-3353DCE13EB1}"/>
                </a:ext>
              </a:extLst>
            </p:cNvPr>
            <p:cNvCxnSpPr>
              <a:cxnSpLocks/>
              <a:stCxn id="331" idx="6"/>
              <a:endCxn id="335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AADD5A5-62C1-F84F-4991-BF35146B3819}"/>
                </a:ext>
              </a:extLst>
            </p:cNvPr>
            <p:cNvCxnSpPr>
              <a:cxnSpLocks/>
              <a:stCxn id="332" idx="6"/>
              <a:endCxn id="335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F6BA112-2A27-8AED-5E94-23407B829B04}"/>
                </a:ext>
              </a:extLst>
            </p:cNvPr>
            <p:cNvCxnSpPr>
              <a:cxnSpLocks/>
              <a:stCxn id="332" idx="6"/>
              <a:endCxn id="334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EBDC620-F795-8B98-BC74-270514B8A1FB}"/>
                </a:ext>
              </a:extLst>
            </p:cNvPr>
            <p:cNvCxnSpPr>
              <a:cxnSpLocks/>
              <a:stCxn id="332" idx="6"/>
              <a:endCxn id="333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D912513-30B3-EF7B-A69C-DD32C0AEFDC7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235EF426-A028-9C4F-3F81-35F48390F89F}"/>
                </a:ext>
              </a:extLst>
            </p:cNvPr>
            <p:cNvCxnSpPr>
              <a:cxnSpLocks/>
              <a:stCxn id="327" idx="6"/>
              <a:endCxn id="334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64DD545-580B-CE2C-C8AE-9CE8D5102EB5}"/>
                </a:ext>
              </a:extLst>
            </p:cNvPr>
            <p:cNvCxnSpPr>
              <a:cxnSpLocks/>
              <a:stCxn id="327" idx="6"/>
              <a:endCxn id="335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7833DFC-A176-6F05-191C-4D31018E7E08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01CF466-EB00-CAAF-EDB7-5E012D2D17B4}"/>
                </a:ext>
              </a:extLst>
            </p:cNvPr>
            <p:cNvCxnSpPr>
              <a:cxnSpLocks/>
              <a:stCxn id="329" idx="6"/>
              <a:endCxn id="333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24840D2-94AF-63F2-AC7C-D31E0176E4FF}"/>
                </a:ext>
              </a:extLst>
            </p:cNvPr>
            <p:cNvCxnSpPr>
              <a:cxnSpLocks/>
              <a:stCxn id="328" idx="6"/>
              <a:endCxn id="334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64921B9-2E09-9D6A-8E43-70A8D77602B5}"/>
                </a:ext>
              </a:extLst>
            </p:cNvPr>
            <p:cNvCxnSpPr>
              <a:cxnSpLocks/>
              <a:stCxn id="329" idx="7"/>
              <a:endCxn id="335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9D109F5-DFF6-409F-9F40-5A7201A68D94}"/>
                </a:ext>
              </a:extLst>
            </p:cNvPr>
            <p:cNvCxnSpPr>
              <a:cxnSpLocks/>
              <a:stCxn id="330" idx="6"/>
              <a:endCxn id="334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FBA82C-202D-F13A-D68C-48F1073E40A2}"/>
                </a:ext>
              </a:extLst>
            </p:cNvPr>
            <p:cNvCxnSpPr>
              <a:cxnSpLocks/>
              <a:stCxn id="331" idx="6"/>
              <a:endCxn id="334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D266642-039D-B6DC-2ED3-F9660ED4ED41}"/>
                </a:ext>
              </a:extLst>
            </p:cNvPr>
            <p:cNvCxnSpPr>
              <a:cxnSpLocks/>
              <a:stCxn id="331" idx="6"/>
              <a:endCxn id="333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DEA7E964-CFFE-BD0D-2060-668AE7DE224C}"/>
                </a:ext>
              </a:extLst>
            </p:cNvPr>
            <p:cNvCxnSpPr>
              <a:cxnSpLocks/>
              <a:stCxn id="330" idx="6"/>
              <a:endCxn id="335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F1800C2-50FE-6E16-3EF0-4CB82E8D25A4}"/>
                </a:ext>
              </a:extLst>
            </p:cNvPr>
            <p:cNvCxnSpPr>
              <a:cxnSpLocks/>
              <a:stCxn id="328" idx="6"/>
              <a:endCxn id="335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76D3E9E-1EEF-EC94-2605-FF72D6FAF829}"/>
                </a:ext>
              </a:extLst>
            </p:cNvPr>
            <p:cNvCxnSpPr>
              <a:cxnSpLocks/>
              <a:stCxn id="330" idx="6"/>
              <a:endCxn id="333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48D2C64C-1E12-EED2-E599-3EBD9FC44407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493493A-7A01-60D5-2FE9-016419B1D8A9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8443617D-68B9-7160-0E30-8933D2FCA28E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DEFBDB75-84BA-C075-DABB-01E3838CB449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9C76759-5B0B-6DBC-F7C0-291500FCE82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DC754FB-FC40-F36E-D5A4-3CAEAEB7235E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182FD5D-2B72-48BC-0ABA-B73136ACD6FF}"/>
                </a:ext>
              </a:extLst>
            </p:cNvPr>
            <p:cNvCxnSpPr>
              <a:cxnSpLocks/>
              <a:stCxn id="327" idx="2"/>
              <a:endCxn id="353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0631F158-B907-26DD-3EB2-CE04D16BC756}"/>
                </a:ext>
              </a:extLst>
            </p:cNvPr>
            <p:cNvCxnSpPr>
              <a:cxnSpLocks/>
              <a:stCxn id="328" idx="2"/>
              <a:endCxn id="353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35FF97C9-C84E-C14D-043D-7F93F3FFB3D6}"/>
                </a:ext>
              </a:extLst>
            </p:cNvPr>
            <p:cNvCxnSpPr>
              <a:cxnSpLocks/>
              <a:stCxn id="328" idx="2"/>
              <a:endCxn id="355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CD3AF92-CFA8-F253-AA1A-5B0ED349F24E}"/>
                </a:ext>
              </a:extLst>
            </p:cNvPr>
            <p:cNvCxnSpPr>
              <a:cxnSpLocks/>
              <a:stCxn id="329" idx="2"/>
              <a:endCxn id="355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3883CAFF-0266-FCB6-B9BC-9731F9D1A254}"/>
                </a:ext>
              </a:extLst>
            </p:cNvPr>
            <p:cNvCxnSpPr>
              <a:cxnSpLocks/>
              <a:stCxn id="330" idx="2"/>
              <a:endCxn id="356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C6D60D08-6357-9099-C26F-EC0DEB1A26D8}"/>
                </a:ext>
              </a:extLst>
            </p:cNvPr>
            <p:cNvCxnSpPr>
              <a:cxnSpLocks/>
              <a:stCxn id="331" idx="2"/>
              <a:endCxn id="357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4550FD65-C9B3-C8D6-9469-BA871053951B}"/>
                </a:ext>
              </a:extLst>
            </p:cNvPr>
            <p:cNvCxnSpPr>
              <a:cxnSpLocks/>
              <a:stCxn id="332" idx="2"/>
              <a:endCxn id="358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7F2414-12CE-CCD1-D5D7-29F3E079CEE8}"/>
                </a:ext>
              </a:extLst>
            </p:cNvPr>
            <p:cNvCxnSpPr>
              <a:cxnSpLocks/>
              <a:stCxn id="358" idx="2"/>
              <a:endCxn id="138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B6E6284-622C-E3F2-BFB9-CDC21E1F6418}"/>
                </a:ext>
              </a:extLst>
            </p:cNvPr>
            <p:cNvCxnSpPr>
              <a:cxnSpLocks/>
              <a:stCxn id="357" idx="2"/>
              <a:endCxn id="137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CF5D684-C41D-2AB2-B9CE-E11FC5E7F95D}"/>
                </a:ext>
              </a:extLst>
            </p:cNvPr>
            <p:cNvCxnSpPr>
              <a:cxnSpLocks/>
              <a:stCxn id="356" idx="2"/>
              <a:endCxn id="120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5EC14745-24F0-5C87-6DBF-36B73031C1C8}"/>
                </a:ext>
              </a:extLst>
            </p:cNvPr>
            <p:cNvCxnSpPr>
              <a:cxnSpLocks/>
              <a:stCxn id="355" idx="2"/>
              <a:endCxn id="119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AE6AEB5C-61E2-C8A8-A764-7A0A5B92FDE5}"/>
                </a:ext>
              </a:extLst>
            </p:cNvPr>
            <p:cNvCxnSpPr>
              <a:cxnSpLocks/>
              <a:stCxn id="354" idx="2"/>
              <a:endCxn id="118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871453E-EE47-4B0C-F0E2-8100C3338707}"/>
                </a:ext>
              </a:extLst>
            </p:cNvPr>
            <p:cNvCxnSpPr>
              <a:cxnSpLocks/>
              <a:stCxn id="353" idx="2"/>
              <a:endCxn id="117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BB31F8D-6E34-4201-1A41-8A28F02C5907}"/>
                </a:ext>
              </a:extLst>
            </p:cNvPr>
            <p:cNvCxnSpPr>
              <a:cxnSpLocks/>
              <a:stCxn id="328" idx="2"/>
              <a:endCxn id="354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A37A3E12-85A2-A48F-57F5-DEA921F704E7}"/>
                </a:ext>
              </a:extLst>
            </p:cNvPr>
            <p:cNvCxnSpPr>
              <a:cxnSpLocks/>
              <a:stCxn id="329" idx="2"/>
              <a:endCxn id="354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D786120-3FA5-3E60-9F21-676AB456CC15}"/>
                </a:ext>
              </a:extLst>
            </p:cNvPr>
            <p:cNvCxnSpPr>
              <a:cxnSpLocks/>
              <a:stCxn id="329" idx="2"/>
              <a:endCxn id="356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AB548DD-7F5E-6638-E840-55DC272FF925}"/>
                </a:ext>
              </a:extLst>
            </p:cNvPr>
            <p:cNvCxnSpPr>
              <a:cxnSpLocks/>
              <a:stCxn id="330" idx="2"/>
              <a:endCxn id="355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29203E7E-6FE5-FDA2-EFA7-996A2D423D0C}"/>
                </a:ext>
              </a:extLst>
            </p:cNvPr>
            <p:cNvCxnSpPr>
              <a:cxnSpLocks/>
              <a:stCxn id="331" idx="2"/>
              <a:endCxn id="356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9C544-43FF-B4D3-A00C-395A3EEAC5B9}"/>
                </a:ext>
              </a:extLst>
            </p:cNvPr>
            <p:cNvCxnSpPr>
              <a:cxnSpLocks/>
              <a:stCxn id="332" idx="2"/>
              <a:endCxn id="357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EFC412C-6F26-F82F-C227-377BC544632B}"/>
                </a:ext>
              </a:extLst>
            </p:cNvPr>
            <p:cNvCxnSpPr>
              <a:cxnSpLocks/>
              <a:stCxn id="331" idx="2"/>
              <a:endCxn id="358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7BD2E0E-BE9D-26C5-549F-2D58B928B74A}"/>
                </a:ext>
              </a:extLst>
            </p:cNvPr>
            <p:cNvCxnSpPr>
              <a:cxnSpLocks/>
              <a:stCxn id="330" idx="2"/>
              <a:endCxn id="357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86923C2-C34E-A793-F522-DFFC347157BC}"/>
                </a:ext>
              </a:extLst>
            </p:cNvPr>
            <p:cNvCxnSpPr>
              <a:cxnSpLocks/>
              <a:stCxn id="327" idx="2"/>
              <a:endCxn id="354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CF59A1E6-128E-A5D4-4D6F-C2EBE80E7652}"/>
                </a:ext>
              </a:extLst>
            </p:cNvPr>
            <p:cNvCxnSpPr>
              <a:cxnSpLocks/>
              <a:stCxn id="353" idx="2"/>
              <a:endCxn id="119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E29AAB1C-BE4F-14D4-5E3A-FF568B9C5B7C}"/>
                </a:ext>
              </a:extLst>
            </p:cNvPr>
            <p:cNvCxnSpPr>
              <a:cxnSpLocks/>
              <a:stCxn id="355" idx="2"/>
              <a:endCxn id="117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BBF9FBF-9B1A-70D2-1C4E-7D751388757F}"/>
                </a:ext>
              </a:extLst>
            </p:cNvPr>
            <p:cNvCxnSpPr>
              <a:cxnSpLocks/>
              <a:stCxn id="356" idx="2"/>
              <a:endCxn id="118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E03EE69F-BBB2-F899-9A6B-9DF79D6AABFE}"/>
                </a:ext>
              </a:extLst>
            </p:cNvPr>
            <p:cNvCxnSpPr>
              <a:cxnSpLocks/>
              <a:stCxn id="357" idx="2"/>
              <a:endCxn id="120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57E1B45-5203-A947-CD92-D5B0DA4B2600}"/>
                </a:ext>
              </a:extLst>
            </p:cNvPr>
            <p:cNvCxnSpPr>
              <a:cxnSpLocks/>
              <a:stCxn id="358" idx="2"/>
              <a:endCxn id="137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63DE437E-7442-5C04-D2F3-440DE973AD32}"/>
                </a:ext>
              </a:extLst>
            </p:cNvPr>
            <p:cNvCxnSpPr>
              <a:cxnSpLocks/>
              <a:stCxn id="357" idx="2"/>
              <a:endCxn id="138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4DF733C-ED22-055C-339C-9584A1F8E24E}"/>
                </a:ext>
              </a:extLst>
            </p:cNvPr>
            <p:cNvCxnSpPr>
              <a:cxnSpLocks/>
              <a:stCxn id="356" idx="2"/>
              <a:endCxn id="137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E0CE941-7855-FF5C-E929-105863B65B23}"/>
                </a:ext>
              </a:extLst>
            </p:cNvPr>
            <p:cNvCxnSpPr>
              <a:cxnSpLocks/>
              <a:stCxn id="355" idx="2"/>
              <a:endCxn id="120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749ED847-8EE7-5594-B751-36746D3622F2}"/>
                </a:ext>
              </a:extLst>
            </p:cNvPr>
            <p:cNvCxnSpPr>
              <a:cxnSpLocks/>
              <a:stCxn id="354" idx="2"/>
              <a:endCxn id="119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6A99BC7-3FFC-C6E1-017B-68B4CC63BC12}"/>
                </a:ext>
              </a:extLst>
            </p:cNvPr>
            <p:cNvCxnSpPr>
              <a:cxnSpLocks/>
              <a:stCxn id="354" idx="2"/>
              <a:endCxn id="120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72395A5-A852-8C99-153F-A32B67E9677C}"/>
                </a:ext>
              </a:extLst>
            </p:cNvPr>
            <p:cNvCxnSpPr>
              <a:cxnSpLocks/>
              <a:stCxn id="356" idx="2"/>
              <a:endCxn id="13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1A779667-9249-F0B7-A716-F5ED4AE55F80}"/>
                </a:ext>
              </a:extLst>
            </p:cNvPr>
            <p:cNvCxnSpPr>
              <a:cxnSpLocks/>
              <a:stCxn id="356" idx="2"/>
              <a:endCxn id="119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044111D-6769-09E7-AA7F-FDB7196A036E}"/>
                </a:ext>
              </a:extLst>
            </p:cNvPr>
            <p:cNvCxnSpPr>
              <a:cxnSpLocks/>
              <a:stCxn id="358" idx="2"/>
              <a:endCxn id="120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94B015C-B9E6-6B8F-A4F9-2BAEF85E3083}"/>
                </a:ext>
              </a:extLst>
            </p:cNvPr>
            <p:cNvCxnSpPr>
              <a:cxnSpLocks/>
              <a:stCxn id="353" idx="2"/>
              <a:endCxn id="137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5F073963-6DAF-6DB1-17C2-F496C9362F41}"/>
                </a:ext>
              </a:extLst>
            </p:cNvPr>
            <p:cNvCxnSpPr>
              <a:cxnSpLocks/>
              <a:stCxn id="353" idx="2"/>
              <a:endCxn id="138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4612FED1-A2BE-8477-6ECC-DB3EC2C06A33}"/>
                </a:ext>
              </a:extLst>
            </p:cNvPr>
            <p:cNvCxnSpPr>
              <a:cxnSpLocks/>
              <a:stCxn id="358" idx="2"/>
              <a:endCxn id="119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09437675-59D4-48F1-3230-790B6768FD39}"/>
                </a:ext>
              </a:extLst>
            </p:cNvPr>
            <p:cNvCxnSpPr>
              <a:cxnSpLocks/>
              <a:stCxn id="358" idx="2"/>
              <a:endCxn id="118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B7C9987B-3693-6376-F2F8-248721665629}"/>
                </a:ext>
              </a:extLst>
            </p:cNvPr>
            <p:cNvCxnSpPr>
              <a:cxnSpLocks/>
              <a:stCxn id="355" idx="2"/>
              <a:endCxn id="118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843A9131-8A18-339F-953C-050D7962C6E0}"/>
                </a:ext>
              </a:extLst>
            </p:cNvPr>
            <p:cNvCxnSpPr>
              <a:cxnSpLocks/>
              <a:stCxn id="355" idx="2"/>
              <a:endCxn id="137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2A7E378-0E1D-B350-06B2-6C624EB74143}"/>
                </a:ext>
              </a:extLst>
            </p:cNvPr>
            <p:cNvCxnSpPr>
              <a:cxnSpLocks/>
              <a:stCxn id="355" idx="1"/>
              <a:endCxn id="138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3384A891-16FA-0E2C-27C8-8E30181D0841}"/>
                </a:ext>
              </a:extLst>
            </p:cNvPr>
            <p:cNvCxnSpPr>
              <a:cxnSpLocks/>
              <a:stCxn id="356" idx="2"/>
              <a:endCxn id="117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E6288C9D-AB23-580E-7354-21E6E676D5FC}"/>
                </a:ext>
              </a:extLst>
            </p:cNvPr>
            <p:cNvCxnSpPr>
              <a:cxnSpLocks/>
              <a:stCxn id="118" idx="2"/>
              <a:endCxn id="353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DC1E6613-DA76-C507-EBCD-A6105B833444}"/>
                </a:ext>
              </a:extLst>
            </p:cNvPr>
            <p:cNvCxnSpPr>
              <a:cxnSpLocks/>
              <a:stCxn id="354" idx="2"/>
              <a:endCxn id="117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3DB6749-87FD-3388-D05B-4713F5D6AD7B}"/>
                </a:ext>
              </a:extLst>
            </p:cNvPr>
            <p:cNvCxnSpPr>
              <a:cxnSpLocks/>
              <a:stCxn id="357" idx="2"/>
              <a:endCxn id="117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57CE7A3-B5C5-E6B8-C2AB-F6FB94C1CB30}"/>
                </a:ext>
              </a:extLst>
            </p:cNvPr>
            <p:cNvCxnSpPr>
              <a:cxnSpLocks/>
              <a:stCxn id="329" idx="6"/>
              <a:endCxn id="334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B75327A0-818B-7FFD-D3F9-46269B8079A8}"/>
                </a:ext>
              </a:extLst>
            </p:cNvPr>
            <p:cNvCxnSpPr>
              <a:cxnSpLocks/>
              <a:stCxn id="140" idx="2"/>
              <a:endCxn id="119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D08BDBA1-275B-5518-747C-8438151DE542}"/>
              </a:ext>
            </a:extLst>
          </p:cNvPr>
          <p:cNvGrpSpPr/>
          <p:nvPr/>
        </p:nvGrpSpPr>
        <p:grpSpPr>
          <a:xfrm>
            <a:off x="9345326" y="4343003"/>
            <a:ext cx="320753" cy="317652"/>
            <a:chOff x="116170" y="299139"/>
            <a:chExt cx="1339861" cy="1326906"/>
          </a:xfrm>
        </p:grpSpPr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B8F17684-5FDD-A89B-6E1A-8B3F40ACDE86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667AFF2B-D6C5-75EC-0274-E8983958DDCB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81E6A5B-8BFD-3D19-3A80-A1026C879162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39902247-ECE3-70CF-26F8-70DF0381DD3C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BB5C536B-086C-A279-23C2-D0CDA7D9ED7D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F89EA424-60B4-A4C6-7BF1-5F8B8BF6BD93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E0BE510C-82B0-7D00-C7CD-E7911472D7F8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BAFBB24E-EEC2-971E-1A7A-0BDA0EFC0BAA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F5F695D3-8E70-2D00-A86B-13F7CA6C5D6A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C878D045-DD27-25B8-F7BB-AA1D2D84222B}"/>
                </a:ext>
              </a:extLst>
            </p:cNvPr>
            <p:cNvCxnSpPr>
              <a:cxnSpLocks/>
              <a:stCxn id="412" idx="6"/>
              <a:endCxn id="416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1258776E-F824-034D-AC80-AC36964757EF}"/>
                </a:ext>
              </a:extLst>
            </p:cNvPr>
            <p:cNvCxnSpPr>
              <a:cxnSpLocks/>
              <a:stCxn id="413" idx="6"/>
              <a:endCxn id="416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D9ACF041-6B5A-C633-57AC-17D77D24FD81}"/>
                </a:ext>
              </a:extLst>
            </p:cNvPr>
            <p:cNvCxnSpPr>
              <a:cxnSpLocks/>
              <a:stCxn id="413" idx="6"/>
              <a:endCxn id="415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3DF30BD7-32DB-80A1-D17D-161958C87706}"/>
                </a:ext>
              </a:extLst>
            </p:cNvPr>
            <p:cNvCxnSpPr>
              <a:cxnSpLocks/>
              <a:stCxn id="413" idx="6"/>
              <a:endCxn id="414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F446951-05A8-D583-B578-1D8EB407718A}"/>
                </a:ext>
              </a:extLst>
            </p:cNvPr>
            <p:cNvCxnSpPr>
              <a:cxnSpLocks/>
              <a:stCxn id="408" idx="6"/>
              <a:endCxn id="414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DB83D04-DE79-5D64-5CDC-BD6E764DD5AE}"/>
                </a:ext>
              </a:extLst>
            </p:cNvPr>
            <p:cNvCxnSpPr>
              <a:cxnSpLocks/>
              <a:stCxn id="408" idx="6"/>
              <a:endCxn id="415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FD36EABA-FF16-A96F-1F4D-90C5150EBF28}"/>
                </a:ext>
              </a:extLst>
            </p:cNvPr>
            <p:cNvCxnSpPr>
              <a:cxnSpLocks/>
              <a:stCxn id="408" idx="6"/>
              <a:endCxn id="416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F0DCD0C-3D01-4AF1-E989-296C85260036}"/>
                </a:ext>
              </a:extLst>
            </p:cNvPr>
            <p:cNvCxnSpPr>
              <a:cxnSpLocks/>
              <a:stCxn id="409" idx="6"/>
              <a:endCxn id="414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80D1804C-6EAC-24F2-DCD9-5B0005CFF30E}"/>
                </a:ext>
              </a:extLst>
            </p:cNvPr>
            <p:cNvCxnSpPr>
              <a:cxnSpLocks/>
              <a:stCxn id="410" idx="6"/>
              <a:endCxn id="414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9E7A9230-9C36-788D-865C-0D9B16411B43}"/>
                </a:ext>
              </a:extLst>
            </p:cNvPr>
            <p:cNvCxnSpPr>
              <a:cxnSpLocks/>
              <a:stCxn id="409" idx="6"/>
              <a:endCxn id="415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74622099-1905-952E-2B61-DA0DE031FE4B}"/>
                </a:ext>
              </a:extLst>
            </p:cNvPr>
            <p:cNvCxnSpPr>
              <a:cxnSpLocks/>
              <a:stCxn id="410" idx="7"/>
              <a:endCxn id="416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DE81BCB-856A-2E78-984B-AB1D4B64ED9B}"/>
                </a:ext>
              </a:extLst>
            </p:cNvPr>
            <p:cNvCxnSpPr>
              <a:cxnSpLocks/>
              <a:stCxn id="411" idx="6"/>
              <a:endCxn id="415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3A4943C4-E681-B0C4-1B7F-07AA918140F0}"/>
                </a:ext>
              </a:extLst>
            </p:cNvPr>
            <p:cNvCxnSpPr>
              <a:cxnSpLocks/>
              <a:stCxn id="412" idx="6"/>
              <a:endCxn id="415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9A38308F-E686-0C9A-2DF4-16B08768738E}"/>
                </a:ext>
              </a:extLst>
            </p:cNvPr>
            <p:cNvCxnSpPr>
              <a:cxnSpLocks/>
              <a:stCxn id="412" idx="6"/>
              <a:endCxn id="414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55750227-FC5A-9F63-4A47-8C4BAD76845B}"/>
                </a:ext>
              </a:extLst>
            </p:cNvPr>
            <p:cNvCxnSpPr>
              <a:cxnSpLocks/>
              <a:stCxn id="411" idx="6"/>
              <a:endCxn id="416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3CDC4DF3-403A-F22F-D48B-177042C91426}"/>
                </a:ext>
              </a:extLst>
            </p:cNvPr>
            <p:cNvCxnSpPr>
              <a:cxnSpLocks/>
              <a:stCxn id="409" idx="6"/>
              <a:endCxn id="416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48C7E8B-19BF-98D7-B4FD-C176FC8D266D}"/>
                </a:ext>
              </a:extLst>
            </p:cNvPr>
            <p:cNvCxnSpPr>
              <a:cxnSpLocks/>
              <a:stCxn id="411" idx="6"/>
              <a:endCxn id="414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3704A47-10DB-8F8E-6E68-974C9A2AC607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9112188-C48B-F0C3-68F8-89CAB411F1F7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7B0B5350-E6A9-C33B-38D2-0CB10CEC653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A87865C6-639F-3936-B9B9-3F29DF749A70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8712204B-597D-EEA6-075F-C9D94FEA30F6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1FC0A39F-73A0-9A3E-6018-EF7C790E2DB3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3560E43E-A5AA-3AA2-A613-47984D6A2F8D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6104CF12-BEEE-81E1-5984-0D5AA86F160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F12CF9FD-5E49-A0F7-34F2-16247701461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4AA6520-860A-5E4F-580A-F85A6FDAF81B}"/>
                </a:ext>
              </a:extLst>
            </p:cNvPr>
            <p:cNvCxnSpPr>
              <a:cxnSpLocks/>
              <a:stCxn id="438" idx="6"/>
              <a:endCxn id="442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C9E7285-7127-D4B7-C811-249F7C9B31BB}"/>
                </a:ext>
              </a:extLst>
            </p:cNvPr>
            <p:cNvCxnSpPr>
              <a:cxnSpLocks/>
              <a:stCxn id="439" idx="6"/>
              <a:endCxn id="442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6C747C9-AE32-5A13-A9E1-90C9C7C19C41}"/>
                </a:ext>
              </a:extLst>
            </p:cNvPr>
            <p:cNvCxnSpPr>
              <a:cxnSpLocks/>
              <a:stCxn id="439" idx="6"/>
              <a:endCxn id="441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2B79703-2818-7ABB-FA15-8317ACFE132F}"/>
                </a:ext>
              </a:extLst>
            </p:cNvPr>
            <p:cNvCxnSpPr>
              <a:cxnSpLocks/>
              <a:stCxn id="439" idx="6"/>
              <a:endCxn id="440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2B2A2F17-1119-3AE6-EB37-CBC4F027B77E}"/>
                </a:ext>
              </a:extLst>
            </p:cNvPr>
            <p:cNvCxnSpPr>
              <a:cxnSpLocks/>
              <a:stCxn id="434" idx="6"/>
              <a:endCxn id="440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36F1F834-F3F2-1B06-08DA-512F8962FEFD}"/>
                </a:ext>
              </a:extLst>
            </p:cNvPr>
            <p:cNvCxnSpPr>
              <a:cxnSpLocks/>
              <a:stCxn id="434" idx="6"/>
              <a:endCxn id="441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1A470D34-D698-5FEE-0117-207FD49AC1F2}"/>
                </a:ext>
              </a:extLst>
            </p:cNvPr>
            <p:cNvCxnSpPr>
              <a:cxnSpLocks/>
              <a:stCxn id="434" idx="6"/>
              <a:endCxn id="442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D370ABAB-1ED2-3183-FB91-2B5A9B20B453}"/>
                </a:ext>
              </a:extLst>
            </p:cNvPr>
            <p:cNvCxnSpPr>
              <a:cxnSpLocks/>
              <a:stCxn id="435" idx="6"/>
              <a:endCxn id="440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4840511A-C3C3-2E0E-31C9-FD92FD3ABFB8}"/>
                </a:ext>
              </a:extLst>
            </p:cNvPr>
            <p:cNvCxnSpPr>
              <a:cxnSpLocks/>
              <a:stCxn id="436" idx="6"/>
              <a:endCxn id="440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09BD11C9-6136-46FF-BCD8-EECBDAADF887}"/>
                </a:ext>
              </a:extLst>
            </p:cNvPr>
            <p:cNvCxnSpPr>
              <a:cxnSpLocks/>
              <a:stCxn id="435" idx="6"/>
              <a:endCxn id="441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DCC64EBB-9474-321A-E8FE-67237D2AC63B}"/>
                </a:ext>
              </a:extLst>
            </p:cNvPr>
            <p:cNvCxnSpPr>
              <a:cxnSpLocks/>
              <a:stCxn id="436" idx="7"/>
              <a:endCxn id="442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D54BBB4-5B5A-5D93-8E7B-353625DBC538}"/>
                </a:ext>
              </a:extLst>
            </p:cNvPr>
            <p:cNvCxnSpPr>
              <a:cxnSpLocks/>
              <a:stCxn id="437" idx="6"/>
              <a:endCxn id="441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1A64B3F8-62E6-2804-9EC9-AF9914B90D07}"/>
                </a:ext>
              </a:extLst>
            </p:cNvPr>
            <p:cNvCxnSpPr>
              <a:cxnSpLocks/>
              <a:stCxn id="438" idx="6"/>
              <a:endCxn id="441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1F4C5C1-8F14-DC8F-B2F0-DE3CDE702476}"/>
                </a:ext>
              </a:extLst>
            </p:cNvPr>
            <p:cNvCxnSpPr>
              <a:cxnSpLocks/>
              <a:stCxn id="438" idx="6"/>
              <a:endCxn id="440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0BC3D639-E926-37A2-A04B-981760F563A5}"/>
                </a:ext>
              </a:extLst>
            </p:cNvPr>
            <p:cNvCxnSpPr>
              <a:cxnSpLocks/>
              <a:stCxn id="437" idx="6"/>
              <a:endCxn id="442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6D2AFBDB-552C-3F75-0CA1-3F8C23BD8BBA}"/>
                </a:ext>
              </a:extLst>
            </p:cNvPr>
            <p:cNvCxnSpPr>
              <a:cxnSpLocks/>
              <a:stCxn id="435" idx="6"/>
              <a:endCxn id="442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D53CCAD-A35C-6ABC-228E-DDF5ABF92DFF}"/>
                </a:ext>
              </a:extLst>
            </p:cNvPr>
            <p:cNvCxnSpPr>
              <a:cxnSpLocks/>
              <a:stCxn id="437" idx="6"/>
              <a:endCxn id="440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02CF8CF3-8437-1892-0C85-5DD334F74929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95688D2-41AB-99A7-C806-C729A6F7AF79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14F0DEB-E363-20EC-1510-A26E33FC35F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2F405558-38B9-B1EF-5BB2-84AFD57880E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CAB73416-17C6-59D6-FB0B-9F9674AED2BB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28F9194-A43C-44D4-3F40-C5F972285BC1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0E01DE59-F66B-19BC-BCF3-EE0ECB31D93F}"/>
                </a:ext>
              </a:extLst>
            </p:cNvPr>
            <p:cNvCxnSpPr>
              <a:cxnSpLocks/>
              <a:stCxn id="434" idx="2"/>
              <a:endCxn id="460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B33CFC6-DA51-C78B-EA5D-21F0D48DAF91}"/>
                </a:ext>
              </a:extLst>
            </p:cNvPr>
            <p:cNvCxnSpPr>
              <a:cxnSpLocks/>
              <a:stCxn id="435" idx="2"/>
              <a:endCxn id="460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37A44BBA-F4D8-21FA-89C9-B78DD0308F24}"/>
                </a:ext>
              </a:extLst>
            </p:cNvPr>
            <p:cNvCxnSpPr>
              <a:cxnSpLocks/>
              <a:stCxn id="435" idx="2"/>
              <a:endCxn id="462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A3DB4180-1A16-DA1B-A70E-FE50E2E316F2}"/>
                </a:ext>
              </a:extLst>
            </p:cNvPr>
            <p:cNvCxnSpPr>
              <a:cxnSpLocks/>
              <a:stCxn id="436" idx="2"/>
              <a:endCxn id="462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64B00420-B84E-6DC0-3B9C-A2B0D8C3B6D0}"/>
                </a:ext>
              </a:extLst>
            </p:cNvPr>
            <p:cNvCxnSpPr>
              <a:cxnSpLocks/>
              <a:stCxn id="437" idx="2"/>
              <a:endCxn id="463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D12863B-FDF7-93CB-50CB-CC0C9E5D644B}"/>
                </a:ext>
              </a:extLst>
            </p:cNvPr>
            <p:cNvCxnSpPr>
              <a:cxnSpLocks/>
              <a:stCxn id="438" idx="2"/>
              <a:endCxn id="464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86B8A03A-EF65-25D5-D872-5B5D687DD887}"/>
                </a:ext>
              </a:extLst>
            </p:cNvPr>
            <p:cNvCxnSpPr>
              <a:cxnSpLocks/>
              <a:stCxn id="439" idx="2"/>
              <a:endCxn id="465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1C8A78D6-43DB-AB1D-6995-2242FCC74607}"/>
                </a:ext>
              </a:extLst>
            </p:cNvPr>
            <p:cNvCxnSpPr>
              <a:cxnSpLocks/>
              <a:stCxn id="465" idx="2"/>
              <a:endCxn id="413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7AC775-57B7-EAE6-83D2-B4B5C4F1DB02}"/>
                </a:ext>
              </a:extLst>
            </p:cNvPr>
            <p:cNvCxnSpPr>
              <a:cxnSpLocks/>
              <a:stCxn id="464" idx="2"/>
              <a:endCxn id="412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7A5C629-7EBD-84A6-EA05-9444E6B1F1C1}"/>
                </a:ext>
              </a:extLst>
            </p:cNvPr>
            <p:cNvCxnSpPr>
              <a:cxnSpLocks/>
              <a:stCxn id="463" idx="2"/>
              <a:endCxn id="411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6568D4F3-6FB4-88CF-F5C5-18A20B489F78}"/>
                </a:ext>
              </a:extLst>
            </p:cNvPr>
            <p:cNvCxnSpPr>
              <a:cxnSpLocks/>
              <a:stCxn id="462" idx="2"/>
              <a:endCxn id="410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2F1C0C34-A171-D6A7-911D-02660FE0B5C7}"/>
                </a:ext>
              </a:extLst>
            </p:cNvPr>
            <p:cNvCxnSpPr>
              <a:cxnSpLocks/>
              <a:stCxn id="461" idx="2"/>
              <a:endCxn id="409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114FFAAF-C7D6-8437-047B-4C4540CFA089}"/>
                </a:ext>
              </a:extLst>
            </p:cNvPr>
            <p:cNvCxnSpPr>
              <a:cxnSpLocks/>
              <a:stCxn id="460" idx="2"/>
              <a:endCxn id="408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9370730-8B79-7A93-1E80-06CC266D5AA2}"/>
                </a:ext>
              </a:extLst>
            </p:cNvPr>
            <p:cNvCxnSpPr>
              <a:cxnSpLocks/>
              <a:stCxn id="435" idx="2"/>
              <a:endCxn id="461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89ED3D58-3E87-F5F1-CEC7-3DAA22652022}"/>
                </a:ext>
              </a:extLst>
            </p:cNvPr>
            <p:cNvCxnSpPr>
              <a:cxnSpLocks/>
              <a:stCxn id="436" idx="2"/>
              <a:endCxn id="461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4048F2E-7B8C-E976-E816-D7A5F1C20713}"/>
                </a:ext>
              </a:extLst>
            </p:cNvPr>
            <p:cNvCxnSpPr>
              <a:cxnSpLocks/>
              <a:stCxn id="436" idx="2"/>
              <a:endCxn id="463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EAAA9D3E-5573-917C-AC87-7A6CE30F7CEB}"/>
                </a:ext>
              </a:extLst>
            </p:cNvPr>
            <p:cNvCxnSpPr>
              <a:cxnSpLocks/>
              <a:stCxn id="437" idx="2"/>
              <a:endCxn id="462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D6A08111-CD0E-4750-8CB3-567613706E0D}"/>
                </a:ext>
              </a:extLst>
            </p:cNvPr>
            <p:cNvCxnSpPr>
              <a:cxnSpLocks/>
              <a:stCxn id="438" idx="2"/>
              <a:endCxn id="463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76522974-4DFE-C6DF-6D39-A100D9FBBDAE}"/>
                </a:ext>
              </a:extLst>
            </p:cNvPr>
            <p:cNvCxnSpPr>
              <a:cxnSpLocks/>
              <a:stCxn id="439" idx="2"/>
              <a:endCxn id="464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F366E78-71E4-6D32-8CDF-CCA5D768BA19}"/>
                </a:ext>
              </a:extLst>
            </p:cNvPr>
            <p:cNvCxnSpPr>
              <a:cxnSpLocks/>
              <a:stCxn id="438" idx="2"/>
              <a:endCxn id="465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C1B3B46-49B6-C101-61F8-DAD6FC1FBDCD}"/>
                </a:ext>
              </a:extLst>
            </p:cNvPr>
            <p:cNvCxnSpPr>
              <a:cxnSpLocks/>
              <a:stCxn id="437" idx="2"/>
              <a:endCxn id="464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421392D3-401E-DA4E-564F-8395BA5756B3}"/>
                </a:ext>
              </a:extLst>
            </p:cNvPr>
            <p:cNvCxnSpPr>
              <a:cxnSpLocks/>
              <a:stCxn id="434" idx="2"/>
              <a:endCxn id="461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225F8BE4-9FF0-7185-AA06-AC29D96BE78E}"/>
                </a:ext>
              </a:extLst>
            </p:cNvPr>
            <p:cNvCxnSpPr>
              <a:cxnSpLocks/>
              <a:stCxn id="460" idx="2"/>
              <a:endCxn id="410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17179142-4CE8-B791-9D32-75B36C9C63A6}"/>
                </a:ext>
              </a:extLst>
            </p:cNvPr>
            <p:cNvCxnSpPr>
              <a:cxnSpLocks/>
              <a:stCxn id="462" idx="2"/>
              <a:endCxn id="408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9127FCED-87C3-7DFF-B5ED-6BD4D23C196B}"/>
                </a:ext>
              </a:extLst>
            </p:cNvPr>
            <p:cNvCxnSpPr>
              <a:cxnSpLocks/>
              <a:stCxn id="463" idx="2"/>
              <a:endCxn id="409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EC6C4E90-458A-7CBB-3BF1-94331E20B3ED}"/>
                </a:ext>
              </a:extLst>
            </p:cNvPr>
            <p:cNvCxnSpPr>
              <a:cxnSpLocks/>
              <a:stCxn id="464" idx="2"/>
              <a:endCxn id="411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9A7D8784-5A24-A225-6280-5BB9FAA0EB13}"/>
                </a:ext>
              </a:extLst>
            </p:cNvPr>
            <p:cNvCxnSpPr>
              <a:cxnSpLocks/>
              <a:stCxn id="465" idx="2"/>
              <a:endCxn id="412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34B4AC6E-87C9-99D1-AEBA-2B94B9414B9C}"/>
                </a:ext>
              </a:extLst>
            </p:cNvPr>
            <p:cNvCxnSpPr>
              <a:cxnSpLocks/>
              <a:stCxn id="464" idx="2"/>
              <a:endCxn id="413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AF0C9668-8E02-DCB8-08AA-FBBC0230EABC}"/>
                </a:ext>
              </a:extLst>
            </p:cNvPr>
            <p:cNvCxnSpPr>
              <a:cxnSpLocks/>
              <a:stCxn id="463" idx="2"/>
              <a:endCxn id="412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BF6B2BE4-1356-90F9-2D3E-A9859E3AD26B}"/>
                </a:ext>
              </a:extLst>
            </p:cNvPr>
            <p:cNvCxnSpPr>
              <a:cxnSpLocks/>
              <a:stCxn id="462" idx="2"/>
              <a:endCxn id="411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461FE0F0-078B-8BA3-31C6-073F554FF499}"/>
                </a:ext>
              </a:extLst>
            </p:cNvPr>
            <p:cNvCxnSpPr>
              <a:cxnSpLocks/>
              <a:stCxn id="461" idx="2"/>
              <a:endCxn id="410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38BDF914-F390-66D3-FEFC-6FAD37E59B6F}"/>
                </a:ext>
              </a:extLst>
            </p:cNvPr>
            <p:cNvCxnSpPr>
              <a:cxnSpLocks/>
              <a:stCxn id="461" idx="2"/>
              <a:endCxn id="411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06D12D59-61F8-783A-11A1-138D4FEBA5C8}"/>
                </a:ext>
              </a:extLst>
            </p:cNvPr>
            <p:cNvCxnSpPr>
              <a:cxnSpLocks/>
              <a:stCxn id="463" idx="2"/>
              <a:endCxn id="413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DF39A1D8-8CD9-36BE-692D-36350D73BBDB}"/>
                </a:ext>
              </a:extLst>
            </p:cNvPr>
            <p:cNvCxnSpPr>
              <a:cxnSpLocks/>
              <a:stCxn id="463" idx="2"/>
              <a:endCxn id="410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4FBCB06-B5BE-85D1-907F-0519E34D1647}"/>
                </a:ext>
              </a:extLst>
            </p:cNvPr>
            <p:cNvCxnSpPr>
              <a:cxnSpLocks/>
              <a:stCxn id="465" idx="2"/>
              <a:endCxn id="411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23BE5215-51CC-188E-904C-00CE8609894D}"/>
                </a:ext>
              </a:extLst>
            </p:cNvPr>
            <p:cNvCxnSpPr>
              <a:cxnSpLocks/>
              <a:stCxn id="460" idx="2"/>
              <a:endCxn id="412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5C2AFF4-AE49-3E0B-28D0-ADE7525E0577}"/>
                </a:ext>
              </a:extLst>
            </p:cNvPr>
            <p:cNvCxnSpPr>
              <a:cxnSpLocks/>
              <a:stCxn id="460" idx="2"/>
              <a:endCxn id="413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1982E30B-D69C-0D89-4A2C-D720EDE5224F}"/>
                </a:ext>
              </a:extLst>
            </p:cNvPr>
            <p:cNvCxnSpPr>
              <a:cxnSpLocks/>
              <a:stCxn id="465" idx="2"/>
              <a:endCxn id="410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BCC6F701-AE54-E8CC-11DC-8807CB5BFA57}"/>
                </a:ext>
              </a:extLst>
            </p:cNvPr>
            <p:cNvCxnSpPr>
              <a:cxnSpLocks/>
              <a:stCxn id="465" idx="2"/>
              <a:endCxn id="409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6810DF33-1762-3E0C-3D76-1B5A228CE80A}"/>
                </a:ext>
              </a:extLst>
            </p:cNvPr>
            <p:cNvCxnSpPr>
              <a:cxnSpLocks/>
              <a:stCxn id="462" idx="2"/>
              <a:endCxn id="409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35489278-2D3A-A145-FD0C-D2007513BBEF}"/>
                </a:ext>
              </a:extLst>
            </p:cNvPr>
            <p:cNvCxnSpPr>
              <a:cxnSpLocks/>
              <a:stCxn id="462" idx="2"/>
              <a:endCxn id="412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9751221-941F-7326-4871-EA4C65AA77B4}"/>
                </a:ext>
              </a:extLst>
            </p:cNvPr>
            <p:cNvCxnSpPr>
              <a:cxnSpLocks/>
              <a:stCxn id="462" idx="1"/>
              <a:endCxn id="413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4535EEB5-B997-EF43-9E06-8404BC7EE76E}"/>
                </a:ext>
              </a:extLst>
            </p:cNvPr>
            <p:cNvCxnSpPr>
              <a:cxnSpLocks/>
              <a:stCxn id="463" idx="2"/>
              <a:endCxn id="408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DB31F75F-1D87-2050-5B1F-0DC37116E4CB}"/>
                </a:ext>
              </a:extLst>
            </p:cNvPr>
            <p:cNvCxnSpPr>
              <a:cxnSpLocks/>
              <a:stCxn id="409" idx="2"/>
              <a:endCxn id="460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64090A6E-D9E3-4DB5-05F3-A3EB016EFDF7}"/>
                </a:ext>
              </a:extLst>
            </p:cNvPr>
            <p:cNvCxnSpPr>
              <a:cxnSpLocks/>
              <a:stCxn id="461" idx="2"/>
              <a:endCxn id="408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66DB6528-9F73-08FD-C435-D007672F32CF}"/>
                </a:ext>
              </a:extLst>
            </p:cNvPr>
            <p:cNvCxnSpPr>
              <a:cxnSpLocks/>
              <a:stCxn id="464" idx="2"/>
              <a:endCxn id="408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63C4F5D7-C249-A863-25EB-90226F8461C6}"/>
                </a:ext>
              </a:extLst>
            </p:cNvPr>
            <p:cNvCxnSpPr>
              <a:cxnSpLocks/>
              <a:stCxn id="436" idx="6"/>
              <a:endCxn id="441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6B1BEBF8-526C-B562-7C90-9E8FE9C8B690}"/>
                </a:ext>
              </a:extLst>
            </p:cNvPr>
            <p:cNvCxnSpPr>
              <a:cxnSpLocks/>
              <a:stCxn id="415" idx="2"/>
              <a:endCxn id="410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0191D0B-0AAC-5400-B22E-5C8C887B48C9}"/>
              </a:ext>
            </a:extLst>
          </p:cNvPr>
          <p:cNvGrpSpPr/>
          <p:nvPr/>
        </p:nvGrpSpPr>
        <p:grpSpPr>
          <a:xfrm>
            <a:off x="8213545" y="4707149"/>
            <a:ext cx="320753" cy="317652"/>
            <a:chOff x="116170" y="299139"/>
            <a:chExt cx="1339861" cy="1326906"/>
          </a:xfrm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57E046E-A535-5E62-7204-E27991737E57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E80CDA9-F246-D683-1CB6-88C1FE2142F6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8A4EBA18-D284-08E1-0AA9-117D49D282D3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B1E52BA-A1B9-191C-FA6E-B3542F1850B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3AD9C6B3-BBFC-790D-3948-FA672553217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B27F38A7-B105-FA65-A258-EC923387324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882DC246-A093-0DBE-3CF6-7D9409D114A9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2B7259E4-2E2B-781A-FD81-4E9D1E9717D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AF53C27-7CCA-28AF-4034-05BA5EFCD6B4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188DD48E-11BD-E41F-837F-4AA33AD5954A}"/>
                </a:ext>
              </a:extLst>
            </p:cNvPr>
            <p:cNvCxnSpPr>
              <a:cxnSpLocks/>
              <a:stCxn id="519" idx="6"/>
              <a:endCxn id="523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FDFAD804-08D0-7CD1-D066-A821789FDFDF}"/>
                </a:ext>
              </a:extLst>
            </p:cNvPr>
            <p:cNvCxnSpPr>
              <a:cxnSpLocks/>
              <a:stCxn id="520" idx="6"/>
              <a:endCxn id="523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AB96E460-11A5-FAC6-63D1-178E346ABFE2}"/>
                </a:ext>
              </a:extLst>
            </p:cNvPr>
            <p:cNvCxnSpPr>
              <a:cxnSpLocks/>
              <a:stCxn id="520" idx="6"/>
              <a:endCxn id="522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B8F00EEE-D6D1-A1D8-E34D-3E05DCB34055}"/>
                </a:ext>
              </a:extLst>
            </p:cNvPr>
            <p:cNvCxnSpPr>
              <a:cxnSpLocks/>
              <a:stCxn id="520" idx="6"/>
              <a:endCxn id="521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FD57650-E6B8-C482-0426-801EF4383F06}"/>
                </a:ext>
              </a:extLst>
            </p:cNvPr>
            <p:cNvCxnSpPr>
              <a:cxnSpLocks/>
              <a:stCxn id="515" idx="6"/>
              <a:endCxn id="521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BD632679-983B-B569-8D66-0E6387FC65DD}"/>
                </a:ext>
              </a:extLst>
            </p:cNvPr>
            <p:cNvCxnSpPr>
              <a:cxnSpLocks/>
              <a:stCxn id="515" idx="6"/>
              <a:endCxn id="522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3FD7706B-A0B6-B5DF-4B7C-1038C92A263E}"/>
                </a:ext>
              </a:extLst>
            </p:cNvPr>
            <p:cNvCxnSpPr>
              <a:cxnSpLocks/>
              <a:stCxn id="515" idx="6"/>
              <a:endCxn id="523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EA556C7A-74F7-F95C-F90F-AACAD25EAF02}"/>
                </a:ext>
              </a:extLst>
            </p:cNvPr>
            <p:cNvCxnSpPr>
              <a:cxnSpLocks/>
              <a:stCxn id="516" idx="6"/>
              <a:endCxn id="521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4B30375-CC3B-5EE5-B0EC-396EF95F7924}"/>
                </a:ext>
              </a:extLst>
            </p:cNvPr>
            <p:cNvCxnSpPr>
              <a:cxnSpLocks/>
              <a:stCxn id="517" idx="6"/>
              <a:endCxn id="521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C284B479-6F91-A617-FC34-9301C9E437F3}"/>
                </a:ext>
              </a:extLst>
            </p:cNvPr>
            <p:cNvCxnSpPr>
              <a:cxnSpLocks/>
              <a:stCxn id="516" idx="6"/>
              <a:endCxn id="522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0993EAD2-570E-D180-D01E-F00DF886EB74}"/>
                </a:ext>
              </a:extLst>
            </p:cNvPr>
            <p:cNvCxnSpPr>
              <a:cxnSpLocks/>
              <a:stCxn id="517" idx="7"/>
              <a:endCxn id="523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6B9C5EA5-466E-DED8-FB0B-9611E507A5A3}"/>
                </a:ext>
              </a:extLst>
            </p:cNvPr>
            <p:cNvCxnSpPr>
              <a:cxnSpLocks/>
              <a:stCxn id="518" idx="6"/>
              <a:endCxn id="522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6848FFC5-5008-3C52-F85E-D718BFC86228}"/>
                </a:ext>
              </a:extLst>
            </p:cNvPr>
            <p:cNvCxnSpPr>
              <a:cxnSpLocks/>
              <a:stCxn id="519" idx="6"/>
              <a:endCxn id="522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6E130364-8407-8AE3-006E-978E65B08119}"/>
                </a:ext>
              </a:extLst>
            </p:cNvPr>
            <p:cNvCxnSpPr>
              <a:cxnSpLocks/>
              <a:stCxn id="519" idx="6"/>
              <a:endCxn id="521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3962A19D-BA80-788A-1AC7-39B0348DB7AC}"/>
                </a:ext>
              </a:extLst>
            </p:cNvPr>
            <p:cNvCxnSpPr>
              <a:cxnSpLocks/>
              <a:stCxn id="518" idx="6"/>
              <a:endCxn id="523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49F7287F-9F28-776A-82E6-7711A8C01D91}"/>
                </a:ext>
              </a:extLst>
            </p:cNvPr>
            <p:cNvCxnSpPr>
              <a:cxnSpLocks/>
              <a:stCxn id="516" idx="6"/>
              <a:endCxn id="523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17DAC8C5-A01E-805A-FC39-8D300D8EA4DE}"/>
                </a:ext>
              </a:extLst>
            </p:cNvPr>
            <p:cNvCxnSpPr>
              <a:cxnSpLocks/>
              <a:stCxn id="518" idx="6"/>
              <a:endCxn id="521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C937A4D-A522-5E23-1F27-AB9D4A34EE8D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AADBE9F8-5376-78CB-AB97-D61AB5D7F5A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6CF4A88-83E9-3D31-F521-4AFD3F63CF9F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F8AD1408-4F55-B03B-7961-FD8A5C298692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21085052-DEA5-11D5-2AD9-CCAC66A30B9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1862D9F1-1AB5-0AB0-81DC-C8BC241B638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0314237-1A85-4C82-A045-29D4A4474B1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D3B2BE0E-036B-31F2-CA5C-36E411F8FF8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970E76A-31AE-C675-086F-EFDED415C4A4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09D2254-3ADF-DBC0-8FFA-53B779F6FB42}"/>
                </a:ext>
              </a:extLst>
            </p:cNvPr>
            <p:cNvCxnSpPr>
              <a:cxnSpLocks/>
              <a:stCxn id="545" idx="6"/>
              <a:endCxn id="549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1BD9680E-E7BF-23EC-F996-C13031616029}"/>
                </a:ext>
              </a:extLst>
            </p:cNvPr>
            <p:cNvCxnSpPr>
              <a:cxnSpLocks/>
              <a:stCxn id="546" idx="6"/>
              <a:endCxn id="549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18CBB922-BD3A-1354-6BA6-C888C69E79FF}"/>
                </a:ext>
              </a:extLst>
            </p:cNvPr>
            <p:cNvCxnSpPr>
              <a:cxnSpLocks/>
              <a:stCxn id="546" idx="6"/>
              <a:endCxn id="548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86FDA5B-CA01-2238-38D0-6423EC158CAF}"/>
                </a:ext>
              </a:extLst>
            </p:cNvPr>
            <p:cNvCxnSpPr>
              <a:cxnSpLocks/>
              <a:stCxn id="546" idx="6"/>
              <a:endCxn id="547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2C5D518A-60B4-4955-AF44-EC6243C168B7}"/>
                </a:ext>
              </a:extLst>
            </p:cNvPr>
            <p:cNvCxnSpPr>
              <a:cxnSpLocks/>
              <a:stCxn id="541" idx="6"/>
              <a:endCxn id="547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87B4C7E5-CCEE-0AAD-8657-F90578189EBA}"/>
                </a:ext>
              </a:extLst>
            </p:cNvPr>
            <p:cNvCxnSpPr>
              <a:cxnSpLocks/>
              <a:stCxn id="541" idx="6"/>
              <a:endCxn id="548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F4C033F6-948B-8D8E-95D3-68FB60A2CB95}"/>
                </a:ext>
              </a:extLst>
            </p:cNvPr>
            <p:cNvCxnSpPr>
              <a:cxnSpLocks/>
              <a:stCxn id="541" idx="6"/>
              <a:endCxn id="549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688F987-8F42-5013-A135-E125BF42E250}"/>
                </a:ext>
              </a:extLst>
            </p:cNvPr>
            <p:cNvCxnSpPr>
              <a:cxnSpLocks/>
              <a:stCxn id="542" idx="6"/>
              <a:endCxn id="547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2C109AD-C945-6693-A90C-89EE3235D211}"/>
                </a:ext>
              </a:extLst>
            </p:cNvPr>
            <p:cNvCxnSpPr>
              <a:cxnSpLocks/>
              <a:stCxn id="543" idx="6"/>
              <a:endCxn id="547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9D2A6DC5-864C-53A0-FF9C-58FAD8F55DE1}"/>
                </a:ext>
              </a:extLst>
            </p:cNvPr>
            <p:cNvCxnSpPr>
              <a:cxnSpLocks/>
              <a:stCxn id="542" idx="6"/>
              <a:endCxn id="548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BA66E7A6-F386-0920-4A3E-972C8EF17AD6}"/>
                </a:ext>
              </a:extLst>
            </p:cNvPr>
            <p:cNvCxnSpPr>
              <a:cxnSpLocks/>
              <a:stCxn id="543" idx="7"/>
              <a:endCxn id="549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8775FAEC-D797-8932-E35B-95D754E2A913}"/>
                </a:ext>
              </a:extLst>
            </p:cNvPr>
            <p:cNvCxnSpPr>
              <a:cxnSpLocks/>
              <a:stCxn id="544" idx="6"/>
              <a:endCxn id="548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804C2CAA-33B7-2A27-03F7-33C82C7F01C7}"/>
                </a:ext>
              </a:extLst>
            </p:cNvPr>
            <p:cNvCxnSpPr>
              <a:cxnSpLocks/>
              <a:stCxn id="545" idx="6"/>
              <a:endCxn id="548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8FEB962-F1EF-0869-D6F8-2C6CBC960EB3}"/>
                </a:ext>
              </a:extLst>
            </p:cNvPr>
            <p:cNvCxnSpPr>
              <a:cxnSpLocks/>
              <a:stCxn id="545" idx="6"/>
              <a:endCxn id="547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56915000-E903-6924-B654-210D0D9EAD49}"/>
                </a:ext>
              </a:extLst>
            </p:cNvPr>
            <p:cNvCxnSpPr>
              <a:cxnSpLocks/>
              <a:stCxn id="544" idx="6"/>
              <a:endCxn id="549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8D4A09A4-F8A9-7F26-05D9-819875D05E54}"/>
                </a:ext>
              </a:extLst>
            </p:cNvPr>
            <p:cNvCxnSpPr>
              <a:cxnSpLocks/>
              <a:stCxn id="542" idx="6"/>
              <a:endCxn id="549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0EB91F04-D267-3EDA-F7DD-7A4D5EE5BBC7}"/>
                </a:ext>
              </a:extLst>
            </p:cNvPr>
            <p:cNvCxnSpPr>
              <a:cxnSpLocks/>
              <a:stCxn id="544" idx="6"/>
              <a:endCxn id="547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8A4FED0-9612-A18C-D16D-6F9761DD766E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A754171F-44AB-30C3-6011-530C7782D537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D890618-A392-9819-117A-BE1794EC7F7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55BABB1C-3B4E-0640-0A9E-DED869110AD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E961C97C-172B-814F-831A-47D055C0B7D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83E4BF20-3517-D253-9FC0-B735C0A84AAA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CB5D27C8-C866-92F8-96DD-FD1BB5F7F27B}"/>
                </a:ext>
              </a:extLst>
            </p:cNvPr>
            <p:cNvCxnSpPr>
              <a:cxnSpLocks/>
              <a:stCxn id="541" idx="2"/>
              <a:endCxn id="567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A206939E-4356-F125-766E-04D51A440665}"/>
                </a:ext>
              </a:extLst>
            </p:cNvPr>
            <p:cNvCxnSpPr>
              <a:cxnSpLocks/>
              <a:stCxn id="542" idx="2"/>
              <a:endCxn id="567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8A194CBF-E93E-E9D8-8A83-83FB04E48DFD}"/>
                </a:ext>
              </a:extLst>
            </p:cNvPr>
            <p:cNvCxnSpPr>
              <a:cxnSpLocks/>
              <a:stCxn id="542" idx="2"/>
              <a:endCxn id="569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4DE003D5-9014-7B9B-EF85-73C810414433}"/>
                </a:ext>
              </a:extLst>
            </p:cNvPr>
            <p:cNvCxnSpPr>
              <a:cxnSpLocks/>
              <a:stCxn id="543" idx="2"/>
              <a:endCxn id="569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96AC7D3F-FFCF-CD19-660D-F2A5D1DBFF20}"/>
                </a:ext>
              </a:extLst>
            </p:cNvPr>
            <p:cNvCxnSpPr>
              <a:cxnSpLocks/>
              <a:stCxn id="544" idx="2"/>
              <a:endCxn id="570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8E613F2D-D27E-2EB7-DEFE-B83E0D344C79}"/>
                </a:ext>
              </a:extLst>
            </p:cNvPr>
            <p:cNvCxnSpPr>
              <a:cxnSpLocks/>
              <a:stCxn id="545" idx="2"/>
              <a:endCxn id="571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2AFA1CA2-A323-C8CF-B7FE-08B166B9A73D}"/>
                </a:ext>
              </a:extLst>
            </p:cNvPr>
            <p:cNvCxnSpPr>
              <a:cxnSpLocks/>
              <a:stCxn id="546" idx="2"/>
              <a:endCxn id="572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1A58A140-32FA-A2F2-1DDA-0FFEFA828789}"/>
                </a:ext>
              </a:extLst>
            </p:cNvPr>
            <p:cNvCxnSpPr>
              <a:cxnSpLocks/>
              <a:stCxn id="572" idx="2"/>
              <a:endCxn id="520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F520B728-DFE7-A5BB-FDFF-69D40F48B386}"/>
                </a:ext>
              </a:extLst>
            </p:cNvPr>
            <p:cNvCxnSpPr>
              <a:cxnSpLocks/>
              <a:stCxn id="571" idx="2"/>
              <a:endCxn id="519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84CA6F22-7795-C747-8F21-5F23254565F7}"/>
                </a:ext>
              </a:extLst>
            </p:cNvPr>
            <p:cNvCxnSpPr>
              <a:cxnSpLocks/>
              <a:stCxn id="570" idx="2"/>
              <a:endCxn id="518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3E29C97-AF0D-2229-C23B-805EDDEEBC9D}"/>
                </a:ext>
              </a:extLst>
            </p:cNvPr>
            <p:cNvCxnSpPr>
              <a:cxnSpLocks/>
              <a:stCxn id="569" idx="2"/>
              <a:endCxn id="517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353140FD-4818-6B39-6879-17446F74AC99}"/>
                </a:ext>
              </a:extLst>
            </p:cNvPr>
            <p:cNvCxnSpPr>
              <a:cxnSpLocks/>
              <a:stCxn id="568" idx="2"/>
              <a:endCxn id="516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82577CB7-D72C-5F66-09AD-8ED230C21A71}"/>
                </a:ext>
              </a:extLst>
            </p:cNvPr>
            <p:cNvCxnSpPr>
              <a:cxnSpLocks/>
              <a:stCxn id="567" idx="2"/>
              <a:endCxn id="515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64E496B4-CFDE-80BE-C66D-A5302B54A8CE}"/>
                </a:ext>
              </a:extLst>
            </p:cNvPr>
            <p:cNvCxnSpPr>
              <a:cxnSpLocks/>
              <a:stCxn id="542" idx="2"/>
              <a:endCxn id="568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850CC1CD-89EC-90E5-0342-970BA81B07E3}"/>
                </a:ext>
              </a:extLst>
            </p:cNvPr>
            <p:cNvCxnSpPr>
              <a:cxnSpLocks/>
              <a:stCxn id="543" idx="2"/>
              <a:endCxn id="568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0951D1F6-2287-B97B-91C5-BA8D1A7DFCD2}"/>
                </a:ext>
              </a:extLst>
            </p:cNvPr>
            <p:cNvCxnSpPr>
              <a:cxnSpLocks/>
              <a:stCxn id="543" idx="2"/>
              <a:endCxn id="570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F3BAA18E-9C31-433A-C0F8-7E5A8AD8B714}"/>
                </a:ext>
              </a:extLst>
            </p:cNvPr>
            <p:cNvCxnSpPr>
              <a:cxnSpLocks/>
              <a:stCxn id="544" idx="2"/>
              <a:endCxn id="569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2BD65331-5BAA-9056-18E8-F99EAB229C44}"/>
                </a:ext>
              </a:extLst>
            </p:cNvPr>
            <p:cNvCxnSpPr>
              <a:cxnSpLocks/>
              <a:stCxn id="545" idx="2"/>
              <a:endCxn id="570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B8D5A91-C380-132B-DD7B-119E08E6F23E}"/>
                </a:ext>
              </a:extLst>
            </p:cNvPr>
            <p:cNvCxnSpPr>
              <a:cxnSpLocks/>
              <a:stCxn id="546" idx="2"/>
              <a:endCxn id="571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A9CD786A-232E-4C39-385E-71C04E247E95}"/>
                </a:ext>
              </a:extLst>
            </p:cNvPr>
            <p:cNvCxnSpPr>
              <a:cxnSpLocks/>
              <a:stCxn id="545" idx="2"/>
              <a:endCxn id="572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5172D4B4-4FC1-E8A2-29DB-831EF4927553}"/>
                </a:ext>
              </a:extLst>
            </p:cNvPr>
            <p:cNvCxnSpPr>
              <a:cxnSpLocks/>
              <a:stCxn id="544" idx="2"/>
              <a:endCxn id="571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F30F30EB-40BB-861C-184F-99EE874D6BA8}"/>
                </a:ext>
              </a:extLst>
            </p:cNvPr>
            <p:cNvCxnSpPr>
              <a:cxnSpLocks/>
              <a:stCxn id="541" idx="2"/>
              <a:endCxn id="568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A168A402-2016-3B3E-A11B-D2FF9D53888A}"/>
                </a:ext>
              </a:extLst>
            </p:cNvPr>
            <p:cNvCxnSpPr>
              <a:cxnSpLocks/>
              <a:stCxn id="567" idx="2"/>
              <a:endCxn id="517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F2FDE215-72DA-BB67-70A9-8EB26CB5C4C4}"/>
                </a:ext>
              </a:extLst>
            </p:cNvPr>
            <p:cNvCxnSpPr>
              <a:cxnSpLocks/>
              <a:stCxn id="569" idx="2"/>
              <a:endCxn id="515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A74D4F2D-09DA-618E-1756-7399019A341B}"/>
                </a:ext>
              </a:extLst>
            </p:cNvPr>
            <p:cNvCxnSpPr>
              <a:cxnSpLocks/>
              <a:stCxn id="570" idx="2"/>
              <a:endCxn id="516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48FFA2BD-7BC0-25A4-B053-C47F3B09C7D3}"/>
                </a:ext>
              </a:extLst>
            </p:cNvPr>
            <p:cNvCxnSpPr>
              <a:cxnSpLocks/>
              <a:stCxn id="571" idx="2"/>
              <a:endCxn id="518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4D32DD6F-E784-283C-9367-AB4CB3C10267}"/>
                </a:ext>
              </a:extLst>
            </p:cNvPr>
            <p:cNvCxnSpPr>
              <a:cxnSpLocks/>
              <a:stCxn id="572" idx="2"/>
              <a:endCxn id="519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2045006-22FD-B4BB-DA77-1673CE9B00F9}"/>
                </a:ext>
              </a:extLst>
            </p:cNvPr>
            <p:cNvCxnSpPr>
              <a:cxnSpLocks/>
              <a:stCxn id="571" idx="2"/>
              <a:endCxn id="520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DF3496D-EE2B-48B1-7FAD-C2587F18CDB5}"/>
                </a:ext>
              </a:extLst>
            </p:cNvPr>
            <p:cNvCxnSpPr>
              <a:cxnSpLocks/>
              <a:stCxn id="570" idx="2"/>
              <a:endCxn id="519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AC102D44-F535-0756-FDF4-EFBAE9E9AC2A}"/>
                </a:ext>
              </a:extLst>
            </p:cNvPr>
            <p:cNvCxnSpPr>
              <a:cxnSpLocks/>
              <a:stCxn id="569" idx="2"/>
              <a:endCxn id="518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64193287-4122-06A1-EB4C-C37DA80BE5A4}"/>
                </a:ext>
              </a:extLst>
            </p:cNvPr>
            <p:cNvCxnSpPr>
              <a:cxnSpLocks/>
              <a:stCxn id="568" idx="2"/>
              <a:endCxn id="517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CBAAAEC0-9B0F-5AFC-6AA3-CB685117219E}"/>
                </a:ext>
              </a:extLst>
            </p:cNvPr>
            <p:cNvCxnSpPr>
              <a:cxnSpLocks/>
              <a:stCxn id="568" idx="2"/>
              <a:endCxn id="518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893D6DED-BB7D-49F4-62EA-E40FD629042D}"/>
                </a:ext>
              </a:extLst>
            </p:cNvPr>
            <p:cNvCxnSpPr>
              <a:cxnSpLocks/>
              <a:stCxn id="570" idx="2"/>
              <a:endCxn id="520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7F0DFAB4-8A73-8D20-E1C0-725C8A2609DC}"/>
                </a:ext>
              </a:extLst>
            </p:cNvPr>
            <p:cNvCxnSpPr>
              <a:cxnSpLocks/>
              <a:stCxn id="570" idx="2"/>
              <a:endCxn id="517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3DFB08A-6BFE-2D5D-3DCA-860588F765BB}"/>
                </a:ext>
              </a:extLst>
            </p:cNvPr>
            <p:cNvCxnSpPr>
              <a:cxnSpLocks/>
              <a:stCxn id="572" idx="2"/>
              <a:endCxn id="518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7651A8A1-C351-7301-F7BE-51DD4B71F74A}"/>
                </a:ext>
              </a:extLst>
            </p:cNvPr>
            <p:cNvCxnSpPr>
              <a:cxnSpLocks/>
              <a:stCxn id="567" idx="2"/>
              <a:endCxn id="519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C49C9DFF-946C-3746-EE13-0151C4EF9F1A}"/>
                </a:ext>
              </a:extLst>
            </p:cNvPr>
            <p:cNvCxnSpPr>
              <a:cxnSpLocks/>
              <a:stCxn id="567" idx="2"/>
              <a:endCxn id="520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844AE989-5AC7-C416-7E8F-EF44A652C96D}"/>
                </a:ext>
              </a:extLst>
            </p:cNvPr>
            <p:cNvCxnSpPr>
              <a:cxnSpLocks/>
              <a:stCxn id="572" idx="2"/>
              <a:endCxn id="517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F334AC84-0638-85CF-B95C-AB3D01DF48BD}"/>
                </a:ext>
              </a:extLst>
            </p:cNvPr>
            <p:cNvCxnSpPr>
              <a:cxnSpLocks/>
              <a:stCxn id="572" idx="2"/>
              <a:endCxn id="516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CE7631CD-9D86-A414-9865-7F74C5F2636F}"/>
                </a:ext>
              </a:extLst>
            </p:cNvPr>
            <p:cNvCxnSpPr>
              <a:cxnSpLocks/>
              <a:stCxn id="569" idx="2"/>
              <a:endCxn id="516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416E183B-5484-5397-B836-4D7BC1AAC409}"/>
                </a:ext>
              </a:extLst>
            </p:cNvPr>
            <p:cNvCxnSpPr>
              <a:cxnSpLocks/>
              <a:stCxn id="569" idx="2"/>
              <a:endCxn id="519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51F0CAF1-9BDF-E623-F3EE-D94D7E2F5FF7}"/>
                </a:ext>
              </a:extLst>
            </p:cNvPr>
            <p:cNvCxnSpPr>
              <a:cxnSpLocks/>
              <a:stCxn id="569" idx="1"/>
              <a:endCxn id="520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F636DC76-22FD-A484-9243-5ED2F8398E7F}"/>
                </a:ext>
              </a:extLst>
            </p:cNvPr>
            <p:cNvCxnSpPr>
              <a:cxnSpLocks/>
              <a:stCxn id="570" idx="2"/>
              <a:endCxn id="515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2A46C388-0660-0C94-F72C-E303DD1BDE65}"/>
                </a:ext>
              </a:extLst>
            </p:cNvPr>
            <p:cNvCxnSpPr>
              <a:cxnSpLocks/>
              <a:stCxn id="516" idx="2"/>
              <a:endCxn id="567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5B763620-B903-2D69-4858-FC31277D73A6}"/>
                </a:ext>
              </a:extLst>
            </p:cNvPr>
            <p:cNvCxnSpPr>
              <a:cxnSpLocks/>
              <a:stCxn id="568" idx="2"/>
              <a:endCxn id="515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8BEC931-4420-A71F-D270-7A21467CADCF}"/>
                </a:ext>
              </a:extLst>
            </p:cNvPr>
            <p:cNvCxnSpPr>
              <a:cxnSpLocks/>
              <a:stCxn id="571" idx="2"/>
              <a:endCxn id="515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D51B76CA-EEA1-56D2-EA73-1277129E50D5}"/>
                </a:ext>
              </a:extLst>
            </p:cNvPr>
            <p:cNvCxnSpPr>
              <a:cxnSpLocks/>
              <a:stCxn id="543" idx="6"/>
              <a:endCxn id="548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04F49C1C-7BE2-75BF-18C4-5426A3EB3665}"/>
                </a:ext>
              </a:extLst>
            </p:cNvPr>
            <p:cNvCxnSpPr>
              <a:cxnSpLocks/>
              <a:stCxn id="522" idx="2"/>
              <a:endCxn id="517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7623DDA1-75ED-1D8D-8A27-A0FC306F0190}"/>
              </a:ext>
            </a:extLst>
          </p:cNvPr>
          <p:cNvGrpSpPr/>
          <p:nvPr/>
        </p:nvGrpSpPr>
        <p:grpSpPr>
          <a:xfrm>
            <a:off x="8611337" y="4706109"/>
            <a:ext cx="320753" cy="317652"/>
            <a:chOff x="116170" y="299139"/>
            <a:chExt cx="1339861" cy="1326906"/>
          </a:xfrm>
        </p:grpSpPr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ADAB2AAB-2031-EF0B-290D-60131E055504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94D7DF9-505F-22ED-236A-E11A46C59A44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26726381-C536-BFD9-5B42-623E195CBD3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37F8859-FC79-B2F2-D061-14305C5BD17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19AE2526-3A9D-E282-5297-84D0C03ED4B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B402DF3-CF9D-D8FF-FE54-5AFE266D2009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5457B11-317B-501E-09BE-3DF709F81776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41F2A360-568B-9479-F733-065F298BF56C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9CC98209-0027-9C62-691B-290088B83D19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AE0058E5-8968-B9B1-E9E8-4E4CB25A131E}"/>
                </a:ext>
              </a:extLst>
            </p:cNvPr>
            <p:cNvCxnSpPr>
              <a:cxnSpLocks/>
              <a:stCxn id="626" idx="6"/>
              <a:endCxn id="630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437CBB0C-7BBC-9213-C0AE-4E966803A706}"/>
                </a:ext>
              </a:extLst>
            </p:cNvPr>
            <p:cNvCxnSpPr>
              <a:cxnSpLocks/>
              <a:stCxn id="627" idx="6"/>
              <a:endCxn id="630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C461B6DB-1A8A-25F5-7ADC-45C496979B11}"/>
                </a:ext>
              </a:extLst>
            </p:cNvPr>
            <p:cNvCxnSpPr>
              <a:cxnSpLocks/>
              <a:stCxn id="627" idx="6"/>
              <a:endCxn id="629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3CD0D3F-5DAB-640F-9245-ADD832175D54}"/>
                </a:ext>
              </a:extLst>
            </p:cNvPr>
            <p:cNvCxnSpPr>
              <a:cxnSpLocks/>
              <a:stCxn id="627" idx="6"/>
              <a:endCxn id="628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639DDEA1-F0FE-5053-219B-47DB495A1735}"/>
                </a:ext>
              </a:extLst>
            </p:cNvPr>
            <p:cNvCxnSpPr>
              <a:cxnSpLocks/>
              <a:stCxn id="622" idx="6"/>
              <a:endCxn id="628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F875F389-0419-A33B-56E5-F6B93144021A}"/>
                </a:ext>
              </a:extLst>
            </p:cNvPr>
            <p:cNvCxnSpPr>
              <a:cxnSpLocks/>
              <a:stCxn id="622" idx="6"/>
              <a:endCxn id="629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85B847EC-65D1-6E59-7790-1A11037F9DB8}"/>
                </a:ext>
              </a:extLst>
            </p:cNvPr>
            <p:cNvCxnSpPr>
              <a:cxnSpLocks/>
              <a:stCxn id="622" idx="6"/>
              <a:endCxn id="630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8045CD83-39DC-6DD4-13D8-AB541A09DAFB}"/>
                </a:ext>
              </a:extLst>
            </p:cNvPr>
            <p:cNvCxnSpPr>
              <a:cxnSpLocks/>
              <a:stCxn id="623" idx="6"/>
              <a:endCxn id="628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5FB9CC99-E5BA-7C31-E88D-12845F8F7920}"/>
                </a:ext>
              </a:extLst>
            </p:cNvPr>
            <p:cNvCxnSpPr>
              <a:cxnSpLocks/>
              <a:stCxn id="624" idx="6"/>
              <a:endCxn id="628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90C531B5-2082-9EFA-BC64-9B273459869A}"/>
                </a:ext>
              </a:extLst>
            </p:cNvPr>
            <p:cNvCxnSpPr>
              <a:cxnSpLocks/>
              <a:stCxn id="623" idx="6"/>
              <a:endCxn id="629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12817998-CA1D-B471-4E31-CB5B19E6995C}"/>
                </a:ext>
              </a:extLst>
            </p:cNvPr>
            <p:cNvCxnSpPr>
              <a:cxnSpLocks/>
              <a:stCxn id="624" idx="7"/>
              <a:endCxn id="630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A3E20FFD-A75F-6FF1-D954-5426F9829F94}"/>
                </a:ext>
              </a:extLst>
            </p:cNvPr>
            <p:cNvCxnSpPr>
              <a:cxnSpLocks/>
              <a:stCxn id="625" idx="6"/>
              <a:endCxn id="629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384157FB-F70B-CBE5-77AC-C9E5EC8C32A8}"/>
                </a:ext>
              </a:extLst>
            </p:cNvPr>
            <p:cNvCxnSpPr>
              <a:cxnSpLocks/>
              <a:stCxn id="626" idx="6"/>
              <a:endCxn id="629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B5F72A0B-4886-280A-2B02-D7C3BFDFB0DD}"/>
                </a:ext>
              </a:extLst>
            </p:cNvPr>
            <p:cNvCxnSpPr>
              <a:cxnSpLocks/>
              <a:stCxn id="626" idx="6"/>
              <a:endCxn id="628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EBE025B4-6461-916B-2873-B8686D8F6C60}"/>
                </a:ext>
              </a:extLst>
            </p:cNvPr>
            <p:cNvCxnSpPr>
              <a:cxnSpLocks/>
              <a:stCxn id="625" idx="6"/>
              <a:endCxn id="630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5479EE2B-46AC-C884-1DE4-E8A3CC79523E}"/>
                </a:ext>
              </a:extLst>
            </p:cNvPr>
            <p:cNvCxnSpPr>
              <a:cxnSpLocks/>
              <a:stCxn id="623" idx="6"/>
              <a:endCxn id="630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8B1E556-6529-996C-BA60-6D1E42E0AD81}"/>
                </a:ext>
              </a:extLst>
            </p:cNvPr>
            <p:cNvCxnSpPr>
              <a:cxnSpLocks/>
              <a:stCxn id="625" idx="6"/>
              <a:endCxn id="628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5FD6E49B-123D-ED7A-F0F9-9B5302A9B41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CFA3A397-19DA-13A4-0E28-B86DEC0DEF8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7A73A0E1-2AD9-0F3B-0496-9C95B5D78AA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250F1E29-E4AB-5305-A095-72D130555DE9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F7612E25-9006-A310-C380-624179043A00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4E3736C0-82FC-FF73-B45E-A7E9FA6130A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13A0AB37-5063-F016-C31E-E4434D8EEA57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73013EAE-7B8E-4C59-B4DB-7D119E98FB7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1953D8A-4FE6-FE00-9D72-61FA0CE1C71B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B1D53BFD-27B2-635A-4CAE-48B6D8BEBA06}"/>
                </a:ext>
              </a:extLst>
            </p:cNvPr>
            <p:cNvCxnSpPr>
              <a:cxnSpLocks/>
              <a:stCxn id="652" idx="6"/>
              <a:endCxn id="656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68D655B4-1E5E-F365-E7AA-509D39AF6FE8}"/>
                </a:ext>
              </a:extLst>
            </p:cNvPr>
            <p:cNvCxnSpPr>
              <a:cxnSpLocks/>
              <a:stCxn id="653" idx="6"/>
              <a:endCxn id="656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852E42F4-3A3C-2563-AA98-FEF30A8D8DEE}"/>
                </a:ext>
              </a:extLst>
            </p:cNvPr>
            <p:cNvCxnSpPr>
              <a:cxnSpLocks/>
              <a:stCxn id="653" idx="6"/>
              <a:endCxn id="655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9536EFBE-4E4A-971A-9CA4-A67F4A87D959}"/>
                </a:ext>
              </a:extLst>
            </p:cNvPr>
            <p:cNvCxnSpPr>
              <a:cxnSpLocks/>
              <a:stCxn id="653" idx="6"/>
              <a:endCxn id="654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C66FADA1-CD5A-B998-2A44-6CF5E0611B05}"/>
                </a:ext>
              </a:extLst>
            </p:cNvPr>
            <p:cNvCxnSpPr>
              <a:cxnSpLocks/>
              <a:stCxn id="648" idx="6"/>
              <a:endCxn id="654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D08418B-305A-3962-C860-3A4F97838BFA}"/>
                </a:ext>
              </a:extLst>
            </p:cNvPr>
            <p:cNvCxnSpPr>
              <a:cxnSpLocks/>
              <a:stCxn id="648" idx="6"/>
              <a:endCxn id="655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D356663-9672-8FF1-B6B0-25938B02D7BD}"/>
                </a:ext>
              </a:extLst>
            </p:cNvPr>
            <p:cNvCxnSpPr>
              <a:cxnSpLocks/>
              <a:stCxn id="648" idx="6"/>
              <a:endCxn id="656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7BE60282-20CB-DED5-9D0C-B9FCB0A91C40}"/>
                </a:ext>
              </a:extLst>
            </p:cNvPr>
            <p:cNvCxnSpPr>
              <a:cxnSpLocks/>
              <a:stCxn id="649" idx="6"/>
              <a:endCxn id="654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46FB9696-6F2D-52F2-D771-07577EE24CED}"/>
                </a:ext>
              </a:extLst>
            </p:cNvPr>
            <p:cNvCxnSpPr>
              <a:cxnSpLocks/>
              <a:stCxn id="650" idx="6"/>
              <a:endCxn id="654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89DC6FE1-7B61-D184-5C5D-46E0CD7FA580}"/>
                </a:ext>
              </a:extLst>
            </p:cNvPr>
            <p:cNvCxnSpPr>
              <a:cxnSpLocks/>
              <a:stCxn id="649" idx="6"/>
              <a:endCxn id="655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E129B13-87F6-64F8-7A21-9196C28CB9D2}"/>
                </a:ext>
              </a:extLst>
            </p:cNvPr>
            <p:cNvCxnSpPr>
              <a:cxnSpLocks/>
              <a:stCxn id="650" idx="7"/>
              <a:endCxn id="656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86E8CEFF-241A-7651-0CDD-79E1E2AEE441}"/>
                </a:ext>
              </a:extLst>
            </p:cNvPr>
            <p:cNvCxnSpPr>
              <a:cxnSpLocks/>
              <a:stCxn id="651" idx="6"/>
              <a:endCxn id="655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FA2D5D99-047C-ADD4-D8B8-ECC11020F776}"/>
                </a:ext>
              </a:extLst>
            </p:cNvPr>
            <p:cNvCxnSpPr>
              <a:cxnSpLocks/>
              <a:stCxn id="652" idx="6"/>
              <a:endCxn id="655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02CD9E19-C977-CEC7-4AF1-E551B73BCE60}"/>
                </a:ext>
              </a:extLst>
            </p:cNvPr>
            <p:cNvCxnSpPr>
              <a:cxnSpLocks/>
              <a:stCxn id="652" idx="6"/>
              <a:endCxn id="654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D51F228D-053A-E0E8-0FBC-FFAA9565943B}"/>
                </a:ext>
              </a:extLst>
            </p:cNvPr>
            <p:cNvCxnSpPr>
              <a:cxnSpLocks/>
              <a:stCxn id="651" idx="6"/>
              <a:endCxn id="656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13A5DD57-0FAE-DE0A-D47A-77D7A04DA41B}"/>
                </a:ext>
              </a:extLst>
            </p:cNvPr>
            <p:cNvCxnSpPr>
              <a:cxnSpLocks/>
              <a:stCxn id="649" idx="6"/>
              <a:endCxn id="656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6AC053B8-1AF8-31A1-2E27-4C58758A4914}"/>
                </a:ext>
              </a:extLst>
            </p:cNvPr>
            <p:cNvCxnSpPr>
              <a:cxnSpLocks/>
              <a:stCxn id="651" idx="6"/>
              <a:endCxn id="654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25078470-6131-B1E0-4945-1944EA197BFE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67B808D-6171-18A0-2D10-1B3996031282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485F27E-1870-78AD-55C5-C59195253C08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1F39DBF2-7CA9-FDF6-47E1-30E283558D5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E94B0E61-3A53-5AED-0E49-032339E67868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ECC10C8-75DF-869D-746F-CD6DD0952D57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55885AF-0494-2601-CF0D-4ED1126B6858}"/>
                </a:ext>
              </a:extLst>
            </p:cNvPr>
            <p:cNvCxnSpPr>
              <a:cxnSpLocks/>
              <a:stCxn id="648" idx="2"/>
              <a:endCxn id="674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08C81087-F97A-8D03-BCCA-ADF748F7F55E}"/>
                </a:ext>
              </a:extLst>
            </p:cNvPr>
            <p:cNvCxnSpPr>
              <a:cxnSpLocks/>
              <a:stCxn id="649" idx="2"/>
              <a:endCxn id="674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8F2A324E-D4DC-EE99-CCD9-5F393950820F}"/>
                </a:ext>
              </a:extLst>
            </p:cNvPr>
            <p:cNvCxnSpPr>
              <a:cxnSpLocks/>
              <a:stCxn id="649" idx="2"/>
              <a:endCxn id="676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91CAE53-58EE-64EC-30F1-88E842206500}"/>
                </a:ext>
              </a:extLst>
            </p:cNvPr>
            <p:cNvCxnSpPr>
              <a:cxnSpLocks/>
              <a:stCxn id="650" idx="2"/>
              <a:endCxn id="676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3BD01D9A-AEEB-4193-F3A4-CED40C42CE33}"/>
                </a:ext>
              </a:extLst>
            </p:cNvPr>
            <p:cNvCxnSpPr>
              <a:cxnSpLocks/>
              <a:stCxn id="651" idx="2"/>
              <a:endCxn id="677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93E5E62C-98D2-F4A4-A918-FFE0A78D9420}"/>
                </a:ext>
              </a:extLst>
            </p:cNvPr>
            <p:cNvCxnSpPr>
              <a:cxnSpLocks/>
              <a:stCxn id="652" idx="2"/>
              <a:endCxn id="678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46A20B38-6098-09FC-FC35-54B2E5B28C83}"/>
                </a:ext>
              </a:extLst>
            </p:cNvPr>
            <p:cNvCxnSpPr>
              <a:cxnSpLocks/>
              <a:stCxn id="653" idx="2"/>
              <a:endCxn id="679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AF253A3E-D4F0-11C5-7C6B-45339AF008B7}"/>
                </a:ext>
              </a:extLst>
            </p:cNvPr>
            <p:cNvCxnSpPr>
              <a:cxnSpLocks/>
              <a:stCxn id="679" idx="2"/>
              <a:endCxn id="627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7891C67C-0970-8A0A-DB96-46449F2B0573}"/>
                </a:ext>
              </a:extLst>
            </p:cNvPr>
            <p:cNvCxnSpPr>
              <a:cxnSpLocks/>
              <a:stCxn id="678" idx="2"/>
              <a:endCxn id="626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BC04B24-FD77-1173-4789-322DD244DCE2}"/>
                </a:ext>
              </a:extLst>
            </p:cNvPr>
            <p:cNvCxnSpPr>
              <a:cxnSpLocks/>
              <a:stCxn id="677" idx="2"/>
              <a:endCxn id="625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D278321D-6A22-0021-D537-037E519BB4C0}"/>
                </a:ext>
              </a:extLst>
            </p:cNvPr>
            <p:cNvCxnSpPr>
              <a:cxnSpLocks/>
              <a:stCxn id="676" idx="2"/>
              <a:endCxn id="624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FD122093-E074-F6F4-37A1-1E0572E5C987}"/>
                </a:ext>
              </a:extLst>
            </p:cNvPr>
            <p:cNvCxnSpPr>
              <a:cxnSpLocks/>
              <a:stCxn id="675" idx="2"/>
              <a:endCxn id="623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2F1DE625-A824-1C64-1A6D-F1C3FDF21603}"/>
                </a:ext>
              </a:extLst>
            </p:cNvPr>
            <p:cNvCxnSpPr>
              <a:cxnSpLocks/>
              <a:stCxn id="674" idx="2"/>
              <a:endCxn id="622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C6A12EFE-E58C-F6C9-2C86-BEB948BEC505}"/>
                </a:ext>
              </a:extLst>
            </p:cNvPr>
            <p:cNvCxnSpPr>
              <a:cxnSpLocks/>
              <a:stCxn id="649" idx="2"/>
              <a:endCxn id="675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DCB00C62-798A-C94B-18C7-03C9E9E05A8D}"/>
                </a:ext>
              </a:extLst>
            </p:cNvPr>
            <p:cNvCxnSpPr>
              <a:cxnSpLocks/>
              <a:stCxn id="650" idx="2"/>
              <a:endCxn id="675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88F7B352-4D82-E03E-B92C-A4799F260163}"/>
                </a:ext>
              </a:extLst>
            </p:cNvPr>
            <p:cNvCxnSpPr>
              <a:cxnSpLocks/>
              <a:stCxn id="650" idx="2"/>
              <a:endCxn id="677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24A6DB33-92FB-75AD-1B02-6182AB31002C}"/>
                </a:ext>
              </a:extLst>
            </p:cNvPr>
            <p:cNvCxnSpPr>
              <a:cxnSpLocks/>
              <a:stCxn id="651" idx="2"/>
              <a:endCxn id="676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EFC83899-30B6-2B78-E69A-CCCE96869A8E}"/>
                </a:ext>
              </a:extLst>
            </p:cNvPr>
            <p:cNvCxnSpPr>
              <a:cxnSpLocks/>
              <a:stCxn id="652" idx="2"/>
              <a:endCxn id="677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55E92662-D3C9-0A4B-99D8-93802A29CB2F}"/>
                </a:ext>
              </a:extLst>
            </p:cNvPr>
            <p:cNvCxnSpPr>
              <a:cxnSpLocks/>
              <a:stCxn id="653" idx="2"/>
              <a:endCxn id="678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F7A2BF0B-B3F4-E67A-DA2C-018ED9370975}"/>
                </a:ext>
              </a:extLst>
            </p:cNvPr>
            <p:cNvCxnSpPr>
              <a:cxnSpLocks/>
              <a:stCxn id="652" idx="2"/>
              <a:endCxn id="679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4A5FB96B-1BA9-345C-3434-D4335F53CC38}"/>
                </a:ext>
              </a:extLst>
            </p:cNvPr>
            <p:cNvCxnSpPr>
              <a:cxnSpLocks/>
              <a:stCxn id="651" idx="2"/>
              <a:endCxn id="678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A9CC93B1-50E0-BF85-3279-A9D382BC35B4}"/>
                </a:ext>
              </a:extLst>
            </p:cNvPr>
            <p:cNvCxnSpPr>
              <a:cxnSpLocks/>
              <a:stCxn id="648" idx="2"/>
              <a:endCxn id="675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12424BDD-9174-430B-9BB9-F7A4988F710F}"/>
                </a:ext>
              </a:extLst>
            </p:cNvPr>
            <p:cNvCxnSpPr>
              <a:cxnSpLocks/>
              <a:stCxn id="674" idx="2"/>
              <a:endCxn id="624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02BDECD-D34D-FB6F-F081-E60B7FC378A5}"/>
                </a:ext>
              </a:extLst>
            </p:cNvPr>
            <p:cNvCxnSpPr>
              <a:cxnSpLocks/>
              <a:stCxn id="676" idx="2"/>
              <a:endCxn id="622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7047493D-71BF-8277-8D71-28E90B0EA650}"/>
                </a:ext>
              </a:extLst>
            </p:cNvPr>
            <p:cNvCxnSpPr>
              <a:cxnSpLocks/>
              <a:stCxn id="677" idx="2"/>
              <a:endCxn id="62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9A32DA88-E8E2-C397-ABFD-E902E6F22208}"/>
                </a:ext>
              </a:extLst>
            </p:cNvPr>
            <p:cNvCxnSpPr>
              <a:cxnSpLocks/>
              <a:stCxn id="678" idx="2"/>
              <a:endCxn id="625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27B46D7E-B9BE-0012-87D6-59ED826434CD}"/>
                </a:ext>
              </a:extLst>
            </p:cNvPr>
            <p:cNvCxnSpPr>
              <a:cxnSpLocks/>
              <a:stCxn id="679" idx="2"/>
              <a:endCxn id="626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32C6DC51-413C-9818-CC2A-6EFDF814047C}"/>
                </a:ext>
              </a:extLst>
            </p:cNvPr>
            <p:cNvCxnSpPr>
              <a:cxnSpLocks/>
              <a:stCxn id="678" idx="2"/>
              <a:endCxn id="627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6B4AA43C-7F4D-4FB6-948B-5C377848DA46}"/>
                </a:ext>
              </a:extLst>
            </p:cNvPr>
            <p:cNvCxnSpPr>
              <a:cxnSpLocks/>
              <a:stCxn id="677" idx="2"/>
              <a:endCxn id="626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B872D3C2-9551-5BE5-418B-8A7C0AD214F1}"/>
                </a:ext>
              </a:extLst>
            </p:cNvPr>
            <p:cNvCxnSpPr>
              <a:cxnSpLocks/>
              <a:stCxn id="676" idx="2"/>
              <a:endCxn id="625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78A41DF2-D64F-977F-F251-493E086F835F}"/>
                </a:ext>
              </a:extLst>
            </p:cNvPr>
            <p:cNvCxnSpPr>
              <a:cxnSpLocks/>
              <a:stCxn id="675" idx="2"/>
              <a:endCxn id="624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B3B8E77A-13EA-6091-2916-5CA1670CAC42}"/>
                </a:ext>
              </a:extLst>
            </p:cNvPr>
            <p:cNvCxnSpPr>
              <a:cxnSpLocks/>
              <a:stCxn id="675" idx="2"/>
              <a:endCxn id="625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FF8C27F-5DD0-20AB-AEF1-DDCD8FEFD041}"/>
                </a:ext>
              </a:extLst>
            </p:cNvPr>
            <p:cNvCxnSpPr>
              <a:cxnSpLocks/>
              <a:stCxn id="677" idx="2"/>
              <a:endCxn id="62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51D994A9-0608-70E3-3F46-66D78B0E2FD1}"/>
                </a:ext>
              </a:extLst>
            </p:cNvPr>
            <p:cNvCxnSpPr>
              <a:cxnSpLocks/>
              <a:stCxn id="677" idx="2"/>
              <a:endCxn id="624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2EAE0EA5-A96B-6E3F-467D-7253FA6C8567}"/>
                </a:ext>
              </a:extLst>
            </p:cNvPr>
            <p:cNvCxnSpPr>
              <a:cxnSpLocks/>
              <a:stCxn id="679" idx="2"/>
              <a:endCxn id="625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CF657822-65D9-ADD6-B1F1-6AAD634ECA79}"/>
                </a:ext>
              </a:extLst>
            </p:cNvPr>
            <p:cNvCxnSpPr>
              <a:cxnSpLocks/>
              <a:stCxn id="674" idx="2"/>
              <a:endCxn id="626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E9EDFC45-EE69-3B48-6BE4-3D665C4C5E17}"/>
                </a:ext>
              </a:extLst>
            </p:cNvPr>
            <p:cNvCxnSpPr>
              <a:cxnSpLocks/>
              <a:stCxn id="674" idx="2"/>
              <a:endCxn id="627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49B71AAA-004C-637F-AC90-9E046777C8C1}"/>
                </a:ext>
              </a:extLst>
            </p:cNvPr>
            <p:cNvCxnSpPr>
              <a:cxnSpLocks/>
              <a:stCxn id="679" idx="2"/>
              <a:endCxn id="624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5AD0867F-425F-35C9-7C01-664B1994F619}"/>
                </a:ext>
              </a:extLst>
            </p:cNvPr>
            <p:cNvCxnSpPr>
              <a:cxnSpLocks/>
              <a:stCxn id="679" idx="2"/>
              <a:endCxn id="623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1D55A5EC-CCC6-A9B1-B60A-555CAD4DBC6A}"/>
                </a:ext>
              </a:extLst>
            </p:cNvPr>
            <p:cNvCxnSpPr>
              <a:cxnSpLocks/>
              <a:stCxn id="676" idx="2"/>
              <a:endCxn id="623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9C44105-2D82-F9DF-21C4-421BBC9048B8}"/>
                </a:ext>
              </a:extLst>
            </p:cNvPr>
            <p:cNvCxnSpPr>
              <a:cxnSpLocks/>
              <a:stCxn id="676" idx="2"/>
              <a:endCxn id="626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2A29908-A8A4-22E0-C513-13ED00B71B5A}"/>
                </a:ext>
              </a:extLst>
            </p:cNvPr>
            <p:cNvCxnSpPr>
              <a:cxnSpLocks/>
              <a:stCxn id="676" idx="1"/>
              <a:endCxn id="627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BDF83C7C-AD69-0D4C-684C-B7E12954CCDD}"/>
                </a:ext>
              </a:extLst>
            </p:cNvPr>
            <p:cNvCxnSpPr>
              <a:cxnSpLocks/>
              <a:stCxn id="677" idx="2"/>
              <a:endCxn id="622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7A2DE5D4-0ED9-2C17-00E7-C7701B933FD3}"/>
                </a:ext>
              </a:extLst>
            </p:cNvPr>
            <p:cNvCxnSpPr>
              <a:cxnSpLocks/>
              <a:stCxn id="623" idx="2"/>
              <a:endCxn id="674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6DE9D80D-4816-6B87-8587-50C2A4D7C5CA}"/>
                </a:ext>
              </a:extLst>
            </p:cNvPr>
            <p:cNvCxnSpPr>
              <a:cxnSpLocks/>
              <a:stCxn id="675" idx="2"/>
              <a:endCxn id="622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80D00388-166C-E97F-07A9-D4A730EF73DF}"/>
                </a:ext>
              </a:extLst>
            </p:cNvPr>
            <p:cNvCxnSpPr>
              <a:cxnSpLocks/>
              <a:stCxn id="678" idx="2"/>
              <a:endCxn id="622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4808A11-909B-D90D-7707-07083E772ABD}"/>
                </a:ext>
              </a:extLst>
            </p:cNvPr>
            <p:cNvCxnSpPr>
              <a:cxnSpLocks/>
              <a:stCxn id="650" idx="6"/>
              <a:endCxn id="655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9DE83DE3-78B8-CAAC-F6F0-2FE3D06DAFD4}"/>
                </a:ext>
              </a:extLst>
            </p:cNvPr>
            <p:cNvCxnSpPr>
              <a:cxnSpLocks/>
              <a:stCxn id="629" idx="2"/>
              <a:endCxn id="624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8" name="Group 727">
            <a:extLst>
              <a:ext uri="{FF2B5EF4-FFF2-40B4-BE49-F238E27FC236}">
                <a16:creationId xmlns:a16="http://schemas.microsoft.com/office/drawing/2014/main" id="{089ED189-BE8F-D82A-F8B6-06CE899928B6}"/>
              </a:ext>
            </a:extLst>
          </p:cNvPr>
          <p:cNvGrpSpPr/>
          <p:nvPr/>
        </p:nvGrpSpPr>
        <p:grpSpPr>
          <a:xfrm>
            <a:off x="9174552" y="4694991"/>
            <a:ext cx="320753" cy="317652"/>
            <a:chOff x="116170" y="299139"/>
            <a:chExt cx="1339861" cy="1326906"/>
          </a:xfrm>
        </p:grpSpPr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75E3F2E3-3020-91DD-79CD-FB1D3EA770A3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C48AC03C-8096-DA12-C2ED-3D7177B9B2E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8E95302B-86C6-A1D9-6F84-0D31EF1E8D14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A530469-26E7-E31B-51C6-DFB242FA797B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A28360A4-E9FC-1F96-21E1-253B74E61CE0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40A3FC52-7161-FA4D-007D-6D394B4A488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51F91D57-131C-989F-A844-42162A9CABE2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7A98F9FD-E28C-C72B-FAC6-A29D30914EC1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650F412-CCDF-27A4-C185-DFB32303819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987C84EB-703C-AFB4-905F-D8ADB6B0B0F4}"/>
                </a:ext>
              </a:extLst>
            </p:cNvPr>
            <p:cNvCxnSpPr>
              <a:cxnSpLocks/>
              <a:stCxn id="733" idx="6"/>
              <a:endCxn id="737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ECEB4CD4-34BC-9717-F8DB-B207912A1F9C}"/>
                </a:ext>
              </a:extLst>
            </p:cNvPr>
            <p:cNvCxnSpPr>
              <a:cxnSpLocks/>
              <a:stCxn id="734" idx="6"/>
              <a:endCxn id="737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C28A5A02-F3A6-37A6-09CD-60E103A2D43C}"/>
                </a:ext>
              </a:extLst>
            </p:cNvPr>
            <p:cNvCxnSpPr>
              <a:cxnSpLocks/>
              <a:stCxn id="734" idx="6"/>
              <a:endCxn id="736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4CDA587E-A276-84C0-A954-376BCFCBF87E}"/>
                </a:ext>
              </a:extLst>
            </p:cNvPr>
            <p:cNvCxnSpPr>
              <a:cxnSpLocks/>
              <a:stCxn id="734" idx="6"/>
              <a:endCxn id="735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28985933-21A6-A278-C6C7-F44A57E9A217}"/>
                </a:ext>
              </a:extLst>
            </p:cNvPr>
            <p:cNvCxnSpPr>
              <a:cxnSpLocks/>
              <a:stCxn id="729" idx="6"/>
              <a:endCxn id="735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51756053-9CAE-8D96-458E-F48CC0BDF2B2}"/>
                </a:ext>
              </a:extLst>
            </p:cNvPr>
            <p:cNvCxnSpPr>
              <a:cxnSpLocks/>
              <a:stCxn id="729" idx="6"/>
              <a:endCxn id="736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C8F61213-02C0-0439-B1DD-BCA345D92389}"/>
                </a:ext>
              </a:extLst>
            </p:cNvPr>
            <p:cNvCxnSpPr>
              <a:cxnSpLocks/>
              <a:stCxn id="729" idx="6"/>
              <a:endCxn id="737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6E7A2D18-64DF-F4FC-2DC5-C3BB3403AF53}"/>
                </a:ext>
              </a:extLst>
            </p:cNvPr>
            <p:cNvCxnSpPr>
              <a:cxnSpLocks/>
              <a:stCxn id="730" idx="6"/>
              <a:endCxn id="735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5F78687D-C54F-2ED9-06EC-E529A671A936}"/>
                </a:ext>
              </a:extLst>
            </p:cNvPr>
            <p:cNvCxnSpPr>
              <a:cxnSpLocks/>
              <a:stCxn id="731" idx="6"/>
              <a:endCxn id="735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ED4FF393-06D0-84C3-9047-0F0ED8136309}"/>
                </a:ext>
              </a:extLst>
            </p:cNvPr>
            <p:cNvCxnSpPr>
              <a:cxnSpLocks/>
              <a:stCxn id="730" idx="6"/>
              <a:endCxn id="736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64E7F62C-7123-8E2D-5B59-8FFD4F405DEC}"/>
                </a:ext>
              </a:extLst>
            </p:cNvPr>
            <p:cNvCxnSpPr>
              <a:cxnSpLocks/>
              <a:stCxn id="731" idx="7"/>
              <a:endCxn id="737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71E9EBE7-FB34-6679-33F4-436B3A248546}"/>
                </a:ext>
              </a:extLst>
            </p:cNvPr>
            <p:cNvCxnSpPr>
              <a:cxnSpLocks/>
              <a:stCxn id="732" idx="6"/>
              <a:endCxn id="736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DCFFA29-2124-306E-FA95-3FF9A024AA3C}"/>
                </a:ext>
              </a:extLst>
            </p:cNvPr>
            <p:cNvCxnSpPr>
              <a:cxnSpLocks/>
              <a:stCxn id="733" idx="6"/>
              <a:endCxn id="736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1196644E-837E-9420-B91E-D06A6CC4C44B}"/>
                </a:ext>
              </a:extLst>
            </p:cNvPr>
            <p:cNvCxnSpPr>
              <a:cxnSpLocks/>
              <a:stCxn id="733" idx="6"/>
              <a:endCxn id="735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3A4ADC76-445D-0B23-2647-C7C9150671AC}"/>
                </a:ext>
              </a:extLst>
            </p:cNvPr>
            <p:cNvCxnSpPr>
              <a:cxnSpLocks/>
              <a:stCxn id="732" idx="6"/>
              <a:endCxn id="737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4A2AD061-8F50-28B5-F4E7-F808E16AE448}"/>
                </a:ext>
              </a:extLst>
            </p:cNvPr>
            <p:cNvCxnSpPr>
              <a:cxnSpLocks/>
              <a:stCxn id="730" idx="6"/>
              <a:endCxn id="737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80491551-0885-5653-23C4-0E55AB65E8B7}"/>
                </a:ext>
              </a:extLst>
            </p:cNvPr>
            <p:cNvCxnSpPr>
              <a:cxnSpLocks/>
              <a:stCxn id="732" idx="6"/>
              <a:endCxn id="735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7494B41-A8DB-70E2-CB8B-38CBF688E2E9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0B06EA53-9473-0355-7862-0F0E7D86FD13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96BBC299-6B40-8204-CC5E-B5CB1F870994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C764A2B-41D1-2352-4F4C-7D2692ED74A4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8FED3E2C-8663-4F9A-E219-6ED90DBB0FA8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5BE4F3-6A93-0BAB-1982-A7EF4D744B9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3FAB1250-2E97-AB81-DB9E-5F32ECFEC485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C643DCC3-BBE8-D16A-B6C2-7778E872A23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3FC2D3CF-F6B7-04B9-BA7B-9B293698F3DE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25E9E656-26F4-F15F-48E5-8563619ECB1A}"/>
                </a:ext>
              </a:extLst>
            </p:cNvPr>
            <p:cNvCxnSpPr>
              <a:cxnSpLocks/>
              <a:stCxn id="759" idx="6"/>
              <a:endCxn id="763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D1EB3B79-6537-FFC8-FAA5-B01F245174D7}"/>
                </a:ext>
              </a:extLst>
            </p:cNvPr>
            <p:cNvCxnSpPr>
              <a:cxnSpLocks/>
              <a:stCxn id="760" idx="6"/>
              <a:endCxn id="763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265A74FF-F1ED-7AE7-99D0-37936C8BA2BE}"/>
                </a:ext>
              </a:extLst>
            </p:cNvPr>
            <p:cNvCxnSpPr>
              <a:cxnSpLocks/>
              <a:stCxn id="760" idx="6"/>
              <a:endCxn id="762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F10AD4BE-DD68-ADB3-F9E9-988FA12ED046}"/>
                </a:ext>
              </a:extLst>
            </p:cNvPr>
            <p:cNvCxnSpPr>
              <a:cxnSpLocks/>
              <a:stCxn id="760" idx="6"/>
              <a:endCxn id="761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A2EA0D0D-0BF6-E5E4-9D6A-B09B5B66E4C0}"/>
                </a:ext>
              </a:extLst>
            </p:cNvPr>
            <p:cNvCxnSpPr>
              <a:cxnSpLocks/>
              <a:stCxn id="755" idx="6"/>
              <a:endCxn id="761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516E1F20-4E71-1A6F-9230-340BB3234C1B}"/>
                </a:ext>
              </a:extLst>
            </p:cNvPr>
            <p:cNvCxnSpPr>
              <a:cxnSpLocks/>
              <a:stCxn id="755" idx="6"/>
              <a:endCxn id="762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CFE6B37E-7177-894B-BEAF-81235B5EEFFE}"/>
                </a:ext>
              </a:extLst>
            </p:cNvPr>
            <p:cNvCxnSpPr>
              <a:cxnSpLocks/>
              <a:stCxn id="755" idx="6"/>
              <a:endCxn id="763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AD20F111-CF85-21D3-7C85-E79EA6AA5EF8}"/>
                </a:ext>
              </a:extLst>
            </p:cNvPr>
            <p:cNvCxnSpPr>
              <a:cxnSpLocks/>
              <a:stCxn id="756" idx="6"/>
              <a:endCxn id="761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F9A473AA-B44E-4252-382F-A2CAAD5AAC72}"/>
                </a:ext>
              </a:extLst>
            </p:cNvPr>
            <p:cNvCxnSpPr>
              <a:cxnSpLocks/>
              <a:stCxn id="757" idx="6"/>
              <a:endCxn id="761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73544037-C91F-D81C-51A4-CD10B9FCDF36}"/>
                </a:ext>
              </a:extLst>
            </p:cNvPr>
            <p:cNvCxnSpPr>
              <a:cxnSpLocks/>
              <a:stCxn id="756" idx="6"/>
              <a:endCxn id="762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E89DFBDE-05F5-838A-B1F6-9D55AA77D0BA}"/>
                </a:ext>
              </a:extLst>
            </p:cNvPr>
            <p:cNvCxnSpPr>
              <a:cxnSpLocks/>
              <a:stCxn id="757" idx="7"/>
              <a:endCxn id="763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FD2D3C54-85E6-95D3-07D3-595C982A6DCD}"/>
                </a:ext>
              </a:extLst>
            </p:cNvPr>
            <p:cNvCxnSpPr>
              <a:cxnSpLocks/>
              <a:stCxn id="758" idx="6"/>
              <a:endCxn id="762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BF8E4FCE-A611-3D69-C338-D6BCB534C83E}"/>
                </a:ext>
              </a:extLst>
            </p:cNvPr>
            <p:cNvCxnSpPr>
              <a:cxnSpLocks/>
              <a:stCxn id="759" idx="6"/>
              <a:endCxn id="762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57310689-17DD-A0F5-62EA-3FE290911E4A}"/>
                </a:ext>
              </a:extLst>
            </p:cNvPr>
            <p:cNvCxnSpPr>
              <a:cxnSpLocks/>
              <a:stCxn id="759" idx="6"/>
              <a:endCxn id="761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109DA3B9-BE49-0E5C-68D8-9A45B128CEB8}"/>
                </a:ext>
              </a:extLst>
            </p:cNvPr>
            <p:cNvCxnSpPr>
              <a:cxnSpLocks/>
              <a:stCxn id="758" idx="6"/>
              <a:endCxn id="763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E9CA19A-F62C-5A8E-F17B-1FBEB82B88F6}"/>
                </a:ext>
              </a:extLst>
            </p:cNvPr>
            <p:cNvCxnSpPr>
              <a:cxnSpLocks/>
              <a:stCxn id="756" idx="6"/>
              <a:endCxn id="763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C69BEAA9-F5F0-8306-A3C6-2AAEE61497EF}"/>
                </a:ext>
              </a:extLst>
            </p:cNvPr>
            <p:cNvCxnSpPr>
              <a:cxnSpLocks/>
              <a:stCxn id="758" idx="6"/>
              <a:endCxn id="761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A5CE8E27-A133-BEDD-9E35-058AA8E641B0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712DD0A8-55B3-7F98-4516-314DDDB06923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8A838DA-C0B6-2EFC-AB8A-8311CFEFBDB0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27256F94-4F0C-C41E-2D6E-A2A8ECDEB338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C04A321C-254E-47E6-0203-85269CFADE7D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DE7F39E0-0CB1-9F5B-6EB5-0C5421361AD1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A5BCB54B-6362-801C-74F5-9CABAFF80279}"/>
                </a:ext>
              </a:extLst>
            </p:cNvPr>
            <p:cNvCxnSpPr>
              <a:cxnSpLocks/>
              <a:stCxn id="755" idx="2"/>
              <a:endCxn id="781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2011B7DC-6D0F-D9A5-E149-6B9CD679B31C}"/>
                </a:ext>
              </a:extLst>
            </p:cNvPr>
            <p:cNvCxnSpPr>
              <a:cxnSpLocks/>
              <a:stCxn id="756" idx="2"/>
              <a:endCxn id="781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EC021159-585F-FC4B-F30B-D2A1AE32DBE1}"/>
                </a:ext>
              </a:extLst>
            </p:cNvPr>
            <p:cNvCxnSpPr>
              <a:cxnSpLocks/>
              <a:stCxn id="756" idx="2"/>
              <a:endCxn id="783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D762B5B7-A41F-21AB-D4A8-0DD2EEF0EA02}"/>
                </a:ext>
              </a:extLst>
            </p:cNvPr>
            <p:cNvCxnSpPr>
              <a:cxnSpLocks/>
              <a:stCxn id="757" idx="2"/>
              <a:endCxn id="783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3D1BEB31-EBCF-C769-5C0B-4978E6E0AA20}"/>
                </a:ext>
              </a:extLst>
            </p:cNvPr>
            <p:cNvCxnSpPr>
              <a:cxnSpLocks/>
              <a:stCxn id="758" idx="2"/>
              <a:endCxn id="784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A6087C8-7B33-D92E-4EBC-8DE72ED1B925}"/>
                </a:ext>
              </a:extLst>
            </p:cNvPr>
            <p:cNvCxnSpPr>
              <a:cxnSpLocks/>
              <a:stCxn id="759" idx="2"/>
              <a:endCxn id="785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D331144F-3150-BD75-6A43-04E08B22F583}"/>
                </a:ext>
              </a:extLst>
            </p:cNvPr>
            <p:cNvCxnSpPr>
              <a:cxnSpLocks/>
              <a:stCxn id="760" idx="2"/>
              <a:endCxn id="786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F437D492-B40F-5738-46DD-9EA964E30A13}"/>
                </a:ext>
              </a:extLst>
            </p:cNvPr>
            <p:cNvCxnSpPr>
              <a:cxnSpLocks/>
              <a:stCxn id="786" idx="2"/>
              <a:endCxn id="734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ABC37B39-795D-B6CC-72BA-DEAD378D824D}"/>
                </a:ext>
              </a:extLst>
            </p:cNvPr>
            <p:cNvCxnSpPr>
              <a:cxnSpLocks/>
              <a:stCxn id="785" idx="2"/>
              <a:endCxn id="733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91039B42-D4CC-A463-6F72-2C62EF21FC9C}"/>
                </a:ext>
              </a:extLst>
            </p:cNvPr>
            <p:cNvCxnSpPr>
              <a:cxnSpLocks/>
              <a:stCxn id="784" idx="2"/>
              <a:endCxn id="732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F5BB0162-1AF4-F7D2-2C61-82093FD8F10C}"/>
                </a:ext>
              </a:extLst>
            </p:cNvPr>
            <p:cNvCxnSpPr>
              <a:cxnSpLocks/>
              <a:stCxn id="783" idx="2"/>
              <a:endCxn id="731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83058AB1-A076-86D6-EA37-B04654DF405D}"/>
                </a:ext>
              </a:extLst>
            </p:cNvPr>
            <p:cNvCxnSpPr>
              <a:cxnSpLocks/>
              <a:stCxn id="782" idx="2"/>
              <a:endCxn id="730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28C38151-F530-7B22-204D-D5CC9DE2BE30}"/>
                </a:ext>
              </a:extLst>
            </p:cNvPr>
            <p:cNvCxnSpPr>
              <a:cxnSpLocks/>
              <a:stCxn id="781" idx="2"/>
              <a:endCxn id="729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165DBA9F-13C6-8EF3-DBE1-DF4D32DD1980}"/>
                </a:ext>
              </a:extLst>
            </p:cNvPr>
            <p:cNvCxnSpPr>
              <a:cxnSpLocks/>
              <a:stCxn id="756" idx="2"/>
              <a:endCxn id="782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8C9100C7-6534-C848-FAD8-D5A472111872}"/>
                </a:ext>
              </a:extLst>
            </p:cNvPr>
            <p:cNvCxnSpPr>
              <a:cxnSpLocks/>
              <a:stCxn id="757" idx="2"/>
              <a:endCxn id="782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40FCC84B-EA3D-56E5-5952-9B1E04132C89}"/>
                </a:ext>
              </a:extLst>
            </p:cNvPr>
            <p:cNvCxnSpPr>
              <a:cxnSpLocks/>
              <a:stCxn id="757" idx="2"/>
              <a:endCxn id="784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CD41C0D3-1052-3DAA-CA8A-D924191B8B52}"/>
                </a:ext>
              </a:extLst>
            </p:cNvPr>
            <p:cNvCxnSpPr>
              <a:cxnSpLocks/>
              <a:stCxn id="758" idx="2"/>
              <a:endCxn id="783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DCEF56FE-4930-BD45-99E5-DE5613AFA6CB}"/>
                </a:ext>
              </a:extLst>
            </p:cNvPr>
            <p:cNvCxnSpPr>
              <a:cxnSpLocks/>
              <a:stCxn id="759" idx="2"/>
              <a:endCxn id="784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98F43159-190B-0777-854A-AA25C5E6DD42}"/>
                </a:ext>
              </a:extLst>
            </p:cNvPr>
            <p:cNvCxnSpPr>
              <a:cxnSpLocks/>
              <a:stCxn id="760" idx="2"/>
              <a:endCxn id="785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BC3B42C1-7FBA-FEF9-D7EF-71B8254AB06C}"/>
                </a:ext>
              </a:extLst>
            </p:cNvPr>
            <p:cNvCxnSpPr>
              <a:cxnSpLocks/>
              <a:stCxn id="759" idx="2"/>
              <a:endCxn id="786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64AE4512-FB1D-51F0-C0CB-E15A4C50C99D}"/>
                </a:ext>
              </a:extLst>
            </p:cNvPr>
            <p:cNvCxnSpPr>
              <a:cxnSpLocks/>
              <a:stCxn id="758" idx="2"/>
              <a:endCxn id="785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757DA3D1-44D6-1A99-BE74-9E531E693F73}"/>
                </a:ext>
              </a:extLst>
            </p:cNvPr>
            <p:cNvCxnSpPr>
              <a:cxnSpLocks/>
              <a:stCxn id="755" idx="2"/>
              <a:endCxn id="782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E61807D2-0FE9-44F1-BA0D-F986A31BB40E}"/>
                </a:ext>
              </a:extLst>
            </p:cNvPr>
            <p:cNvCxnSpPr>
              <a:cxnSpLocks/>
              <a:stCxn id="781" idx="2"/>
              <a:endCxn id="731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07D065A3-985C-92B6-C09A-5223BFFB51CE}"/>
                </a:ext>
              </a:extLst>
            </p:cNvPr>
            <p:cNvCxnSpPr>
              <a:cxnSpLocks/>
              <a:stCxn id="783" idx="2"/>
              <a:endCxn id="729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70F535B8-AC75-97F0-4AC7-6AAD2F77BC76}"/>
                </a:ext>
              </a:extLst>
            </p:cNvPr>
            <p:cNvCxnSpPr>
              <a:cxnSpLocks/>
              <a:stCxn id="784" idx="2"/>
              <a:endCxn id="730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9348A5C9-A345-7737-0803-0175EA310335}"/>
                </a:ext>
              </a:extLst>
            </p:cNvPr>
            <p:cNvCxnSpPr>
              <a:cxnSpLocks/>
              <a:stCxn id="785" idx="2"/>
              <a:endCxn id="732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00D68E05-2EDD-822C-88E9-3777B785B9CF}"/>
                </a:ext>
              </a:extLst>
            </p:cNvPr>
            <p:cNvCxnSpPr>
              <a:cxnSpLocks/>
              <a:stCxn id="786" idx="2"/>
              <a:endCxn id="733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A3811A53-306B-A321-898F-4C89288877BD}"/>
                </a:ext>
              </a:extLst>
            </p:cNvPr>
            <p:cNvCxnSpPr>
              <a:cxnSpLocks/>
              <a:stCxn id="785" idx="2"/>
              <a:endCxn id="734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FE5BD52B-96E3-2618-7437-CCC0AF85AED1}"/>
                </a:ext>
              </a:extLst>
            </p:cNvPr>
            <p:cNvCxnSpPr>
              <a:cxnSpLocks/>
              <a:stCxn id="784" idx="2"/>
              <a:endCxn id="733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EAEA7730-DE9C-741E-5965-C3CEDFE3B800}"/>
                </a:ext>
              </a:extLst>
            </p:cNvPr>
            <p:cNvCxnSpPr>
              <a:cxnSpLocks/>
              <a:stCxn id="783" idx="2"/>
              <a:endCxn id="732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141EB164-BFD2-6157-EC17-48EFC5859AF9}"/>
                </a:ext>
              </a:extLst>
            </p:cNvPr>
            <p:cNvCxnSpPr>
              <a:cxnSpLocks/>
              <a:stCxn id="782" idx="2"/>
              <a:endCxn id="731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C7F7CA3C-9BAB-BD16-5ED1-27AC4AC98A08}"/>
                </a:ext>
              </a:extLst>
            </p:cNvPr>
            <p:cNvCxnSpPr>
              <a:cxnSpLocks/>
              <a:stCxn id="782" idx="2"/>
              <a:endCxn id="732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EDBAD1E2-A496-B8F1-0615-E6849EA1A847}"/>
                </a:ext>
              </a:extLst>
            </p:cNvPr>
            <p:cNvCxnSpPr>
              <a:cxnSpLocks/>
              <a:stCxn id="784" idx="2"/>
              <a:endCxn id="734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2D465841-AB12-4371-74A9-1146B7A73EDC}"/>
                </a:ext>
              </a:extLst>
            </p:cNvPr>
            <p:cNvCxnSpPr>
              <a:cxnSpLocks/>
              <a:stCxn id="784" idx="2"/>
              <a:endCxn id="731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7DDB776C-4E50-EBED-488E-7974D97AA2E2}"/>
                </a:ext>
              </a:extLst>
            </p:cNvPr>
            <p:cNvCxnSpPr>
              <a:cxnSpLocks/>
              <a:stCxn id="786" idx="2"/>
              <a:endCxn id="732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0086DB51-0151-C4EB-94FD-CAE4C6C6E1DD}"/>
                </a:ext>
              </a:extLst>
            </p:cNvPr>
            <p:cNvCxnSpPr>
              <a:cxnSpLocks/>
              <a:stCxn id="781" idx="2"/>
              <a:endCxn id="733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8659D403-EC55-C01A-C9AF-D174315E3950}"/>
                </a:ext>
              </a:extLst>
            </p:cNvPr>
            <p:cNvCxnSpPr>
              <a:cxnSpLocks/>
              <a:stCxn id="781" idx="2"/>
              <a:endCxn id="734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897DAB9C-0B57-D051-02F4-031F1BB23000}"/>
                </a:ext>
              </a:extLst>
            </p:cNvPr>
            <p:cNvCxnSpPr>
              <a:cxnSpLocks/>
              <a:stCxn id="786" idx="2"/>
              <a:endCxn id="731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843D859B-E14C-77D4-CD98-E5F4DECF0CA3}"/>
                </a:ext>
              </a:extLst>
            </p:cNvPr>
            <p:cNvCxnSpPr>
              <a:cxnSpLocks/>
              <a:stCxn id="786" idx="2"/>
              <a:endCxn id="730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AA99F743-C773-9406-DCE9-E0A817BDB4FE}"/>
                </a:ext>
              </a:extLst>
            </p:cNvPr>
            <p:cNvCxnSpPr>
              <a:cxnSpLocks/>
              <a:stCxn id="783" idx="2"/>
              <a:endCxn id="730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3F0B6232-BC79-2585-C055-AEB572B0375A}"/>
                </a:ext>
              </a:extLst>
            </p:cNvPr>
            <p:cNvCxnSpPr>
              <a:cxnSpLocks/>
              <a:stCxn id="783" idx="2"/>
              <a:endCxn id="733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ED735A22-44EB-A684-074D-5A6B1C1C3198}"/>
                </a:ext>
              </a:extLst>
            </p:cNvPr>
            <p:cNvCxnSpPr>
              <a:cxnSpLocks/>
              <a:stCxn id="783" idx="1"/>
              <a:endCxn id="734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24FAD5A0-548D-49DC-4C33-DAE785FDD92D}"/>
                </a:ext>
              </a:extLst>
            </p:cNvPr>
            <p:cNvCxnSpPr>
              <a:cxnSpLocks/>
              <a:stCxn id="784" idx="2"/>
              <a:endCxn id="729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581CDC63-A919-1F6B-5CF6-909CF7055821}"/>
                </a:ext>
              </a:extLst>
            </p:cNvPr>
            <p:cNvCxnSpPr>
              <a:cxnSpLocks/>
              <a:stCxn id="730" idx="2"/>
              <a:endCxn id="781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26337100-5875-F41E-48EB-EA0BB201047F}"/>
                </a:ext>
              </a:extLst>
            </p:cNvPr>
            <p:cNvCxnSpPr>
              <a:cxnSpLocks/>
              <a:stCxn id="782" idx="2"/>
              <a:endCxn id="729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7BB3285D-557A-63CC-1E9A-4B286E6D8AA6}"/>
                </a:ext>
              </a:extLst>
            </p:cNvPr>
            <p:cNvCxnSpPr>
              <a:cxnSpLocks/>
              <a:stCxn id="785" idx="2"/>
              <a:endCxn id="729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EAB22C0C-1C47-2540-DC3E-C61609F38FE7}"/>
                </a:ext>
              </a:extLst>
            </p:cNvPr>
            <p:cNvCxnSpPr>
              <a:cxnSpLocks/>
              <a:stCxn id="757" idx="6"/>
              <a:endCxn id="762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A648F4F0-9142-CCD9-1343-5B205E708FDA}"/>
                </a:ext>
              </a:extLst>
            </p:cNvPr>
            <p:cNvCxnSpPr>
              <a:cxnSpLocks/>
              <a:stCxn id="736" idx="2"/>
              <a:endCxn id="731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73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Potential Issues for FL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Spectral efficiency &amp; latency:</a:t>
                </a:r>
                <a:r>
                  <a:rPr lang="en-US" dirty="0">
                    <a:solidFill>
                      <a:schemeClr val="tx1"/>
                    </a:solidFill>
                  </a:rPr>
                  <a:t> A large number of parameters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may need to be transmitted in the UL and downlink (DL) many times and there can be many devices in the network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Wireless channel:</a:t>
                </a:r>
                <a:r>
                  <a:rPr lang="en-US" dirty="0">
                    <a:solidFill>
                      <a:schemeClr val="tx1"/>
                    </a:solidFill>
                  </a:rPr>
                  <a:t> Due to the fading, the gradients/model parameters can be lost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Data heterogeneity: </a:t>
                </a:r>
                <a:r>
                  <a:rPr lang="en-US" dirty="0">
                    <a:solidFill>
                      <a:schemeClr val="tx1"/>
                    </a:solidFill>
                  </a:rPr>
                  <a:t>The data at edge devices may not have identical distributions, which can cause bias in the learning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Device heterogeneity: </a:t>
                </a:r>
                <a:r>
                  <a:rPr lang="en-US" dirty="0">
                    <a:solidFill>
                      <a:schemeClr val="tx1"/>
                    </a:solidFill>
                  </a:rPr>
                  <a:t>Devices may have different hardware capabilities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  <a:blipFill>
                <a:blip r:embed="rId3"/>
                <a:stretch>
                  <a:fillRect l="-76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88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Potential Issues for FL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Spectral efficiency &amp; latency:</a:t>
                </a:r>
                <a:r>
                  <a:rPr lang="en-US" dirty="0">
                    <a:solidFill>
                      <a:schemeClr val="tx1"/>
                    </a:solidFill>
                  </a:rPr>
                  <a:t> A large number of parameters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may need to be transmitted in the UL and downlink (DL) many times and there can be many devices in the network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  <a:blipFill>
                <a:blip r:embed="rId3"/>
                <a:stretch>
                  <a:fillRect l="-76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EB2B0-2747-1D5E-614B-937DA1E1F3B9}"/>
              </a:ext>
            </a:extLst>
          </p:cNvPr>
          <p:cNvSpPr txBox="1"/>
          <p:nvPr/>
        </p:nvSpPr>
        <p:spPr>
          <a:xfrm>
            <a:off x="619385" y="3876458"/>
            <a:ext cx="10951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Over-the-air computation (OAC) </a:t>
            </a:r>
            <a:r>
              <a:rPr lang="en-US" dirty="0">
                <a:solidFill>
                  <a:schemeClr val="tx1"/>
                </a:solidFill>
              </a:rPr>
              <a:t>addresses the spectral efficiency &amp;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latency challenge [2,6]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B8E1F9-6453-20F9-083F-14C22C72F70B}"/>
              </a:ext>
            </a:extLst>
          </p:cNvPr>
          <p:cNvSpPr/>
          <p:nvPr/>
        </p:nvSpPr>
        <p:spPr bwMode="auto">
          <a:xfrm>
            <a:off x="1286772" y="2023880"/>
            <a:ext cx="9838428" cy="1065213"/>
          </a:xfrm>
          <a:prstGeom prst="roundRect">
            <a:avLst>
              <a:gd name="adj" fmla="val 75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565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46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64F5-9CD3-02A6-3DD4-7D04BA6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AA9-080E-2F31-3E72-EFE968B1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2"/>
            <a:ext cx="10361084" cy="9183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exploits the superposition property of wireless multiple access channels to perform numerical calculations over the air [7]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198-E3C2-AB68-034F-F185A0E20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A8B0A-CE33-C16B-4610-41255516C2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696EC-C8CE-782F-2709-66A63BCC20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80F99-908E-6022-5881-6DE1CFEB5889}"/>
              </a:ext>
            </a:extLst>
          </p:cNvPr>
          <p:cNvSpPr/>
          <p:nvPr/>
        </p:nvSpPr>
        <p:spPr>
          <a:xfrm>
            <a:off x="3972789" y="327914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D43110-DEDA-FC79-BB99-FF9173F124E4}"/>
              </a:ext>
            </a:extLst>
          </p:cNvPr>
          <p:cNvCxnSpPr>
            <a:cxnSpLocks/>
          </p:cNvCxnSpPr>
          <p:nvPr/>
        </p:nvCxnSpPr>
        <p:spPr>
          <a:xfrm flipH="1">
            <a:off x="4069769" y="332486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54100B5-96C1-B287-B8EF-25E9C3E0F41B}"/>
              </a:ext>
            </a:extLst>
          </p:cNvPr>
          <p:cNvGrpSpPr/>
          <p:nvPr/>
        </p:nvGrpSpPr>
        <p:grpSpPr>
          <a:xfrm>
            <a:off x="3839021" y="3113870"/>
            <a:ext cx="130908" cy="213640"/>
            <a:chOff x="3162869" y="1587873"/>
            <a:chExt cx="130908" cy="21364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8C0864-5D9C-5692-17CF-F4F5E7FBA1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AFC5B6-95FE-3A89-5F2D-0D3B6E5B3A7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983FE9-14B5-73C9-AD91-F6BC66B31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984C32-C9F5-33B7-CC37-00288D404AE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99504" y="332486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ECB0630-E7CF-2E3F-3E4D-655DE3A0F4B6}"/>
              </a:ext>
            </a:extLst>
          </p:cNvPr>
          <p:cNvSpPr/>
          <p:nvPr/>
        </p:nvSpPr>
        <p:spPr>
          <a:xfrm>
            <a:off x="4003955" y="3833917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ED0DC7-776B-DCF7-E192-E834BEC0C579}"/>
              </a:ext>
            </a:extLst>
          </p:cNvPr>
          <p:cNvGrpSpPr/>
          <p:nvPr/>
        </p:nvGrpSpPr>
        <p:grpSpPr>
          <a:xfrm>
            <a:off x="3870188" y="3668641"/>
            <a:ext cx="130908" cy="213640"/>
            <a:chOff x="3162869" y="1587873"/>
            <a:chExt cx="130908" cy="21364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76A6085-3922-4DAD-7BFA-37EB50DE57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176CBD-C773-3721-3B81-2134978CDB2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4FAED8-D4B7-3A97-CF99-0732A5997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7729FD-434E-4D70-165F-36463CD912EC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930669" y="3879637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D92937-9731-D137-789A-DDF028B4B686}"/>
              </a:ext>
            </a:extLst>
          </p:cNvPr>
          <p:cNvGrpSpPr/>
          <p:nvPr/>
        </p:nvGrpSpPr>
        <p:grpSpPr>
          <a:xfrm>
            <a:off x="2708445" y="3916205"/>
            <a:ext cx="130908" cy="302388"/>
            <a:chOff x="3138020" y="3455313"/>
            <a:chExt cx="130908" cy="30238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18D326E-C072-33AC-3CAF-F827A3AEA65D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FE3A27-6A23-774D-F58B-93907835773F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9AAE-6641-C6A6-6273-613D0EE11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65F074-4C01-989C-2F98-67251980DCAD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2EBFA60-9DD2-FE81-6AC5-604DF5463D06}"/>
              </a:ext>
            </a:extLst>
          </p:cNvPr>
          <p:cNvSpPr/>
          <p:nvPr/>
        </p:nvSpPr>
        <p:spPr>
          <a:xfrm>
            <a:off x="4025822" y="529382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C015A1-7685-114E-2475-3DAB8EB3B298}"/>
              </a:ext>
            </a:extLst>
          </p:cNvPr>
          <p:cNvCxnSpPr>
            <a:cxnSpLocks/>
            <a:stCxn id="44" idx="1"/>
            <a:endCxn id="25" idx="6"/>
          </p:cNvCxnSpPr>
          <p:nvPr/>
        </p:nvCxnSpPr>
        <p:spPr>
          <a:xfrm flipH="1">
            <a:off x="4117262" y="5335722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9604B-5D2B-E331-D6C1-0A1E8054B7D3}"/>
              </a:ext>
            </a:extLst>
          </p:cNvPr>
          <p:cNvGrpSpPr/>
          <p:nvPr/>
        </p:nvGrpSpPr>
        <p:grpSpPr>
          <a:xfrm>
            <a:off x="3892055" y="5128546"/>
            <a:ext cx="130908" cy="213640"/>
            <a:chOff x="3162869" y="1587873"/>
            <a:chExt cx="130908" cy="21364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20337F9-D012-49B6-E829-BC9B964CA8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60A4B9-0E03-2026-36D2-9AD231A3AEA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BEE388-933C-1364-43AD-A45116E13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F4DEB9-F146-9FEA-4D3F-0DD285780CED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952536" y="533954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096569-4D64-D351-4FB1-42509DAA6C7F}"/>
              </a:ext>
            </a:extLst>
          </p:cNvPr>
          <p:cNvSpPr txBox="1"/>
          <p:nvPr/>
        </p:nvSpPr>
        <p:spPr>
          <a:xfrm rot="5400000">
            <a:off x="3911058" y="43369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9C2FFB-AF6D-E670-3729-97591E9E64E7}"/>
              </a:ext>
            </a:extLst>
          </p:cNvPr>
          <p:cNvCxnSpPr>
            <a:cxnSpLocks/>
          </p:cNvCxnSpPr>
          <p:nvPr/>
        </p:nvCxnSpPr>
        <p:spPr>
          <a:xfrm flipH="1">
            <a:off x="4069769" y="387832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337F09-EE68-8621-7BB6-48CD5ADDC3A8}"/>
              </a:ext>
            </a:extLst>
          </p:cNvPr>
          <p:cNvGrpSpPr/>
          <p:nvPr/>
        </p:nvGrpSpPr>
        <p:grpSpPr>
          <a:xfrm>
            <a:off x="2880496" y="3324866"/>
            <a:ext cx="956224" cy="1968956"/>
            <a:chOff x="4503550" y="1312887"/>
            <a:chExt cx="1592450" cy="196895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1F350F-6C72-4632-8D22-D34DFE1B9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0F0D5-5855-64B8-51A6-E33035EAA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96E187-59CA-1678-7586-C7D762E1D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42474C-20AD-51BE-4366-C522EB61E23D}"/>
                  </a:ext>
                </a:extLst>
              </p:cNvPr>
              <p:cNvSpPr/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42474C-20AD-51BE-4366-C522EB61E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561F3B-093C-1FE8-B513-BCB4A6E004C5}"/>
                  </a:ext>
                </a:extLst>
              </p:cNvPr>
              <p:cNvSpPr txBox="1"/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561F3B-093C-1FE8-B513-BCB4A6E00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blipFill>
                <a:blip r:embed="rId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E2DA07-9E55-EE55-02C0-96D4877DE4B0}"/>
              </a:ext>
            </a:extLst>
          </p:cNvPr>
          <p:cNvCxnSpPr>
            <a:cxnSpLocks/>
            <a:stCxn id="39" idx="1"/>
            <a:endCxn id="38" idx="3"/>
          </p:cNvCxnSpPr>
          <p:nvPr/>
        </p:nvCxnSpPr>
        <p:spPr>
          <a:xfrm flipH="1">
            <a:off x="5125370" y="3324866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688026-164D-761D-C4E9-66EEC1124BA4}"/>
                  </a:ext>
                </a:extLst>
              </p:cNvPr>
              <p:cNvSpPr/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688026-164D-761D-C4E9-66EEC112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blipFill>
                <a:blip r:embed="rId4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62C59C-CE01-86FC-40B9-B9D7D7D1361E}"/>
                  </a:ext>
                </a:extLst>
              </p:cNvPr>
              <p:cNvSpPr txBox="1"/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62C59C-CE01-86FC-40B9-B9D7D7D13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blipFill>
                <a:blip r:embed="rId5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2B86323-9200-C955-F907-8C69D613A6B3}"/>
              </a:ext>
            </a:extLst>
          </p:cNvPr>
          <p:cNvCxnSpPr>
            <a:cxnSpLocks/>
            <a:stCxn id="42" idx="1"/>
            <a:endCxn id="41" idx="3"/>
          </p:cNvCxnSpPr>
          <p:nvPr/>
        </p:nvCxnSpPr>
        <p:spPr>
          <a:xfrm flipH="1">
            <a:off x="5145485" y="3874139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22F296-3126-C0D0-C872-A0D1E7C86E93}"/>
                  </a:ext>
                </a:extLst>
              </p:cNvPr>
              <p:cNvSpPr/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22F296-3126-C0D0-C872-A0D1E7C86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1706BB-4583-15C8-1536-71A7B7369A54}"/>
                  </a:ext>
                </a:extLst>
              </p:cNvPr>
              <p:cNvSpPr txBox="1"/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1706BB-4583-15C8-1536-71A7B736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blipFill>
                <a:blip r:embed="rId7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AA2A32-962C-0BAB-FA1F-4FF0DDC701AF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5145485" y="5335722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AEBD11-7F79-96FB-2ADC-4F670AAFAE15}"/>
                  </a:ext>
                </a:extLst>
              </p:cNvPr>
              <p:cNvSpPr/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AEBD11-7F79-96FB-2ADC-4F670AAF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3F5C7D-643E-36BD-A464-77E58E53F8AF}"/>
              </a:ext>
            </a:extLst>
          </p:cNvPr>
          <p:cNvCxnSpPr>
            <a:cxnSpLocks/>
            <a:stCxn id="24" idx="1"/>
            <a:endCxn id="47" idx="3"/>
          </p:cNvCxnSpPr>
          <p:nvPr/>
        </p:nvCxnSpPr>
        <p:spPr>
          <a:xfrm flipH="1">
            <a:off x="2562225" y="4172873"/>
            <a:ext cx="16288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5A41E6-FCCA-6231-3851-700F0F5106B3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1501146" y="4173616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C822C6-2ED5-52F7-F734-1B0136E00B2C}"/>
                  </a:ext>
                </a:extLst>
              </p:cNvPr>
              <p:cNvSpPr txBox="1"/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C822C6-2ED5-52F7-F734-1B0136E0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629E5895-3BF5-D25C-F4A2-C1E65A917FE2}"/>
              </a:ext>
            </a:extLst>
          </p:cNvPr>
          <p:cNvSpPr/>
          <p:nvPr/>
        </p:nvSpPr>
        <p:spPr>
          <a:xfrm rot="5400000">
            <a:off x="3268094" y="4879971"/>
            <a:ext cx="135367" cy="105979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572FB0-C51D-9CCD-8007-13DB494BC548}"/>
              </a:ext>
            </a:extLst>
          </p:cNvPr>
          <p:cNvSpPr txBox="1"/>
          <p:nvPr/>
        </p:nvSpPr>
        <p:spPr>
          <a:xfrm>
            <a:off x="2438400" y="5459195"/>
            <a:ext cx="17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Ideal multiple-access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D75CFA-16DB-73A4-9BBF-4FC7BF031CFE}"/>
                  </a:ext>
                </a:extLst>
              </p:cNvPr>
              <p:cNvSpPr txBox="1"/>
              <p:nvPr/>
            </p:nvSpPr>
            <p:spPr>
              <a:xfrm>
                <a:off x="6738707" y="2784689"/>
                <a:ext cx="4394601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D75CFA-16DB-73A4-9BBF-4FC7BF03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707" y="2784689"/>
                <a:ext cx="4394601" cy="10831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C4B44CC-D161-E34F-DCC2-C0E9470DE271}"/>
                  </a:ext>
                </a:extLst>
              </p:cNvPr>
              <p:cNvSpPr txBox="1"/>
              <p:nvPr/>
            </p:nvSpPr>
            <p:spPr>
              <a:xfrm>
                <a:off x="7807941" y="3933953"/>
                <a:ext cx="23788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C4B44CC-D161-E34F-DCC2-C0E9470D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41" y="3933953"/>
                <a:ext cx="2378873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6ED3B7-632A-0F66-98F0-B7011EFF42A7}"/>
                  </a:ext>
                </a:extLst>
              </p:cNvPr>
              <p:cNvSpPr txBox="1"/>
              <p:nvPr/>
            </p:nvSpPr>
            <p:spPr>
              <a:xfrm>
                <a:off x="6660516" y="4319314"/>
                <a:ext cx="46149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processing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6ED3B7-632A-0F66-98F0-B7011EFF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16" y="4319314"/>
                <a:ext cx="4614969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615DE9-96C8-4BC6-8DC3-C58792BF8221}"/>
                  </a:ext>
                </a:extLst>
              </p:cNvPr>
              <p:cNvSpPr txBox="1"/>
              <p:nvPr/>
            </p:nvSpPr>
            <p:spPr>
              <a:xfrm>
                <a:off x="6660516" y="4655481"/>
                <a:ext cx="46149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Post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processing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615DE9-96C8-4BC6-8DC3-C58792BF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16" y="4655481"/>
                <a:ext cx="4614969" cy="40011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3E6041F-4D71-D3EA-9ED4-BA2D9B873DDB}"/>
              </a:ext>
            </a:extLst>
          </p:cNvPr>
          <p:cNvSpPr txBox="1"/>
          <p:nvPr/>
        </p:nvSpPr>
        <p:spPr>
          <a:xfrm>
            <a:off x="6094943" y="5136918"/>
            <a:ext cx="5579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Several “air-computable” functions: Mean,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weighted sum, polynomials, norm</a:t>
            </a:r>
          </a:p>
        </p:txBody>
      </p:sp>
    </p:spTree>
    <p:extLst>
      <p:ext uri="{BB962C8B-B14F-4D97-AF65-F5344CB8AC3E}">
        <p14:creationId xmlns:p14="http://schemas.microsoft.com/office/powerpoint/2010/main" val="394590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64F5-9CD3-02A6-3DD4-7D04BA6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AA9-080E-2F31-3E72-EFE968B1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2"/>
            <a:ext cx="10361084" cy="9183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exploits the superposition property of wireless multiple access channels to perform numerical calculations over the air [7]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198-E3C2-AB68-034F-F185A0E20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A8B0A-CE33-C16B-4610-41255516C2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696EC-C8CE-782F-2709-66A63BCC20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1486EEF6-CD11-8503-7FB0-8D2ADC4A91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74990" y="2846741"/>
            <a:ext cx="5750025" cy="3048000"/>
            <a:chOff x="1829" y="1094"/>
            <a:chExt cx="4022" cy="2132"/>
          </a:xfrm>
        </p:grpSpPr>
        <p:sp>
          <p:nvSpPr>
            <p:cNvPr id="63" name="AutoShape 3">
              <a:extLst>
                <a:ext uri="{FF2B5EF4-FFF2-40B4-BE49-F238E27FC236}">
                  <a16:creationId xmlns:a16="http://schemas.microsoft.com/office/drawing/2014/main" id="{65DE4A00-9737-C24B-6E7E-A91ABCF377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9" y="1094"/>
              <a:ext cx="402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FF2594-26BB-A712-0E44-59BBFFED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1094"/>
              <a:ext cx="4027" cy="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" name="Oval 1023">
            <a:extLst>
              <a:ext uri="{FF2B5EF4-FFF2-40B4-BE49-F238E27FC236}">
                <a16:creationId xmlns:a16="http://schemas.microsoft.com/office/drawing/2014/main" id="{B38EA754-B434-E94D-AD3C-C20547FAE180}"/>
              </a:ext>
            </a:extLst>
          </p:cNvPr>
          <p:cNvSpPr/>
          <p:nvPr/>
        </p:nvSpPr>
        <p:spPr>
          <a:xfrm>
            <a:off x="3972789" y="327914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2B808EAD-DDB7-852B-BCD7-51209DBF4E2F}"/>
              </a:ext>
            </a:extLst>
          </p:cNvPr>
          <p:cNvCxnSpPr>
            <a:cxnSpLocks/>
          </p:cNvCxnSpPr>
          <p:nvPr/>
        </p:nvCxnSpPr>
        <p:spPr>
          <a:xfrm flipH="1">
            <a:off x="4069769" y="332486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E089C38F-1832-3EDD-C577-907BBE5E0F40}"/>
              </a:ext>
            </a:extLst>
          </p:cNvPr>
          <p:cNvGrpSpPr/>
          <p:nvPr/>
        </p:nvGrpSpPr>
        <p:grpSpPr>
          <a:xfrm>
            <a:off x="3839021" y="3113870"/>
            <a:ext cx="130908" cy="213640"/>
            <a:chOff x="3162869" y="1587873"/>
            <a:chExt cx="130908" cy="213640"/>
          </a:xfrm>
        </p:grpSpPr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0EF9D110-31ED-266F-9A19-5C60A6CD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6A8381E8-5366-9647-776A-FFA4C463939A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49F482A7-9FBC-9230-9D6F-FDF0EC42C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61E40AF6-DB99-FA84-0AE6-C8A5648EA159}"/>
              </a:ext>
            </a:extLst>
          </p:cNvPr>
          <p:cNvCxnSpPr>
            <a:cxnSpLocks/>
            <a:stCxn id="1024" idx="2"/>
          </p:cNvCxnSpPr>
          <p:nvPr/>
        </p:nvCxnSpPr>
        <p:spPr>
          <a:xfrm flipH="1">
            <a:off x="3899504" y="332486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32" name="Oval 1031">
            <a:extLst>
              <a:ext uri="{FF2B5EF4-FFF2-40B4-BE49-F238E27FC236}">
                <a16:creationId xmlns:a16="http://schemas.microsoft.com/office/drawing/2014/main" id="{31535EA6-D624-3469-42E5-D5E8B340EDA1}"/>
              </a:ext>
            </a:extLst>
          </p:cNvPr>
          <p:cNvSpPr/>
          <p:nvPr/>
        </p:nvSpPr>
        <p:spPr>
          <a:xfrm>
            <a:off x="4003955" y="3833917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735F5DA-5E8E-9DAE-848E-5B26BE5D3AED}"/>
              </a:ext>
            </a:extLst>
          </p:cNvPr>
          <p:cNvGrpSpPr/>
          <p:nvPr/>
        </p:nvGrpSpPr>
        <p:grpSpPr>
          <a:xfrm>
            <a:off x="3870188" y="3668641"/>
            <a:ext cx="130908" cy="213640"/>
            <a:chOff x="3162869" y="1587873"/>
            <a:chExt cx="130908" cy="213640"/>
          </a:xfrm>
        </p:grpSpPr>
        <p:cxnSp>
          <p:nvCxnSpPr>
            <p:cNvPr id="1034" name="Straight Arrow Connector 1033">
              <a:extLst>
                <a:ext uri="{FF2B5EF4-FFF2-40B4-BE49-F238E27FC236}">
                  <a16:creationId xmlns:a16="http://schemas.microsoft.com/office/drawing/2014/main" id="{1415CEEC-65C5-2991-5A77-658775BCA9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70ACF8B-93E4-8C45-6660-C7220A920A3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22A5D6C4-9AD6-D4C7-092B-36A21A4C6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7B87A096-EEB9-B5F9-E304-CFDE7A24F325}"/>
              </a:ext>
            </a:extLst>
          </p:cNvPr>
          <p:cNvCxnSpPr>
            <a:cxnSpLocks/>
            <a:stCxn id="1032" idx="2"/>
          </p:cNvCxnSpPr>
          <p:nvPr/>
        </p:nvCxnSpPr>
        <p:spPr>
          <a:xfrm flipH="1">
            <a:off x="3930669" y="3879637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9FCAE854-D445-FAF3-DE81-F8C3F8620B9D}"/>
              </a:ext>
            </a:extLst>
          </p:cNvPr>
          <p:cNvGrpSpPr/>
          <p:nvPr/>
        </p:nvGrpSpPr>
        <p:grpSpPr>
          <a:xfrm>
            <a:off x="2708445" y="3916205"/>
            <a:ext cx="130908" cy="302388"/>
            <a:chOff x="3138020" y="3455313"/>
            <a:chExt cx="130908" cy="302388"/>
          </a:xfrm>
        </p:grpSpPr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BA02A8F0-1B0B-2031-7C47-C7101F5C97A1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E4264F3C-D402-6E3E-6CCD-5340E2F6E0D9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8DD0C3E5-7815-3648-EA31-7F7711D5C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6B09ECB-1F22-4C53-FE7E-766C8F158713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3" name="Oval 1042">
            <a:extLst>
              <a:ext uri="{FF2B5EF4-FFF2-40B4-BE49-F238E27FC236}">
                <a16:creationId xmlns:a16="http://schemas.microsoft.com/office/drawing/2014/main" id="{289EB8FC-21E3-9ACC-AC7E-9467B0F0CD84}"/>
              </a:ext>
            </a:extLst>
          </p:cNvPr>
          <p:cNvSpPr/>
          <p:nvPr/>
        </p:nvSpPr>
        <p:spPr>
          <a:xfrm>
            <a:off x="4025822" y="529382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715A5232-00E5-83C5-40EF-FC051CEE6F56}"/>
              </a:ext>
            </a:extLst>
          </p:cNvPr>
          <p:cNvCxnSpPr>
            <a:cxnSpLocks/>
            <a:stCxn id="1062" idx="1"/>
            <a:endCxn id="1043" idx="6"/>
          </p:cNvCxnSpPr>
          <p:nvPr/>
        </p:nvCxnSpPr>
        <p:spPr>
          <a:xfrm flipH="1">
            <a:off x="4117262" y="5335722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526B115-11D5-7B9B-AF2C-7F18A6EE8FE3}"/>
              </a:ext>
            </a:extLst>
          </p:cNvPr>
          <p:cNvGrpSpPr/>
          <p:nvPr/>
        </p:nvGrpSpPr>
        <p:grpSpPr>
          <a:xfrm>
            <a:off x="3892055" y="5128546"/>
            <a:ext cx="130908" cy="213640"/>
            <a:chOff x="3162869" y="1587873"/>
            <a:chExt cx="130908" cy="213640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4CCD0782-D4FF-EEC0-5B10-A31B523C6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635A69E-A7B2-B450-551D-A7341EF1FA93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09311D5-511B-90B1-88C3-87B5361B4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89C9F670-262C-D010-A85F-4DE7A9DE4F31}"/>
              </a:ext>
            </a:extLst>
          </p:cNvPr>
          <p:cNvCxnSpPr>
            <a:cxnSpLocks/>
            <a:stCxn id="1043" idx="2"/>
          </p:cNvCxnSpPr>
          <p:nvPr/>
        </p:nvCxnSpPr>
        <p:spPr>
          <a:xfrm flipH="1">
            <a:off x="3952536" y="533954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07A4A35F-4FAC-21F8-6E53-FC28E96A10F7}"/>
              </a:ext>
            </a:extLst>
          </p:cNvPr>
          <p:cNvSpPr txBox="1"/>
          <p:nvPr/>
        </p:nvSpPr>
        <p:spPr>
          <a:xfrm rot="5400000">
            <a:off x="3911058" y="43369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6EEEF38A-6216-287A-8703-601EA27C3E06}"/>
              </a:ext>
            </a:extLst>
          </p:cNvPr>
          <p:cNvCxnSpPr>
            <a:cxnSpLocks/>
          </p:cNvCxnSpPr>
          <p:nvPr/>
        </p:nvCxnSpPr>
        <p:spPr>
          <a:xfrm flipH="1">
            <a:off x="4069769" y="387832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58345B99-05B4-28C5-19D3-380B350C6362}"/>
              </a:ext>
            </a:extLst>
          </p:cNvPr>
          <p:cNvGrpSpPr/>
          <p:nvPr/>
        </p:nvGrpSpPr>
        <p:grpSpPr>
          <a:xfrm>
            <a:off x="2880496" y="3324866"/>
            <a:ext cx="956224" cy="1968956"/>
            <a:chOff x="4503550" y="1312887"/>
            <a:chExt cx="1592450" cy="1968956"/>
          </a:xfrm>
        </p:grpSpPr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903B772-5CD4-9773-DB0C-F4E25CD7C3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149F1C0E-3886-7437-BD41-0041C7E1E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EAD1F53-7E38-F9A8-83A9-DD6D677D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49023959-E42F-3F79-1C0D-BBD1168706B5}"/>
                  </a:ext>
                </a:extLst>
              </p:cNvPr>
              <p:cNvSpPr/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49023959-E42F-3F79-1C0D-BBD116870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6C964B5-30F5-B70D-9743-3B8EB70E6CD7}"/>
                  </a:ext>
                </a:extLst>
              </p:cNvPr>
              <p:cNvSpPr txBox="1"/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6C964B5-30F5-B70D-9743-3B8EB70E6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blipFill>
                <a:blip r:embed="rId4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A8EF9800-09E2-B973-9418-6224799FB49C}"/>
              </a:ext>
            </a:extLst>
          </p:cNvPr>
          <p:cNvCxnSpPr>
            <a:cxnSpLocks/>
            <a:stCxn id="1057" idx="1"/>
            <a:endCxn id="1056" idx="3"/>
          </p:cNvCxnSpPr>
          <p:nvPr/>
        </p:nvCxnSpPr>
        <p:spPr>
          <a:xfrm flipH="1">
            <a:off x="5125370" y="3324866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9536236-CC83-9270-B39B-1C55B18D9073}"/>
                  </a:ext>
                </a:extLst>
              </p:cNvPr>
              <p:cNvSpPr/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9536236-CC83-9270-B39B-1C55B18D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51C9AEB7-CED0-56CF-D39D-51BA5FAA8A80}"/>
                  </a:ext>
                </a:extLst>
              </p:cNvPr>
              <p:cNvSpPr txBox="1"/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51C9AEB7-CED0-56CF-D39D-51BA5FAA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blipFill>
                <a:blip r:embed="rId6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1" name="Straight Arrow Connector 1060">
            <a:extLst>
              <a:ext uri="{FF2B5EF4-FFF2-40B4-BE49-F238E27FC236}">
                <a16:creationId xmlns:a16="http://schemas.microsoft.com/office/drawing/2014/main" id="{ED57AE3D-7A6B-D350-F9F0-52C4BAE1ACFA}"/>
              </a:ext>
            </a:extLst>
          </p:cNvPr>
          <p:cNvCxnSpPr>
            <a:cxnSpLocks/>
            <a:stCxn id="1060" idx="1"/>
            <a:endCxn id="1059" idx="3"/>
          </p:cNvCxnSpPr>
          <p:nvPr/>
        </p:nvCxnSpPr>
        <p:spPr>
          <a:xfrm flipH="1">
            <a:off x="5145485" y="3874139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72435B9C-CD6C-AC29-9751-BF30737210C4}"/>
                  </a:ext>
                </a:extLst>
              </p:cNvPr>
              <p:cNvSpPr/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72435B9C-CD6C-AC29-9751-BF3073721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B4DF22BA-C8DF-5569-F2D7-B3717BA841E3}"/>
                  </a:ext>
                </a:extLst>
              </p:cNvPr>
              <p:cNvSpPr txBox="1"/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B4DF22BA-C8DF-5569-F2D7-B3717BA8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blipFill>
                <a:blip r:embed="rId8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4" name="Straight Arrow Connector 1063">
            <a:extLst>
              <a:ext uri="{FF2B5EF4-FFF2-40B4-BE49-F238E27FC236}">
                <a16:creationId xmlns:a16="http://schemas.microsoft.com/office/drawing/2014/main" id="{189ACC16-8D34-C03D-203F-0F166A20B92E}"/>
              </a:ext>
            </a:extLst>
          </p:cNvPr>
          <p:cNvCxnSpPr>
            <a:cxnSpLocks/>
            <a:stCxn id="1063" idx="1"/>
            <a:endCxn id="1062" idx="3"/>
          </p:cNvCxnSpPr>
          <p:nvPr/>
        </p:nvCxnSpPr>
        <p:spPr>
          <a:xfrm flipH="1">
            <a:off x="5145485" y="5335722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9D9E63F2-FAD9-FE90-92B1-91EAE1198DF1}"/>
                  </a:ext>
                </a:extLst>
              </p:cNvPr>
              <p:cNvSpPr/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9D9E63F2-FAD9-FE90-92B1-91EAE1198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7D2214E8-EE13-1C61-0AE1-A5470252219F}"/>
              </a:ext>
            </a:extLst>
          </p:cNvPr>
          <p:cNvCxnSpPr>
            <a:cxnSpLocks/>
            <a:stCxn id="1042" idx="1"/>
            <a:endCxn id="1065" idx="3"/>
          </p:cNvCxnSpPr>
          <p:nvPr/>
        </p:nvCxnSpPr>
        <p:spPr>
          <a:xfrm flipH="1">
            <a:off x="2562225" y="4172873"/>
            <a:ext cx="16288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67" name="Straight Arrow Connector 1066">
            <a:extLst>
              <a:ext uri="{FF2B5EF4-FFF2-40B4-BE49-F238E27FC236}">
                <a16:creationId xmlns:a16="http://schemas.microsoft.com/office/drawing/2014/main" id="{8E9BBA14-2F49-18B5-0ED3-15B78149CDA4}"/>
              </a:ext>
            </a:extLst>
          </p:cNvPr>
          <p:cNvCxnSpPr>
            <a:cxnSpLocks/>
            <a:stCxn id="1065" idx="1"/>
          </p:cNvCxnSpPr>
          <p:nvPr/>
        </p:nvCxnSpPr>
        <p:spPr>
          <a:xfrm flipH="1">
            <a:off x="1501146" y="4173616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E75A99E2-76FF-0DD6-071C-63E00C530135}"/>
                  </a:ext>
                </a:extLst>
              </p:cNvPr>
              <p:cNvSpPr txBox="1"/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E75A99E2-76FF-0DD6-071C-63E00C53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9" name="Right Brace 1068">
            <a:extLst>
              <a:ext uri="{FF2B5EF4-FFF2-40B4-BE49-F238E27FC236}">
                <a16:creationId xmlns:a16="http://schemas.microsoft.com/office/drawing/2014/main" id="{1EA0DEF8-20B4-4721-DD00-25C984F16F16}"/>
              </a:ext>
            </a:extLst>
          </p:cNvPr>
          <p:cNvSpPr/>
          <p:nvPr/>
        </p:nvSpPr>
        <p:spPr>
          <a:xfrm rot="5400000">
            <a:off x="3268094" y="4879971"/>
            <a:ext cx="135367" cy="105979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FBD5787A-0DBF-DDC4-AE8F-0CE96677C33D}"/>
              </a:ext>
            </a:extLst>
          </p:cNvPr>
          <p:cNvSpPr txBox="1"/>
          <p:nvPr/>
        </p:nvSpPr>
        <p:spPr>
          <a:xfrm>
            <a:off x="2438400" y="5459195"/>
            <a:ext cx="17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Ideal multiple-access channel</a:t>
            </a:r>
          </a:p>
        </p:txBody>
      </p:sp>
    </p:spTree>
    <p:extLst>
      <p:ext uri="{BB962C8B-B14F-4D97-AF65-F5344CB8AC3E}">
        <p14:creationId xmlns:p14="http://schemas.microsoft.com/office/powerpoint/2010/main" val="8834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538C3-A03C-D076-7239-FD270836A974}"/>
              </a:ext>
            </a:extLst>
          </p:cNvPr>
          <p:cNvSpPr/>
          <p:nvPr/>
        </p:nvSpPr>
        <p:spPr>
          <a:xfrm>
            <a:off x="6333501" y="2414083"/>
            <a:ext cx="443785" cy="189055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35">
                <a:extLst>
                  <a:ext uri="{FF2B5EF4-FFF2-40B4-BE49-F238E27FC236}">
                    <a16:creationId xmlns:a16="http://schemas.microsoft.com/office/drawing/2014/main" id="{B8E7A544-2DAD-BD55-6ADA-63B0722C356D}"/>
                  </a:ext>
                </a:extLst>
              </p:cNvPr>
              <p:cNvSpPr txBox="1"/>
              <p:nvPr/>
            </p:nvSpPr>
            <p:spPr>
              <a:xfrm>
                <a:off x="3853831" y="2465826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135">
                <a:extLst>
                  <a:ext uri="{FF2B5EF4-FFF2-40B4-BE49-F238E27FC236}">
                    <a16:creationId xmlns:a16="http://schemas.microsoft.com/office/drawing/2014/main" id="{B8E7A544-2DAD-BD55-6ADA-63B0722C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31" y="2465826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6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772EF3-7043-5575-E98E-F8B341C5B467}"/>
              </a:ext>
            </a:extLst>
          </p:cNvPr>
          <p:cNvSpPr/>
          <p:nvPr/>
        </p:nvSpPr>
        <p:spPr>
          <a:xfrm>
            <a:off x="4082543" y="242185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391" descr="Database outline">
            <a:extLst>
              <a:ext uri="{FF2B5EF4-FFF2-40B4-BE49-F238E27FC236}">
                <a16:creationId xmlns:a16="http://schemas.microsoft.com/office/drawing/2014/main" id="{FC163C91-6817-E0F1-FCC8-F43624B41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2283232"/>
            <a:ext cx="402677" cy="40267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BBB478-AFE7-2461-5611-0C4E510ED44C}"/>
              </a:ext>
            </a:extLst>
          </p:cNvPr>
          <p:cNvCxnSpPr>
            <a:cxnSpLocks/>
          </p:cNvCxnSpPr>
          <p:nvPr/>
        </p:nvCxnSpPr>
        <p:spPr>
          <a:xfrm flipH="1">
            <a:off x="4179523" y="246757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D4B94E-2815-A0EB-6292-2D9A1E4FCAF1}"/>
              </a:ext>
            </a:extLst>
          </p:cNvPr>
          <p:cNvGrpSpPr/>
          <p:nvPr/>
        </p:nvGrpSpPr>
        <p:grpSpPr>
          <a:xfrm>
            <a:off x="3948775" y="2256575"/>
            <a:ext cx="130908" cy="213640"/>
            <a:chOff x="3162869" y="1587873"/>
            <a:chExt cx="130908" cy="21364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FD8411-C847-6D66-3C84-E0C6221E1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F25B8E-E19C-3F75-847C-663E3E06C21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51D9E6-DD06-6DD9-5E25-7DEBF8528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DB64F9-EACC-31E5-6A18-D9022E1F022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009258" y="246757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35">
            <a:extLst>
              <a:ext uri="{FF2B5EF4-FFF2-40B4-BE49-F238E27FC236}">
                <a16:creationId xmlns:a16="http://schemas.microsoft.com/office/drawing/2014/main" id="{D077F604-C1B7-DE13-9A3D-F2FADDBEAC9D}"/>
              </a:ext>
            </a:extLst>
          </p:cNvPr>
          <p:cNvSpPr txBox="1"/>
          <p:nvPr/>
        </p:nvSpPr>
        <p:spPr>
          <a:xfrm>
            <a:off x="3853831" y="310693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DB1534-A571-8454-3EBE-A1AE80B203B4}"/>
              </a:ext>
            </a:extLst>
          </p:cNvPr>
          <p:cNvSpPr/>
          <p:nvPr/>
        </p:nvSpPr>
        <p:spPr>
          <a:xfrm>
            <a:off x="4113709" y="3019755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502562-6F1A-6C09-9B68-1E87D1B4596E}"/>
              </a:ext>
            </a:extLst>
          </p:cNvPr>
          <p:cNvGrpSpPr/>
          <p:nvPr/>
        </p:nvGrpSpPr>
        <p:grpSpPr>
          <a:xfrm>
            <a:off x="3979942" y="2854479"/>
            <a:ext cx="130908" cy="213640"/>
            <a:chOff x="3162869" y="1587873"/>
            <a:chExt cx="130908" cy="21364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A4938D-E542-3555-449B-4750DA1281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084E46-7BB0-45C4-65B3-2D0A34597A9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B5FF63-A1EE-F68F-650B-7AA443140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5D66E-399E-7E74-CC68-7F06B791648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4040423" y="3065475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3A2658-6FDE-9739-C3A6-54966DB10C39}"/>
              </a:ext>
            </a:extLst>
          </p:cNvPr>
          <p:cNvGrpSpPr/>
          <p:nvPr/>
        </p:nvGrpSpPr>
        <p:grpSpPr>
          <a:xfrm>
            <a:off x="2671979" y="2885729"/>
            <a:ext cx="130908" cy="302388"/>
            <a:chOff x="3138020" y="3455313"/>
            <a:chExt cx="130908" cy="30238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3C2AFC-260E-022B-C8F5-22226D9B1A1B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6294C0-9055-BE7C-64D6-90FD2D70D277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7DED81-CD0B-0F66-7106-BF0764A2A3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9B23A4-158E-5668-2605-D1A4137C9CAB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35">
                <a:extLst>
                  <a:ext uri="{FF2B5EF4-FFF2-40B4-BE49-F238E27FC236}">
                    <a16:creationId xmlns:a16="http://schemas.microsoft.com/office/drawing/2014/main" id="{9BCD55C7-938F-482D-7890-5EF9B8BBA623}"/>
                  </a:ext>
                </a:extLst>
              </p:cNvPr>
              <p:cNvSpPr txBox="1"/>
              <p:nvPr/>
            </p:nvSpPr>
            <p:spPr>
              <a:xfrm>
                <a:off x="3853831" y="3945666"/>
                <a:ext cx="913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TextBox 135">
                <a:extLst>
                  <a:ext uri="{FF2B5EF4-FFF2-40B4-BE49-F238E27FC236}">
                    <a16:creationId xmlns:a16="http://schemas.microsoft.com/office/drawing/2014/main" id="{9BCD55C7-938F-482D-7890-5EF9B8BB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31" y="3945666"/>
                <a:ext cx="913748" cy="369332"/>
              </a:xfrm>
              <a:prstGeom prst="rect">
                <a:avLst/>
              </a:prstGeom>
              <a:blipFill>
                <a:blip r:embed="rId5"/>
                <a:stretch>
                  <a:fillRect l="-5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626F673-6E09-8869-D2CF-F220ABF169A6}"/>
              </a:ext>
            </a:extLst>
          </p:cNvPr>
          <p:cNvSpPr/>
          <p:nvPr/>
        </p:nvSpPr>
        <p:spPr>
          <a:xfrm>
            <a:off x="4135576" y="390169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9FD0E9-40D5-AF19-F5B0-53CB63768D09}"/>
              </a:ext>
            </a:extLst>
          </p:cNvPr>
          <p:cNvCxnSpPr>
            <a:cxnSpLocks/>
          </p:cNvCxnSpPr>
          <p:nvPr/>
        </p:nvCxnSpPr>
        <p:spPr>
          <a:xfrm flipH="1">
            <a:off x="4179523" y="394741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92A760-3F67-CD0C-9301-9288DF5CA63B}"/>
              </a:ext>
            </a:extLst>
          </p:cNvPr>
          <p:cNvGrpSpPr/>
          <p:nvPr/>
        </p:nvGrpSpPr>
        <p:grpSpPr>
          <a:xfrm>
            <a:off x="4001809" y="3736415"/>
            <a:ext cx="130908" cy="213640"/>
            <a:chOff x="3162869" y="1587873"/>
            <a:chExt cx="130908" cy="21364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39777A-4CC8-7E62-BA32-60A3DE633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BB91A8-ED9E-08E9-2878-F0B4834DE66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140A1C-2E3D-4821-E633-6FEB0EC29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4B6282-3636-AF9C-0D41-B7D482753638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4062290" y="394741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8" name="Graphic 391" descr="Database outline">
            <a:extLst>
              <a:ext uri="{FF2B5EF4-FFF2-40B4-BE49-F238E27FC236}">
                <a16:creationId xmlns:a16="http://schemas.microsoft.com/office/drawing/2014/main" id="{E86007A7-D1A8-EFC7-3D35-9A949853D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3744328"/>
            <a:ext cx="402677" cy="437321"/>
          </a:xfrm>
          <a:prstGeom prst="rect">
            <a:avLst/>
          </a:prstGeom>
        </p:spPr>
      </p:pic>
      <p:pic>
        <p:nvPicPr>
          <p:cNvPr id="39" name="Graphic 391" descr="Database outline">
            <a:extLst>
              <a:ext uri="{FF2B5EF4-FFF2-40B4-BE49-F238E27FC236}">
                <a16:creationId xmlns:a16="http://schemas.microsoft.com/office/drawing/2014/main" id="{E91B3BB7-1CE4-1127-8E68-B99059406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2916576"/>
            <a:ext cx="402677" cy="40267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1402422-6D35-7800-BFD3-5C512EC51364}"/>
              </a:ext>
            </a:extLst>
          </p:cNvPr>
          <p:cNvSpPr/>
          <p:nvPr/>
        </p:nvSpPr>
        <p:spPr>
          <a:xfrm>
            <a:off x="2524291" y="3146667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7DFE19-F1ED-CC6D-7DA6-A10BF4B27CB2}"/>
              </a:ext>
            </a:extLst>
          </p:cNvPr>
          <p:cNvSpPr txBox="1"/>
          <p:nvPr/>
        </p:nvSpPr>
        <p:spPr>
          <a:xfrm rot="5400000">
            <a:off x="4020812" y="33934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76921E-E2C9-0EE5-2AA8-040BF477A567}"/>
              </a:ext>
            </a:extLst>
          </p:cNvPr>
          <p:cNvCxnSpPr>
            <a:cxnSpLocks/>
          </p:cNvCxnSpPr>
          <p:nvPr/>
        </p:nvCxnSpPr>
        <p:spPr>
          <a:xfrm flipH="1">
            <a:off x="4179523" y="3064164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9A0CA8-E7CC-D077-DB52-E615D7D4315F}"/>
              </a:ext>
            </a:extLst>
          </p:cNvPr>
          <p:cNvCxnSpPr>
            <a:cxnSpLocks/>
          </p:cNvCxnSpPr>
          <p:nvPr/>
        </p:nvCxnSpPr>
        <p:spPr>
          <a:xfrm flipH="1" flipV="1">
            <a:off x="2953815" y="3319477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2AEC22-A8B0-AD24-EA64-92BEADB88054}"/>
              </a:ext>
            </a:extLst>
          </p:cNvPr>
          <p:cNvCxnSpPr>
            <a:cxnSpLocks/>
          </p:cNvCxnSpPr>
          <p:nvPr/>
        </p:nvCxnSpPr>
        <p:spPr>
          <a:xfrm flipH="1">
            <a:off x="2970391" y="2523897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20C498-310E-5905-3D74-833B4B578D60}"/>
              </a:ext>
            </a:extLst>
          </p:cNvPr>
          <p:cNvCxnSpPr>
            <a:cxnSpLocks/>
          </p:cNvCxnSpPr>
          <p:nvPr/>
        </p:nvCxnSpPr>
        <p:spPr>
          <a:xfrm flipH="1">
            <a:off x="3014365" y="3185241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6BE2BB0-2D05-088E-515E-131E74B3A97A}"/>
              </a:ext>
            </a:extLst>
          </p:cNvPr>
          <p:cNvSpPr txBox="1"/>
          <p:nvPr/>
        </p:nvSpPr>
        <p:spPr>
          <a:xfrm rot="5400000">
            <a:off x="4493258" y="33824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BA5C59-4DB4-71CD-E0F4-2A3F8FEF5CE1}"/>
                  </a:ext>
                </a:extLst>
              </p:cNvPr>
              <p:cNvSpPr txBox="1"/>
              <p:nvPr/>
            </p:nvSpPr>
            <p:spPr>
              <a:xfrm>
                <a:off x="4796236" y="2304853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BA5C59-4DB4-71CD-E0F4-2A3F8FEF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2304853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CEAC90-C999-CF26-205F-3DC51A7006FD}"/>
                  </a:ext>
                </a:extLst>
              </p:cNvPr>
              <p:cNvSpPr txBox="1"/>
              <p:nvPr/>
            </p:nvSpPr>
            <p:spPr>
              <a:xfrm>
                <a:off x="4796236" y="2916922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CEAC90-C999-CF26-205F-3DC51A70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2916922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73AA7F-1E4C-277D-65B7-026D98E5EA02}"/>
                  </a:ext>
                </a:extLst>
              </p:cNvPr>
              <p:cNvSpPr txBox="1"/>
              <p:nvPr/>
            </p:nvSpPr>
            <p:spPr>
              <a:xfrm>
                <a:off x="4796236" y="3757153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73AA7F-1E4C-277D-65B7-026D98E5E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3757153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3BE3C78-A3C4-A3C9-3848-0D1CB02DE4E7}"/>
              </a:ext>
            </a:extLst>
          </p:cNvPr>
          <p:cNvGrpSpPr/>
          <p:nvPr/>
        </p:nvGrpSpPr>
        <p:grpSpPr>
          <a:xfrm>
            <a:off x="3208251" y="2346392"/>
            <a:ext cx="355009" cy="355009"/>
            <a:chOff x="8407346" y="4958711"/>
            <a:chExt cx="429561" cy="429561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74387B2-BD10-D58E-1FE9-892A8E260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E062EEF-E03F-46B1-0395-D28FC8C29DF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809432-93B6-B211-6D8E-4A2DE7264EF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48B76C-D288-228F-200A-7173C2A8D44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9E8002-90C8-2944-14C6-BBFD6685814C}"/>
              </a:ext>
            </a:extLst>
          </p:cNvPr>
          <p:cNvCxnSpPr>
            <a:cxnSpLocks/>
          </p:cNvCxnSpPr>
          <p:nvPr/>
        </p:nvCxnSpPr>
        <p:spPr>
          <a:xfrm flipV="1">
            <a:off x="6327941" y="2190161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3117ED-C4FB-866D-E9BB-98E79BE734D4}"/>
              </a:ext>
            </a:extLst>
          </p:cNvPr>
          <p:cNvCxnSpPr>
            <a:cxnSpLocks/>
          </p:cNvCxnSpPr>
          <p:nvPr/>
        </p:nvCxnSpPr>
        <p:spPr>
          <a:xfrm>
            <a:off x="6178784" y="4304635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Left Brace 56">
            <a:extLst>
              <a:ext uri="{FF2B5EF4-FFF2-40B4-BE49-F238E27FC236}">
                <a16:creationId xmlns:a16="http://schemas.microsoft.com/office/drawing/2014/main" id="{1418C3EA-898C-4B23-1B66-A28571184EE5}"/>
              </a:ext>
            </a:extLst>
          </p:cNvPr>
          <p:cNvSpPr/>
          <p:nvPr/>
        </p:nvSpPr>
        <p:spPr>
          <a:xfrm>
            <a:off x="6200965" y="2420423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8B4DD-D881-5909-D30E-14721179182B}"/>
              </a:ext>
            </a:extLst>
          </p:cNvPr>
          <p:cNvSpPr txBox="1"/>
          <p:nvPr/>
        </p:nvSpPr>
        <p:spPr>
          <a:xfrm rot="16200000">
            <a:off x="5412074" y="314936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3AC658E3-D706-CECA-3FAB-7A474F0EC3B6}"/>
              </a:ext>
            </a:extLst>
          </p:cNvPr>
          <p:cNvSpPr/>
          <p:nvPr/>
        </p:nvSpPr>
        <p:spPr>
          <a:xfrm rot="16200000">
            <a:off x="6505104" y="4143393"/>
            <a:ext cx="94315" cy="437523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22BC42-3568-8EC8-F584-D138172A943D}"/>
              </a:ext>
            </a:extLst>
          </p:cNvPr>
          <p:cNvSpPr txBox="1"/>
          <p:nvPr/>
        </p:nvSpPr>
        <p:spPr>
          <a:xfrm>
            <a:off x="9179034" y="413033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864F2F-12F0-7C9C-4392-67F98B78D79A}"/>
              </a:ext>
            </a:extLst>
          </p:cNvPr>
          <p:cNvSpPr txBox="1"/>
          <p:nvPr/>
        </p:nvSpPr>
        <p:spPr>
          <a:xfrm>
            <a:off x="6322382" y="199276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2F5E53-C749-7785-34A6-0F774EFF15BA}"/>
              </a:ext>
            </a:extLst>
          </p:cNvPr>
          <p:cNvSpPr txBox="1"/>
          <p:nvPr/>
        </p:nvSpPr>
        <p:spPr>
          <a:xfrm>
            <a:off x="6248400" y="43307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769C34-9ADF-561D-B38F-465B9A024A91}"/>
                  </a:ext>
                </a:extLst>
              </p:cNvPr>
              <p:cNvSpPr txBox="1"/>
              <p:nvPr/>
            </p:nvSpPr>
            <p:spPr>
              <a:xfrm>
                <a:off x="6871143" y="2508263"/>
                <a:ext cx="2381584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1’s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769C34-9ADF-561D-B38F-465B9A024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43" y="2508263"/>
                <a:ext cx="2381584" cy="753411"/>
              </a:xfrm>
              <a:prstGeom prst="rect">
                <a:avLst/>
              </a:prstGeom>
              <a:blipFill>
                <a:blip r:embed="rId9"/>
                <a:stretch>
                  <a:fillRect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F836DCF-50A9-300E-125D-F4D3AAFD5209}"/>
              </a:ext>
            </a:extLst>
          </p:cNvPr>
          <p:cNvCxnSpPr/>
          <p:nvPr/>
        </p:nvCxnSpPr>
        <p:spPr bwMode="auto">
          <a:xfrm flipH="1">
            <a:off x="6552261" y="2894102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152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93D561D-614A-1C91-9F8E-2ADD4E30A482}"/>
              </a:ext>
            </a:extLst>
          </p:cNvPr>
          <p:cNvGrpSpPr/>
          <p:nvPr/>
        </p:nvGrpSpPr>
        <p:grpSpPr>
          <a:xfrm>
            <a:off x="2526644" y="2000250"/>
            <a:ext cx="7304280" cy="2707270"/>
            <a:chOff x="2963693" y="1767753"/>
            <a:chExt cx="7304280" cy="270727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BF549CE-02A1-AD65-0B26-691932D2D64F}"/>
                </a:ext>
              </a:extLst>
            </p:cNvPr>
            <p:cNvSpPr/>
            <p:nvPr/>
          </p:nvSpPr>
          <p:spPr>
            <a:xfrm>
              <a:off x="6772903" y="2189074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76528D0-7408-1D49-A8A4-70E3F1A496D8}"/>
                </a:ext>
              </a:extLst>
            </p:cNvPr>
            <p:cNvSpPr/>
            <p:nvPr/>
          </p:nvSpPr>
          <p:spPr>
            <a:xfrm>
              <a:off x="7213200" y="2189074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35">
                  <a:extLst>
                    <a:ext uri="{FF2B5EF4-FFF2-40B4-BE49-F238E27FC236}">
                      <a16:creationId xmlns:a16="http://schemas.microsoft.com/office/drawing/2014/main" id="{B7005BE0-28FC-8BCA-0385-C2714B31C613}"/>
                    </a:ext>
                  </a:extLst>
                </p:cNvPr>
                <p:cNvSpPr txBox="1"/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2" name="TextBox 135">
                  <a:extLst>
                    <a:ext uri="{FF2B5EF4-FFF2-40B4-BE49-F238E27FC236}">
                      <a16:creationId xmlns:a16="http://schemas.microsoft.com/office/drawing/2014/main" id="{B7005BE0-28FC-8BCA-0385-C2714B31C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5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489074A-B1DD-9BFC-402B-CC47C98D68BC}"/>
                </a:ext>
              </a:extLst>
            </p:cNvPr>
            <p:cNvSpPr/>
            <p:nvPr/>
          </p:nvSpPr>
          <p:spPr>
            <a:xfrm>
              <a:off x="4521945" y="219684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4" name="Graphic 391" descr="Database outline">
              <a:extLst>
                <a:ext uri="{FF2B5EF4-FFF2-40B4-BE49-F238E27FC236}">
                  <a16:creationId xmlns:a16="http://schemas.microsoft.com/office/drawing/2014/main" id="{90433B21-BFE2-28E0-95A9-A251DCC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058223"/>
              <a:ext cx="402677" cy="402677"/>
            </a:xfrm>
            <a:prstGeom prst="rect">
              <a:avLst/>
            </a:prstGeom>
          </p:spPr>
        </p:pic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04A59176-6DD5-E44B-6F45-FF12FED83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24256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276EB6C-42EF-4861-3EA9-841D44D5E306}"/>
                </a:ext>
              </a:extLst>
            </p:cNvPr>
            <p:cNvGrpSpPr/>
            <p:nvPr/>
          </p:nvGrpSpPr>
          <p:grpSpPr>
            <a:xfrm>
              <a:off x="4388177" y="2031566"/>
              <a:ext cx="130908" cy="213640"/>
              <a:chOff x="3162869" y="1587873"/>
              <a:chExt cx="130908" cy="213640"/>
            </a:xfrm>
          </p:grpSpPr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6E957761-1A26-590E-1828-EC13C08CD6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052AE43-E837-9EE2-0FFC-7798679CB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F41CB9F5-7997-02F2-4054-48A10673A8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6D5C3275-46EC-C093-CA42-E94270B3790B}"/>
                </a:ext>
              </a:extLst>
            </p:cNvPr>
            <p:cNvCxnSpPr>
              <a:cxnSpLocks/>
              <a:stCxn id="183" idx="2"/>
            </p:cNvCxnSpPr>
            <p:nvPr/>
          </p:nvCxnSpPr>
          <p:spPr>
            <a:xfrm flipH="1">
              <a:off x="4448660" y="224256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8" name="TextBox 135">
              <a:extLst>
                <a:ext uri="{FF2B5EF4-FFF2-40B4-BE49-F238E27FC236}">
                  <a16:creationId xmlns:a16="http://schemas.microsoft.com/office/drawing/2014/main" id="{0BD28837-97DB-D130-FF5F-5AB224D79CB5}"/>
                </a:ext>
              </a:extLst>
            </p:cNvPr>
            <p:cNvSpPr txBox="1"/>
            <p:nvPr/>
          </p:nvSpPr>
          <p:spPr>
            <a:xfrm>
              <a:off x="4293233" y="288192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6A9BA35-B4DC-4606-458A-DADE43624ABB}"/>
                </a:ext>
              </a:extLst>
            </p:cNvPr>
            <p:cNvSpPr/>
            <p:nvPr/>
          </p:nvSpPr>
          <p:spPr>
            <a:xfrm>
              <a:off x="4553111" y="279474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AF089FB-5A53-F09D-CD75-6AF130D509BA}"/>
                </a:ext>
              </a:extLst>
            </p:cNvPr>
            <p:cNvGrpSpPr/>
            <p:nvPr/>
          </p:nvGrpSpPr>
          <p:grpSpPr>
            <a:xfrm>
              <a:off x="4419344" y="2629470"/>
              <a:ext cx="130908" cy="213640"/>
              <a:chOff x="3162869" y="1587873"/>
              <a:chExt cx="130908" cy="213640"/>
            </a:xfrm>
          </p:grpSpPr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FE4557B6-2557-4144-6E43-3CCB64D04E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14480E3-874F-4ED8-0ACF-02ECCDC3D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B1CEA5F-7F22-1E22-C5F6-19455BD9C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8C03E7B-C501-6668-2644-1B873D9973C0}"/>
                </a:ext>
              </a:extLst>
            </p:cNvPr>
            <p:cNvCxnSpPr>
              <a:cxnSpLocks/>
              <a:stCxn id="189" idx="2"/>
            </p:cNvCxnSpPr>
            <p:nvPr/>
          </p:nvCxnSpPr>
          <p:spPr>
            <a:xfrm flipH="1">
              <a:off x="4479825" y="284046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94C4100-530F-A10E-7D0F-7704B3DE5E26}"/>
                </a:ext>
              </a:extLst>
            </p:cNvPr>
            <p:cNvGrpSpPr/>
            <p:nvPr/>
          </p:nvGrpSpPr>
          <p:grpSpPr>
            <a:xfrm>
              <a:off x="3111381" y="2660720"/>
              <a:ext cx="130908" cy="302388"/>
              <a:chOff x="3138020" y="3455313"/>
              <a:chExt cx="130908" cy="302388"/>
            </a:xfrm>
          </p:grpSpPr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3BE54617-0F97-40C8-A200-3961A35E0982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0D2539D-F036-DA7E-8436-230E883B2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96B1F877-92E6-A3A6-BC43-0A8F9F294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D99B534-7537-DECA-2F0F-DF218F76E4F4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35">
                  <a:extLst>
                    <a:ext uri="{FF2B5EF4-FFF2-40B4-BE49-F238E27FC236}">
                      <a16:creationId xmlns:a16="http://schemas.microsoft.com/office/drawing/2014/main" id="{1CAAC384-5EB5-0AD4-261D-D1764EF51501}"/>
                    </a:ext>
                  </a:extLst>
                </p:cNvPr>
                <p:cNvSpPr txBox="1"/>
                <p:nvPr/>
              </p:nvSpPr>
              <p:spPr>
                <a:xfrm>
                  <a:off x="4293232" y="3720657"/>
                  <a:ext cx="8318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93" name="TextBox 135">
                  <a:extLst>
                    <a:ext uri="{FF2B5EF4-FFF2-40B4-BE49-F238E27FC236}">
                      <a16:creationId xmlns:a16="http://schemas.microsoft.com/office/drawing/2014/main" id="{1CAAC384-5EB5-0AD4-261D-D1764EF51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2" y="3720657"/>
                  <a:ext cx="8318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1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E78762A-17E8-5661-FEB6-A4DABD10BA86}"/>
                </a:ext>
              </a:extLst>
            </p:cNvPr>
            <p:cNvSpPr/>
            <p:nvPr/>
          </p:nvSpPr>
          <p:spPr>
            <a:xfrm>
              <a:off x="4574978" y="367668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62D28137-A1AC-D462-CD9D-7DDE3B5859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372240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B40DE4D-B501-71E6-D2CE-8844E13AA02B}"/>
                </a:ext>
              </a:extLst>
            </p:cNvPr>
            <p:cNvGrpSpPr/>
            <p:nvPr/>
          </p:nvGrpSpPr>
          <p:grpSpPr>
            <a:xfrm>
              <a:off x="4441211" y="3511406"/>
              <a:ext cx="130908" cy="213640"/>
              <a:chOff x="3162869" y="1587873"/>
              <a:chExt cx="130908" cy="213640"/>
            </a:xfrm>
          </p:grpSpPr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C22BB980-64CB-034A-F16D-AAC9F5E95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233939F-9E07-76AB-272E-1D26605F5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99BC4C8-94FF-479F-DECF-FB54B9ACE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1A432D16-D7D4-837E-629C-75FD1157156F}"/>
                </a:ext>
              </a:extLst>
            </p:cNvPr>
            <p:cNvCxnSpPr>
              <a:cxnSpLocks/>
              <a:stCxn id="194" idx="2"/>
            </p:cNvCxnSpPr>
            <p:nvPr/>
          </p:nvCxnSpPr>
          <p:spPr>
            <a:xfrm flipH="1">
              <a:off x="4501692" y="372240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98" name="Graphic 391" descr="Database outline">
              <a:extLst>
                <a:ext uri="{FF2B5EF4-FFF2-40B4-BE49-F238E27FC236}">
                  <a16:creationId xmlns:a16="http://schemas.microsoft.com/office/drawing/2014/main" id="{071D9DA9-E91A-5AC5-67EA-5E6E9092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3519319"/>
              <a:ext cx="402677" cy="437321"/>
            </a:xfrm>
            <a:prstGeom prst="rect">
              <a:avLst/>
            </a:prstGeom>
          </p:spPr>
        </p:pic>
        <p:pic>
          <p:nvPicPr>
            <p:cNvPr id="199" name="Graphic 391" descr="Database outline">
              <a:extLst>
                <a:ext uri="{FF2B5EF4-FFF2-40B4-BE49-F238E27FC236}">
                  <a16:creationId xmlns:a16="http://schemas.microsoft.com/office/drawing/2014/main" id="{6728F425-B21D-484A-5626-58B7A708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691567"/>
              <a:ext cx="402677" cy="402677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147D03A-0640-CFA1-F344-34C25AEDC8F2}"/>
                </a:ext>
              </a:extLst>
            </p:cNvPr>
            <p:cNvSpPr/>
            <p:nvPr/>
          </p:nvSpPr>
          <p:spPr>
            <a:xfrm>
              <a:off x="2963693" y="292165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E2C6D4F-EF97-6515-15B2-7C64B5DFB23C}"/>
                </a:ext>
              </a:extLst>
            </p:cNvPr>
            <p:cNvSpPr txBox="1"/>
            <p:nvPr/>
          </p:nvSpPr>
          <p:spPr>
            <a:xfrm rot="5400000">
              <a:off x="4460214" y="316840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1C4BD20-EB10-5CE8-4D50-78CA504E3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83915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7843847-E2CF-EAE9-C6C3-74FA6BCE31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3217" y="30944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2A64ED1-0679-F23C-65DA-142954942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793" y="229888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9A78383-6BCD-EA72-0AE8-31928C0B37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767" y="296023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D028C0E-0878-738D-6730-A11FB9A356FC}"/>
                </a:ext>
              </a:extLst>
            </p:cNvPr>
            <p:cNvSpPr txBox="1"/>
            <p:nvPr/>
          </p:nvSpPr>
          <p:spPr>
            <a:xfrm rot="5400000">
              <a:off x="4932660" y="315744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67AEC60-257A-1954-D7DA-D8C2AE155D96}"/>
                    </a:ext>
                  </a:extLst>
                </p:cNvPr>
                <p:cNvSpPr txBox="1"/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67AEC60-257A-1954-D7DA-D8C2AE155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0F429476-901A-E978-EDB9-C15D67B12109}"/>
                    </a:ext>
                  </a:extLst>
                </p:cNvPr>
                <p:cNvSpPr txBox="1"/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0F429476-901A-E978-EDB9-C15D67B12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434FB76-BC48-F13E-4A65-492B2AA25685}"/>
                    </a:ext>
                  </a:extLst>
                </p:cNvPr>
                <p:cNvSpPr txBox="1"/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434FB76-BC48-F13E-4A65-492B2AA25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1BBC5FF-E6A2-8FA3-6A61-6B84AE919119}"/>
                </a:ext>
              </a:extLst>
            </p:cNvPr>
            <p:cNvGrpSpPr/>
            <p:nvPr/>
          </p:nvGrpSpPr>
          <p:grpSpPr>
            <a:xfrm>
              <a:off x="3801106" y="2574683"/>
              <a:ext cx="355009" cy="355009"/>
              <a:chOff x="8407346" y="4958711"/>
              <a:chExt cx="429561" cy="429561"/>
            </a:xfrm>
          </p:grpSpPr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79266928-4370-3E28-DE5F-6D920E73FC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B93A431E-C1AA-41BE-F3E7-B4F86FFE01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628E4449-744B-4304-67E2-FAB53009694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23596C3E-441F-481B-DE1E-B8004617953C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9A19D09E-F975-7F28-72C1-A7864FCDC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343" y="1965152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5462578E-31A8-11E4-DDB8-A7C8EF049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18186" y="4079626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3" name="Left Brace 212">
              <a:extLst>
                <a:ext uri="{FF2B5EF4-FFF2-40B4-BE49-F238E27FC236}">
                  <a16:creationId xmlns:a16="http://schemas.microsoft.com/office/drawing/2014/main" id="{240D3BF5-FED1-0ACD-5607-646A1C6C9E57}"/>
                </a:ext>
              </a:extLst>
            </p:cNvPr>
            <p:cNvSpPr/>
            <p:nvPr/>
          </p:nvSpPr>
          <p:spPr>
            <a:xfrm>
              <a:off x="6640367" y="2195414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3070DEE-EBBB-32D2-08E1-1155EA6D980B}"/>
                </a:ext>
              </a:extLst>
            </p:cNvPr>
            <p:cNvSpPr txBox="1"/>
            <p:nvPr/>
          </p:nvSpPr>
          <p:spPr>
            <a:xfrm rot="16200000">
              <a:off x="5851476" y="2924358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215" name="Left Brace 214">
              <a:extLst>
                <a:ext uri="{FF2B5EF4-FFF2-40B4-BE49-F238E27FC236}">
                  <a16:creationId xmlns:a16="http://schemas.microsoft.com/office/drawing/2014/main" id="{29E86648-C9FE-2161-6607-B8FE7192A2D6}"/>
                </a:ext>
              </a:extLst>
            </p:cNvPr>
            <p:cNvSpPr/>
            <p:nvPr/>
          </p:nvSpPr>
          <p:spPr>
            <a:xfrm rot="16200000">
              <a:off x="7170725" y="3692165"/>
              <a:ext cx="94315" cy="889961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25D0C0C-CCB4-D2D9-66A5-EBFB02A0B418}"/>
                </a:ext>
              </a:extLst>
            </p:cNvPr>
            <p:cNvSpPr txBox="1"/>
            <p:nvPr/>
          </p:nvSpPr>
          <p:spPr>
            <a:xfrm>
              <a:off x="9618436" y="390532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B5A3A21F-3959-3910-8CF5-3345DDFA5B31}"/>
                </a:ext>
              </a:extLst>
            </p:cNvPr>
            <p:cNvSpPr txBox="1"/>
            <p:nvPr/>
          </p:nvSpPr>
          <p:spPr>
            <a:xfrm>
              <a:off x="6761784" y="1767753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624430A-D834-37CE-746B-44B46610BE1F}"/>
                </a:ext>
              </a:extLst>
            </p:cNvPr>
            <p:cNvSpPr txBox="1"/>
            <p:nvPr/>
          </p:nvSpPr>
          <p:spPr>
            <a:xfrm>
              <a:off x="6711615" y="4105691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Occupied 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5549313-4A7B-B0C2-1DBE-99427835ED9D}"/>
                  </a:ext>
                </a:extLst>
              </p:cNvPr>
              <p:cNvSpPr txBox="1"/>
              <p:nvPr/>
            </p:nvSpPr>
            <p:spPr>
              <a:xfrm>
                <a:off x="7251150" y="2600799"/>
                <a:ext cx="2414206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2’s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5549313-4A7B-B0C2-1DBE-99427835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50" y="2600799"/>
                <a:ext cx="2414206" cy="753411"/>
              </a:xfrm>
              <a:prstGeom prst="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9C5EE3C1-7D7D-7373-41A2-3309638D7441}"/>
              </a:ext>
            </a:extLst>
          </p:cNvPr>
          <p:cNvCxnSpPr/>
          <p:nvPr/>
        </p:nvCxnSpPr>
        <p:spPr bwMode="auto">
          <a:xfrm flipH="1">
            <a:off x="7047561" y="2903627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317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F181572-A2A1-2814-5D00-DFD3532E9A50}"/>
              </a:ext>
            </a:extLst>
          </p:cNvPr>
          <p:cNvGrpSpPr/>
          <p:nvPr/>
        </p:nvGrpSpPr>
        <p:grpSpPr>
          <a:xfrm>
            <a:off x="2528762" y="2000250"/>
            <a:ext cx="7304280" cy="2707270"/>
            <a:chOff x="2963693" y="1767753"/>
            <a:chExt cx="7304280" cy="2707270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950DB6A4-2863-B126-5375-B3257872C01B}"/>
                </a:ext>
              </a:extLst>
            </p:cNvPr>
            <p:cNvSpPr/>
            <p:nvPr/>
          </p:nvSpPr>
          <p:spPr>
            <a:xfrm>
              <a:off x="6772903" y="2189074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241023D2-806F-DC47-1E71-27AC9848A063}"/>
                </a:ext>
              </a:extLst>
            </p:cNvPr>
            <p:cNvSpPr/>
            <p:nvPr/>
          </p:nvSpPr>
          <p:spPr>
            <a:xfrm>
              <a:off x="7213200" y="2189074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5429E99F-6B6C-6E95-F0C6-606963B1A6CC}"/>
                </a:ext>
              </a:extLst>
            </p:cNvPr>
            <p:cNvSpPr/>
            <p:nvPr/>
          </p:nvSpPr>
          <p:spPr>
            <a:xfrm>
              <a:off x="9029940" y="2189074"/>
              <a:ext cx="443785" cy="189055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135">
                  <a:extLst>
                    <a:ext uri="{FF2B5EF4-FFF2-40B4-BE49-F238E27FC236}">
                      <a16:creationId xmlns:a16="http://schemas.microsoft.com/office/drawing/2014/main" id="{D0849BFD-8AE5-136C-CBFB-02D60B5FA39C}"/>
                    </a:ext>
                  </a:extLst>
                </p:cNvPr>
                <p:cNvSpPr txBox="1"/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0" name="TextBox 135">
                  <a:extLst>
                    <a:ext uri="{FF2B5EF4-FFF2-40B4-BE49-F238E27FC236}">
                      <a16:creationId xmlns:a16="http://schemas.microsoft.com/office/drawing/2014/main" id="{D0849BFD-8AE5-136C-CBFB-02D60B5F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5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7E034DC3-A3A2-DF5A-B75E-552CFDBD1129}"/>
                </a:ext>
              </a:extLst>
            </p:cNvPr>
            <p:cNvSpPr/>
            <p:nvPr/>
          </p:nvSpPr>
          <p:spPr>
            <a:xfrm>
              <a:off x="4521945" y="219684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2" name="Graphic 391" descr="Database outline">
              <a:extLst>
                <a:ext uri="{FF2B5EF4-FFF2-40B4-BE49-F238E27FC236}">
                  <a16:creationId xmlns:a16="http://schemas.microsoft.com/office/drawing/2014/main" id="{8F6DD559-AA7A-378E-C9C8-D678B089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058223"/>
              <a:ext cx="402677" cy="402677"/>
            </a:xfrm>
            <a:prstGeom prst="rect">
              <a:avLst/>
            </a:prstGeom>
          </p:spPr>
        </p:pic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4C7E38C5-797F-389E-7B5F-71284C466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24256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CCB8514-E405-5790-7D23-11F35886AA42}"/>
                </a:ext>
              </a:extLst>
            </p:cNvPr>
            <p:cNvGrpSpPr/>
            <p:nvPr/>
          </p:nvGrpSpPr>
          <p:grpSpPr>
            <a:xfrm>
              <a:off x="4388177" y="2031566"/>
              <a:ext cx="130908" cy="213640"/>
              <a:chOff x="3162869" y="1587873"/>
              <a:chExt cx="130908" cy="213640"/>
            </a:xfrm>
          </p:grpSpPr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DAA55415-73E1-19C6-E594-EAC3D8FC0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9A2B1E4F-B3EF-BAEC-31BA-332B5E856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2F4071AE-3123-3F6E-BB1C-20926EF486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BFDC1FD9-EEAE-BDDF-9106-9C5F9B73FBF9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>
              <a:off x="4448660" y="224256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135">
              <a:extLst>
                <a:ext uri="{FF2B5EF4-FFF2-40B4-BE49-F238E27FC236}">
                  <a16:creationId xmlns:a16="http://schemas.microsoft.com/office/drawing/2014/main" id="{67E171E5-21EC-CCCE-FEA2-278DAB661E11}"/>
                </a:ext>
              </a:extLst>
            </p:cNvPr>
            <p:cNvSpPr txBox="1"/>
            <p:nvPr/>
          </p:nvSpPr>
          <p:spPr>
            <a:xfrm>
              <a:off x="4293233" y="288192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F489146-E3AF-9107-5976-D6D288CCF17A}"/>
                </a:ext>
              </a:extLst>
            </p:cNvPr>
            <p:cNvSpPr/>
            <p:nvPr/>
          </p:nvSpPr>
          <p:spPr>
            <a:xfrm>
              <a:off x="4553111" y="279474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7A0B04E7-311C-D4F1-B6D6-EC9F7D92E091}"/>
                </a:ext>
              </a:extLst>
            </p:cNvPr>
            <p:cNvGrpSpPr/>
            <p:nvPr/>
          </p:nvGrpSpPr>
          <p:grpSpPr>
            <a:xfrm>
              <a:off x="4419344" y="2629470"/>
              <a:ext cx="130908" cy="213640"/>
              <a:chOff x="3162869" y="1587873"/>
              <a:chExt cx="130908" cy="213640"/>
            </a:xfrm>
          </p:grpSpPr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D2721903-24C6-F613-BC30-1CB598493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38DC319E-98D0-C0A9-A7F6-2C5205443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7835AEB4-942B-E473-3797-294EEE45A6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CD8667FF-465A-2FEC-8D42-C2E7F10A2B84}"/>
                </a:ext>
              </a:extLst>
            </p:cNvPr>
            <p:cNvCxnSpPr>
              <a:cxnSpLocks/>
              <a:stCxn id="327" idx="2"/>
            </p:cNvCxnSpPr>
            <p:nvPr/>
          </p:nvCxnSpPr>
          <p:spPr>
            <a:xfrm flipH="1">
              <a:off x="4479825" y="284046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6433949-7242-ED05-F0A8-08CA203E5184}"/>
                </a:ext>
              </a:extLst>
            </p:cNvPr>
            <p:cNvGrpSpPr/>
            <p:nvPr/>
          </p:nvGrpSpPr>
          <p:grpSpPr>
            <a:xfrm>
              <a:off x="3111381" y="2660720"/>
              <a:ext cx="130908" cy="302388"/>
              <a:chOff x="3138020" y="3455313"/>
              <a:chExt cx="130908" cy="302388"/>
            </a:xfrm>
          </p:grpSpPr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FB2E0819-0354-765E-B9AB-6705C5FBA1F3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3E09899F-B953-C798-45BC-06B30A203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8D7DA728-336C-8C40-618E-13D54019F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F0A2D43-6DEE-5A85-9823-57F3207F195A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TextBox 135">
                  <a:extLst>
                    <a:ext uri="{FF2B5EF4-FFF2-40B4-BE49-F238E27FC236}">
                      <a16:creationId xmlns:a16="http://schemas.microsoft.com/office/drawing/2014/main" id="{6E0D0B09-1D5D-1946-325A-AD99E08609D2}"/>
                    </a:ext>
                  </a:extLst>
                </p:cNvPr>
                <p:cNvSpPr txBox="1"/>
                <p:nvPr/>
              </p:nvSpPr>
              <p:spPr>
                <a:xfrm>
                  <a:off x="4293232" y="3720657"/>
                  <a:ext cx="7976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1" name="TextBox 135">
                  <a:extLst>
                    <a:ext uri="{FF2B5EF4-FFF2-40B4-BE49-F238E27FC236}">
                      <a16:creationId xmlns:a16="http://schemas.microsoft.com/office/drawing/2014/main" id="{6E0D0B09-1D5D-1946-325A-AD99E0860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2" y="3720657"/>
                  <a:ext cx="7976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8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D046C3B5-EE49-02EC-F7E8-F0CBD5A56797}"/>
                </a:ext>
              </a:extLst>
            </p:cNvPr>
            <p:cNvSpPr/>
            <p:nvPr/>
          </p:nvSpPr>
          <p:spPr>
            <a:xfrm>
              <a:off x="4574978" y="367668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483D336D-8F4D-9A1D-CC23-DAA910DB2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372240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F7F30E68-D2AF-D747-57B7-EB340B980CED}"/>
                </a:ext>
              </a:extLst>
            </p:cNvPr>
            <p:cNvGrpSpPr/>
            <p:nvPr/>
          </p:nvGrpSpPr>
          <p:grpSpPr>
            <a:xfrm>
              <a:off x="4441211" y="3511406"/>
              <a:ext cx="130908" cy="213640"/>
              <a:chOff x="3162869" y="1587873"/>
              <a:chExt cx="130908" cy="213640"/>
            </a:xfrm>
          </p:grpSpPr>
          <p:cxnSp>
            <p:nvCxnSpPr>
              <p:cNvPr id="362" name="Straight Arrow Connector 361">
                <a:extLst>
                  <a:ext uri="{FF2B5EF4-FFF2-40B4-BE49-F238E27FC236}">
                    <a16:creationId xmlns:a16="http://schemas.microsoft.com/office/drawing/2014/main" id="{63B5898D-AECB-C378-8AEB-F4DF55AE2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CC3186AE-8BCA-3C32-0253-EC0129D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2C3FDBA2-2895-820D-2454-4E94864F8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C3C8AC9F-86E0-F24B-9179-55169A1C1A54}"/>
                </a:ext>
              </a:extLst>
            </p:cNvPr>
            <p:cNvCxnSpPr>
              <a:cxnSpLocks/>
              <a:stCxn id="332" idx="2"/>
            </p:cNvCxnSpPr>
            <p:nvPr/>
          </p:nvCxnSpPr>
          <p:spPr>
            <a:xfrm flipH="1">
              <a:off x="4501692" y="372240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36" name="Graphic 391" descr="Database outline">
              <a:extLst>
                <a:ext uri="{FF2B5EF4-FFF2-40B4-BE49-F238E27FC236}">
                  <a16:creationId xmlns:a16="http://schemas.microsoft.com/office/drawing/2014/main" id="{B14DE3F2-8124-C225-F8B3-BEF4A84C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3519319"/>
              <a:ext cx="402677" cy="437321"/>
            </a:xfrm>
            <a:prstGeom prst="rect">
              <a:avLst/>
            </a:prstGeom>
          </p:spPr>
        </p:pic>
        <p:pic>
          <p:nvPicPr>
            <p:cNvPr id="337" name="Graphic 391" descr="Database outline">
              <a:extLst>
                <a:ext uri="{FF2B5EF4-FFF2-40B4-BE49-F238E27FC236}">
                  <a16:creationId xmlns:a16="http://schemas.microsoft.com/office/drawing/2014/main" id="{EF14C308-8E22-B79D-FC2C-741F952D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691567"/>
              <a:ext cx="402677" cy="402677"/>
            </a:xfrm>
            <a:prstGeom prst="rect">
              <a:avLst/>
            </a:prstGeom>
          </p:spPr>
        </p:pic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8C887DFE-4488-C040-403F-4F85970C49DF}"/>
                </a:ext>
              </a:extLst>
            </p:cNvPr>
            <p:cNvSpPr/>
            <p:nvPr/>
          </p:nvSpPr>
          <p:spPr>
            <a:xfrm>
              <a:off x="2963693" y="292165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8F0CF831-B894-6A30-2038-C5ADBF962974}"/>
                </a:ext>
              </a:extLst>
            </p:cNvPr>
            <p:cNvSpPr txBox="1"/>
            <p:nvPr/>
          </p:nvSpPr>
          <p:spPr>
            <a:xfrm rot="5400000">
              <a:off x="4460214" y="316840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C289500-88A1-E2D1-1CDC-D38941BDB7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83915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DF241F4E-0024-EC73-7057-268EC833F0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3217" y="30944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EC67FE8-61F6-3EDB-0673-AF23A2807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793" y="229888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8BE2E8-A4AE-42F3-A063-5BA951BFC6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767" y="296023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C1B501AC-6D07-D658-575D-EA862E3FD9AF}"/>
                </a:ext>
              </a:extLst>
            </p:cNvPr>
            <p:cNvSpPr txBox="1"/>
            <p:nvPr/>
          </p:nvSpPr>
          <p:spPr>
            <a:xfrm rot="5400000">
              <a:off x="4932660" y="315744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938E3C6B-24E5-FF89-8EE9-0B8A3F9D44C7}"/>
                    </a:ext>
                  </a:extLst>
                </p:cNvPr>
                <p:cNvSpPr txBox="1"/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938E3C6B-24E5-FF89-8EE9-0B8A3F9D4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83C44E44-D164-4DB9-D869-F31B0B294738}"/>
                    </a:ext>
                  </a:extLst>
                </p:cNvPr>
                <p:cNvSpPr txBox="1"/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83C44E44-D164-4DB9-D869-F31B0B294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5B861D2C-B5CB-AC9A-602A-92F993FC5ECF}"/>
                    </a:ext>
                  </a:extLst>
                </p:cNvPr>
                <p:cNvSpPr txBox="1"/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5B861D2C-B5CB-AC9A-602A-92F993FC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41D2B1C2-73DB-3875-F5BA-B53579629B74}"/>
                </a:ext>
              </a:extLst>
            </p:cNvPr>
            <p:cNvGrpSpPr/>
            <p:nvPr/>
          </p:nvGrpSpPr>
          <p:grpSpPr>
            <a:xfrm>
              <a:off x="3645640" y="3339600"/>
              <a:ext cx="355009" cy="355009"/>
              <a:chOff x="8407346" y="4958711"/>
              <a:chExt cx="429561" cy="429561"/>
            </a:xfrm>
          </p:grpSpPr>
          <p:cxnSp>
            <p:nvCxnSpPr>
              <p:cNvPr id="358" name="Straight Arrow Connector 357">
                <a:extLst>
                  <a:ext uri="{FF2B5EF4-FFF2-40B4-BE49-F238E27FC236}">
                    <a16:creationId xmlns:a16="http://schemas.microsoft.com/office/drawing/2014/main" id="{C1F91BA1-1764-16CA-78AF-06F8DB6F8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16FFD1B7-0633-1862-6D24-E739D4C71D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8B7A82F8-609B-2561-FA7F-43F67C29EF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8D86DF19-E312-572D-C508-E9C396F40FB4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DFB80B1E-5FCE-2632-B5DE-2EE1DA616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343" y="1965152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59E70B97-E05B-B54E-591E-29063923C6D9}"/>
                </a:ext>
              </a:extLst>
            </p:cNvPr>
            <p:cNvCxnSpPr>
              <a:cxnSpLocks/>
            </p:cNvCxnSpPr>
            <p:nvPr/>
          </p:nvCxnSpPr>
          <p:spPr>
            <a:xfrm>
              <a:off x="6618186" y="4079626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262AC12-C419-FE0A-B040-AFF55CD1E9A0}"/>
                </a:ext>
              </a:extLst>
            </p:cNvPr>
            <p:cNvSpPr txBox="1"/>
            <p:nvPr/>
          </p:nvSpPr>
          <p:spPr>
            <a:xfrm>
              <a:off x="8155157" y="294443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52" name="Left Brace 351">
              <a:extLst>
                <a:ext uri="{FF2B5EF4-FFF2-40B4-BE49-F238E27FC236}">
                  <a16:creationId xmlns:a16="http://schemas.microsoft.com/office/drawing/2014/main" id="{20B5FFE7-B6FB-2F0F-74C9-16E859F2C89C}"/>
                </a:ext>
              </a:extLst>
            </p:cNvPr>
            <p:cNvSpPr/>
            <p:nvPr/>
          </p:nvSpPr>
          <p:spPr>
            <a:xfrm>
              <a:off x="6640367" y="2195414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34F5EA7B-7E97-C82C-93C5-C5B712662A20}"/>
                </a:ext>
              </a:extLst>
            </p:cNvPr>
            <p:cNvSpPr txBox="1"/>
            <p:nvPr/>
          </p:nvSpPr>
          <p:spPr>
            <a:xfrm rot="16200000">
              <a:off x="5851476" y="2924358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354" name="Left Brace 353">
              <a:extLst>
                <a:ext uri="{FF2B5EF4-FFF2-40B4-BE49-F238E27FC236}">
                  <a16:creationId xmlns:a16="http://schemas.microsoft.com/office/drawing/2014/main" id="{6AAF81BF-822F-C42C-D232-288E93610134}"/>
                </a:ext>
              </a:extLst>
            </p:cNvPr>
            <p:cNvSpPr/>
            <p:nvPr/>
          </p:nvSpPr>
          <p:spPr>
            <a:xfrm rot="16200000">
              <a:off x="8076152" y="2786739"/>
              <a:ext cx="94315" cy="2700815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5B02B14-0717-E6C5-22FB-2E01FB9CB6B7}"/>
                </a:ext>
              </a:extLst>
            </p:cNvPr>
            <p:cNvSpPr txBox="1"/>
            <p:nvPr/>
          </p:nvSpPr>
          <p:spPr>
            <a:xfrm>
              <a:off x="9618436" y="390532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6BEC04AF-6C5A-7F77-E782-FBE6813B87CC}"/>
                </a:ext>
              </a:extLst>
            </p:cNvPr>
            <p:cNvSpPr txBox="1"/>
            <p:nvPr/>
          </p:nvSpPr>
          <p:spPr>
            <a:xfrm>
              <a:off x="6761784" y="1767753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41A4ED85-7EF4-D765-FC8B-C57D31B19E82}"/>
                </a:ext>
              </a:extLst>
            </p:cNvPr>
            <p:cNvSpPr txBox="1"/>
            <p:nvPr/>
          </p:nvSpPr>
          <p:spPr>
            <a:xfrm>
              <a:off x="7380746" y="4105691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Occupied time</a:t>
              </a:r>
            </a:p>
          </p:txBody>
        </p:sp>
      </p:grp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DF4E0FE5-6F92-8662-216B-3A4C393458A4}"/>
              </a:ext>
            </a:extLst>
          </p:cNvPr>
          <p:cNvCxnSpPr/>
          <p:nvPr/>
        </p:nvCxnSpPr>
        <p:spPr bwMode="auto">
          <a:xfrm flipH="1">
            <a:off x="8838261" y="2903627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03C95349-16A7-D567-CBB1-F623451A9EFE}"/>
                  </a:ext>
                </a:extLst>
              </p:cNvPr>
              <p:cNvSpPr txBox="1"/>
              <p:nvPr/>
            </p:nvSpPr>
            <p:spPr>
              <a:xfrm>
                <a:off x="8965650" y="2600799"/>
                <a:ext cx="2414206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03C95349-16A7-D567-CBB1-F623451A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650" y="2600799"/>
                <a:ext cx="2414206" cy="753411"/>
              </a:xfrm>
              <a:prstGeom prst="rect">
                <a:avLst/>
              </a:prstGeom>
              <a:blipFill>
                <a:blip r:embed="rId9"/>
                <a:stretch>
                  <a:fillRect l="-505" r="-25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85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2B04D20-25FE-A1F7-094D-AAD569D23FAC}"/>
              </a:ext>
            </a:extLst>
          </p:cNvPr>
          <p:cNvSpPr/>
          <p:nvPr/>
        </p:nvSpPr>
        <p:spPr>
          <a:xfrm>
            <a:off x="6334730" y="2423608"/>
            <a:ext cx="443785" cy="189055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A28B451A-4396-94A5-A4A1-11DFA5A60ED7}"/>
              </a:ext>
            </a:extLst>
          </p:cNvPr>
          <p:cNvSpPr/>
          <p:nvPr/>
        </p:nvSpPr>
        <p:spPr>
          <a:xfrm>
            <a:off x="6775027" y="2423608"/>
            <a:ext cx="443785" cy="18905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AB98F7B-1062-001B-AEAB-82AF54E37CAA}"/>
              </a:ext>
            </a:extLst>
          </p:cNvPr>
          <p:cNvSpPr/>
          <p:nvPr/>
        </p:nvSpPr>
        <p:spPr>
          <a:xfrm>
            <a:off x="8591767" y="2423608"/>
            <a:ext cx="443785" cy="1890550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135">
                <a:extLst>
                  <a:ext uri="{FF2B5EF4-FFF2-40B4-BE49-F238E27FC236}">
                    <a16:creationId xmlns:a16="http://schemas.microsoft.com/office/drawing/2014/main" id="{2CAE8AC3-D64C-D732-653D-24A2A9F1ABAC}"/>
                  </a:ext>
                </a:extLst>
              </p:cNvPr>
              <p:cNvSpPr txBox="1"/>
              <p:nvPr/>
            </p:nvSpPr>
            <p:spPr>
              <a:xfrm>
                <a:off x="3855060" y="2475351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7" name="TextBox 135">
                <a:extLst>
                  <a:ext uri="{FF2B5EF4-FFF2-40B4-BE49-F238E27FC236}">
                    <a16:creationId xmlns:a16="http://schemas.microsoft.com/office/drawing/2014/main" id="{2CAE8AC3-D64C-D732-653D-24A2A9F1A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060" y="2475351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6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Oval 347">
            <a:extLst>
              <a:ext uri="{FF2B5EF4-FFF2-40B4-BE49-F238E27FC236}">
                <a16:creationId xmlns:a16="http://schemas.microsoft.com/office/drawing/2014/main" id="{422E5D78-EF0D-3C4B-7E46-FD1A4586BB23}"/>
              </a:ext>
            </a:extLst>
          </p:cNvPr>
          <p:cNvSpPr/>
          <p:nvPr/>
        </p:nvSpPr>
        <p:spPr>
          <a:xfrm>
            <a:off x="4083772" y="243137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9" name="Graphic 391" descr="Database outline">
            <a:extLst>
              <a:ext uri="{FF2B5EF4-FFF2-40B4-BE49-F238E27FC236}">
                <a16:creationId xmlns:a16="http://schemas.microsoft.com/office/drawing/2014/main" id="{5E1B90BB-57CE-D3A0-BF14-55EEE625B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2292757"/>
            <a:ext cx="402677" cy="402677"/>
          </a:xfrm>
          <a:prstGeom prst="rect">
            <a:avLst/>
          </a:prstGeom>
        </p:spPr>
      </p:pic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ECFF61CC-48BC-A8D3-9985-40F28C74816D}"/>
              </a:ext>
            </a:extLst>
          </p:cNvPr>
          <p:cNvCxnSpPr>
            <a:cxnSpLocks/>
          </p:cNvCxnSpPr>
          <p:nvPr/>
        </p:nvCxnSpPr>
        <p:spPr>
          <a:xfrm flipH="1">
            <a:off x="4180752" y="247709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2416294-2C89-8A18-655C-A17FB3547030}"/>
              </a:ext>
            </a:extLst>
          </p:cNvPr>
          <p:cNvGrpSpPr/>
          <p:nvPr/>
        </p:nvGrpSpPr>
        <p:grpSpPr>
          <a:xfrm>
            <a:off x="3950004" y="2266100"/>
            <a:ext cx="130908" cy="213640"/>
            <a:chOff x="3162869" y="1587873"/>
            <a:chExt cx="130908" cy="213640"/>
          </a:xfrm>
        </p:grpSpPr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9018B8A5-F97D-FCA2-246A-BB39DCA803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F589565-9028-F96B-9B42-B31DD1536E7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B02E34C-5465-D00A-693B-B9DA948CA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D39A70D4-2D41-7216-5416-89DCA24041D8}"/>
              </a:ext>
            </a:extLst>
          </p:cNvPr>
          <p:cNvCxnSpPr>
            <a:cxnSpLocks/>
            <a:stCxn id="348" idx="2"/>
          </p:cNvCxnSpPr>
          <p:nvPr/>
        </p:nvCxnSpPr>
        <p:spPr>
          <a:xfrm flipH="1">
            <a:off x="4010487" y="247709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3" name="TextBox 135">
            <a:extLst>
              <a:ext uri="{FF2B5EF4-FFF2-40B4-BE49-F238E27FC236}">
                <a16:creationId xmlns:a16="http://schemas.microsoft.com/office/drawing/2014/main" id="{99821759-B5F8-94CC-95F5-3ADCBD47B72D}"/>
              </a:ext>
            </a:extLst>
          </p:cNvPr>
          <p:cNvSpPr txBox="1"/>
          <p:nvPr/>
        </p:nvSpPr>
        <p:spPr>
          <a:xfrm>
            <a:off x="3855060" y="311645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E6B222D2-2B52-582E-77BD-848B06A99ED9}"/>
              </a:ext>
            </a:extLst>
          </p:cNvPr>
          <p:cNvSpPr/>
          <p:nvPr/>
        </p:nvSpPr>
        <p:spPr>
          <a:xfrm>
            <a:off x="4114938" y="3029280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DD26C62-EE84-2DFF-10F4-B6060D6ACAA7}"/>
              </a:ext>
            </a:extLst>
          </p:cNvPr>
          <p:cNvGrpSpPr/>
          <p:nvPr/>
        </p:nvGrpSpPr>
        <p:grpSpPr>
          <a:xfrm>
            <a:off x="3981171" y="2864004"/>
            <a:ext cx="130908" cy="213640"/>
            <a:chOff x="3162869" y="1587873"/>
            <a:chExt cx="130908" cy="213640"/>
          </a:xfrm>
        </p:grpSpPr>
        <p:cxnSp>
          <p:nvCxnSpPr>
            <p:cNvPr id="407" name="Straight Arrow Connector 406">
              <a:extLst>
                <a:ext uri="{FF2B5EF4-FFF2-40B4-BE49-F238E27FC236}">
                  <a16:creationId xmlns:a16="http://schemas.microsoft.com/office/drawing/2014/main" id="{F8F3222F-9D73-64C7-1852-7BE1AC2326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4EF89452-CEF1-17A7-1916-E8BB4B1C78F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27A5834C-4E42-6974-8B78-E69AE1702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EE742CFF-F3D2-9B98-586C-A6EE78E3759B}"/>
              </a:ext>
            </a:extLst>
          </p:cNvPr>
          <p:cNvCxnSpPr>
            <a:cxnSpLocks/>
            <a:stCxn id="354" idx="2"/>
          </p:cNvCxnSpPr>
          <p:nvPr/>
        </p:nvCxnSpPr>
        <p:spPr>
          <a:xfrm flipH="1">
            <a:off x="4041652" y="3075000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44E2E231-F584-4C5D-CC04-55215CC8372F}"/>
              </a:ext>
            </a:extLst>
          </p:cNvPr>
          <p:cNvGrpSpPr/>
          <p:nvPr/>
        </p:nvGrpSpPr>
        <p:grpSpPr>
          <a:xfrm>
            <a:off x="2673208" y="2895254"/>
            <a:ext cx="130908" cy="302388"/>
            <a:chOff x="3138020" y="3455313"/>
            <a:chExt cx="130908" cy="302388"/>
          </a:xfrm>
        </p:grpSpPr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4EF937CB-1651-9DB0-429A-9EF7B309A67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03F3CB8D-96A3-4CA9-1178-AE71D6DE8E72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7867ED6A-3928-4163-D889-4EF0D4BC7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C110280-A67A-2936-2B98-B8F7ECEEB75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135">
                <a:extLst>
                  <a:ext uri="{FF2B5EF4-FFF2-40B4-BE49-F238E27FC236}">
                    <a16:creationId xmlns:a16="http://schemas.microsoft.com/office/drawing/2014/main" id="{66BFD137-65C7-1825-4349-0EFA661679CC}"/>
                  </a:ext>
                </a:extLst>
              </p:cNvPr>
              <p:cNvSpPr txBox="1"/>
              <p:nvPr/>
            </p:nvSpPr>
            <p:spPr>
              <a:xfrm>
                <a:off x="3855059" y="3955191"/>
                <a:ext cx="797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8" name="TextBox 135">
                <a:extLst>
                  <a:ext uri="{FF2B5EF4-FFF2-40B4-BE49-F238E27FC236}">
                    <a16:creationId xmlns:a16="http://schemas.microsoft.com/office/drawing/2014/main" id="{66BFD137-65C7-1825-4349-0EFA6616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059" y="3955191"/>
                <a:ext cx="797685" cy="369332"/>
              </a:xfrm>
              <a:prstGeom prst="rect">
                <a:avLst/>
              </a:prstGeom>
              <a:blipFill>
                <a:blip r:embed="rId5"/>
                <a:stretch>
                  <a:fillRect l="-61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9" name="Oval 358">
            <a:extLst>
              <a:ext uri="{FF2B5EF4-FFF2-40B4-BE49-F238E27FC236}">
                <a16:creationId xmlns:a16="http://schemas.microsoft.com/office/drawing/2014/main" id="{67AACA6F-C97C-7292-3BA3-4F874986E61E}"/>
              </a:ext>
            </a:extLst>
          </p:cNvPr>
          <p:cNvSpPr/>
          <p:nvPr/>
        </p:nvSpPr>
        <p:spPr>
          <a:xfrm>
            <a:off x="4136805" y="391121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2C7F4C17-83E6-4498-B2D2-737778319EE1}"/>
              </a:ext>
            </a:extLst>
          </p:cNvPr>
          <p:cNvCxnSpPr>
            <a:cxnSpLocks/>
          </p:cNvCxnSpPr>
          <p:nvPr/>
        </p:nvCxnSpPr>
        <p:spPr>
          <a:xfrm flipH="1">
            <a:off x="4180752" y="395693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C509ACF3-13A8-3C56-2937-C2EC1D8D4E3D}"/>
              </a:ext>
            </a:extLst>
          </p:cNvPr>
          <p:cNvGrpSpPr/>
          <p:nvPr/>
        </p:nvGrpSpPr>
        <p:grpSpPr>
          <a:xfrm>
            <a:off x="4003038" y="3745940"/>
            <a:ext cx="130908" cy="213640"/>
            <a:chOff x="3162869" y="1587873"/>
            <a:chExt cx="130908" cy="213640"/>
          </a:xfrm>
        </p:grpSpPr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0F3A3924-D4D2-00E1-8DF7-35058D3D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E64049B8-D645-87DB-8F54-48E33C08A5B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7C4A08C-0A71-54F5-4835-268D3BDC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988E75A4-EA6C-D4B2-021B-E71D706D82E2}"/>
              </a:ext>
            </a:extLst>
          </p:cNvPr>
          <p:cNvCxnSpPr>
            <a:cxnSpLocks/>
            <a:stCxn id="359" idx="2"/>
          </p:cNvCxnSpPr>
          <p:nvPr/>
        </p:nvCxnSpPr>
        <p:spPr>
          <a:xfrm flipH="1">
            <a:off x="4063519" y="395693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63" name="Graphic 391" descr="Database outline">
            <a:extLst>
              <a:ext uri="{FF2B5EF4-FFF2-40B4-BE49-F238E27FC236}">
                <a16:creationId xmlns:a16="http://schemas.microsoft.com/office/drawing/2014/main" id="{E85F1AE8-6793-D6EB-7448-A2CC45D05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3753853"/>
            <a:ext cx="402677" cy="437321"/>
          </a:xfrm>
          <a:prstGeom prst="rect">
            <a:avLst/>
          </a:prstGeom>
        </p:spPr>
      </p:pic>
      <p:pic>
        <p:nvPicPr>
          <p:cNvPr id="364" name="Graphic 391" descr="Database outline">
            <a:extLst>
              <a:ext uri="{FF2B5EF4-FFF2-40B4-BE49-F238E27FC236}">
                <a16:creationId xmlns:a16="http://schemas.microsoft.com/office/drawing/2014/main" id="{0FE13837-B8E3-7EA5-0EE8-088FE8EB5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2926101"/>
            <a:ext cx="402677" cy="402677"/>
          </a:xfrm>
          <a:prstGeom prst="rect">
            <a:avLst/>
          </a:prstGeom>
        </p:spPr>
      </p:pic>
      <p:sp>
        <p:nvSpPr>
          <p:cNvPr id="365" name="Rectangle 364">
            <a:extLst>
              <a:ext uri="{FF2B5EF4-FFF2-40B4-BE49-F238E27FC236}">
                <a16:creationId xmlns:a16="http://schemas.microsoft.com/office/drawing/2014/main" id="{654D81E9-DB0C-5FF7-0058-FBB07C724AD4}"/>
              </a:ext>
            </a:extLst>
          </p:cNvPr>
          <p:cNvSpPr/>
          <p:nvPr/>
        </p:nvSpPr>
        <p:spPr>
          <a:xfrm>
            <a:off x="2525520" y="315619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D4FB1E7-6DB8-2DE5-3ABE-7C4F4193E932}"/>
              </a:ext>
            </a:extLst>
          </p:cNvPr>
          <p:cNvSpPr txBox="1"/>
          <p:nvPr/>
        </p:nvSpPr>
        <p:spPr>
          <a:xfrm rot="5400000">
            <a:off x="4022041" y="34029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9ADFED0B-5ECE-8C12-903D-0683F13D0212}"/>
              </a:ext>
            </a:extLst>
          </p:cNvPr>
          <p:cNvCxnSpPr>
            <a:cxnSpLocks/>
          </p:cNvCxnSpPr>
          <p:nvPr/>
        </p:nvCxnSpPr>
        <p:spPr>
          <a:xfrm flipH="1">
            <a:off x="4180752" y="307368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DAEB2179-EB73-27B2-1FA8-7431F0CBE2B9}"/>
              </a:ext>
            </a:extLst>
          </p:cNvPr>
          <p:cNvSpPr txBox="1"/>
          <p:nvPr/>
        </p:nvSpPr>
        <p:spPr>
          <a:xfrm rot="5400000">
            <a:off x="4494487" y="33919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169B41C-57A2-9F72-64BE-CC5B30AFDDEF}"/>
                  </a:ext>
                </a:extLst>
              </p:cNvPr>
              <p:cNvSpPr txBox="1"/>
              <p:nvPr/>
            </p:nvSpPr>
            <p:spPr>
              <a:xfrm>
                <a:off x="4797465" y="2314378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169B41C-57A2-9F72-64BE-CC5B30AFD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2314378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45468136-1981-0FF9-FCAF-ED116E0FB42B}"/>
                  </a:ext>
                </a:extLst>
              </p:cNvPr>
              <p:cNvSpPr txBox="1"/>
              <p:nvPr/>
            </p:nvSpPr>
            <p:spPr>
              <a:xfrm>
                <a:off x="4797465" y="2926447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45468136-1981-0FF9-FCAF-ED116E0FB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2926447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716A6C6-53C1-A0AF-3A02-61BAD8A1E0A0}"/>
                  </a:ext>
                </a:extLst>
              </p:cNvPr>
              <p:cNvSpPr txBox="1"/>
              <p:nvPr/>
            </p:nvSpPr>
            <p:spPr>
              <a:xfrm>
                <a:off x="4797465" y="3766678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716A6C6-53C1-A0AF-3A02-61BAD8A1E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3766678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B8FF4D0E-FCA7-E0D4-EE79-94B038E4B4B3}"/>
              </a:ext>
            </a:extLst>
          </p:cNvPr>
          <p:cNvCxnSpPr>
            <a:cxnSpLocks/>
          </p:cNvCxnSpPr>
          <p:nvPr/>
        </p:nvCxnSpPr>
        <p:spPr>
          <a:xfrm flipV="1">
            <a:off x="6329170" y="2199686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90559177-1060-BB44-B20A-A317279C3B90}"/>
              </a:ext>
            </a:extLst>
          </p:cNvPr>
          <p:cNvCxnSpPr>
            <a:cxnSpLocks/>
          </p:cNvCxnSpPr>
          <p:nvPr/>
        </p:nvCxnSpPr>
        <p:spPr>
          <a:xfrm>
            <a:off x="6180013" y="4314160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4" name="TextBox 373">
            <a:extLst>
              <a:ext uri="{FF2B5EF4-FFF2-40B4-BE49-F238E27FC236}">
                <a16:creationId xmlns:a16="http://schemas.microsoft.com/office/drawing/2014/main" id="{E9A0B91F-238D-A89C-5D33-E853F6C669B0}"/>
              </a:ext>
            </a:extLst>
          </p:cNvPr>
          <p:cNvSpPr txBox="1"/>
          <p:nvPr/>
        </p:nvSpPr>
        <p:spPr>
          <a:xfrm>
            <a:off x="7716984" y="31789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375" name="Left Brace 374">
            <a:extLst>
              <a:ext uri="{FF2B5EF4-FFF2-40B4-BE49-F238E27FC236}">
                <a16:creationId xmlns:a16="http://schemas.microsoft.com/office/drawing/2014/main" id="{F9722F53-39E2-91C4-D0E5-AB218DF5ABFE}"/>
              </a:ext>
            </a:extLst>
          </p:cNvPr>
          <p:cNvSpPr/>
          <p:nvPr/>
        </p:nvSpPr>
        <p:spPr>
          <a:xfrm>
            <a:off x="6202194" y="2429948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4741167F-9777-5144-0B8A-9C635AA19C29}"/>
              </a:ext>
            </a:extLst>
          </p:cNvPr>
          <p:cNvSpPr txBox="1"/>
          <p:nvPr/>
        </p:nvSpPr>
        <p:spPr>
          <a:xfrm rot="16200000">
            <a:off x="5413303" y="315889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377" name="Left Brace 376">
            <a:extLst>
              <a:ext uri="{FF2B5EF4-FFF2-40B4-BE49-F238E27FC236}">
                <a16:creationId xmlns:a16="http://schemas.microsoft.com/office/drawing/2014/main" id="{902D5E27-2E97-3305-29BA-D93589992761}"/>
              </a:ext>
            </a:extLst>
          </p:cNvPr>
          <p:cNvSpPr/>
          <p:nvPr/>
        </p:nvSpPr>
        <p:spPr>
          <a:xfrm rot="16200000">
            <a:off x="7637979" y="3021273"/>
            <a:ext cx="94315" cy="2700815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544366AA-B45D-0559-231C-AFEFE8CF7150}"/>
              </a:ext>
            </a:extLst>
          </p:cNvPr>
          <p:cNvSpPr txBox="1"/>
          <p:nvPr/>
        </p:nvSpPr>
        <p:spPr>
          <a:xfrm>
            <a:off x="9180263" y="41398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229A70A-A230-1A78-F2DA-CF3EF6602E9E}"/>
              </a:ext>
            </a:extLst>
          </p:cNvPr>
          <p:cNvSpPr txBox="1"/>
          <p:nvPr/>
        </p:nvSpPr>
        <p:spPr>
          <a:xfrm>
            <a:off x="6323611" y="2002287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2F1F25B-20C6-234B-41E0-6FDE5D7BFCB4}"/>
              </a:ext>
            </a:extLst>
          </p:cNvPr>
          <p:cNvSpPr txBox="1"/>
          <p:nvPr/>
        </p:nvSpPr>
        <p:spPr>
          <a:xfrm>
            <a:off x="6942573" y="434022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1A3AE353-04E0-39A8-E258-65F614FC5BED}"/>
              </a:ext>
            </a:extLst>
          </p:cNvPr>
          <p:cNvSpPr txBox="1"/>
          <p:nvPr/>
        </p:nvSpPr>
        <p:spPr>
          <a:xfrm>
            <a:off x="2790436" y="3606292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223819AF-F073-0B97-D300-5CD644409954}"/>
              </a:ext>
            </a:extLst>
          </p:cNvPr>
          <p:cNvSpPr txBox="1"/>
          <p:nvPr/>
        </p:nvSpPr>
        <p:spPr>
          <a:xfrm>
            <a:off x="1765625" y="3938243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averaging</a:t>
            </a:r>
          </a:p>
        </p:txBody>
      </p:sp>
      <p:sp>
        <p:nvSpPr>
          <p:cNvPr id="383" name="Right Brace 382">
            <a:extLst>
              <a:ext uri="{FF2B5EF4-FFF2-40B4-BE49-F238E27FC236}">
                <a16:creationId xmlns:a16="http://schemas.microsoft.com/office/drawing/2014/main" id="{754F58A2-DF8F-A933-5DD6-395A4066D598}"/>
              </a:ext>
            </a:extLst>
          </p:cNvPr>
          <p:cNvSpPr/>
          <p:nvPr/>
        </p:nvSpPr>
        <p:spPr>
          <a:xfrm rot="5400000">
            <a:off x="2699705" y="3294081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4754326-4267-E33B-C7E8-6E37D7F9425B}"/>
              </a:ext>
            </a:extLst>
          </p:cNvPr>
          <p:cNvGrpSpPr/>
          <p:nvPr/>
        </p:nvGrpSpPr>
        <p:grpSpPr>
          <a:xfrm>
            <a:off x="2037180" y="3596344"/>
            <a:ext cx="355009" cy="355009"/>
            <a:chOff x="8407346" y="4958711"/>
            <a:chExt cx="429561" cy="429561"/>
          </a:xfrm>
        </p:grpSpPr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00BD62A0-4CDD-8C2F-5BA6-0752AD54C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7" name="Straight Arrow Connector 396">
              <a:extLst>
                <a:ext uri="{FF2B5EF4-FFF2-40B4-BE49-F238E27FC236}">
                  <a16:creationId xmlns:a16="http://schemas.microsoft.com/office/drawing/2014/main" id="{D165E464-5EB6-714A-300F-823283179E4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8" name="Straight Arrow Connector 397">
              <a:extLst>
                <a:ext uri="{FF2B5EF4-FFF2-40B4-BE49-F238E27FC236}">
                  <a16:creationId xmlns:a16="http://schemas.microsoft.com/office/drawing/2014/main" id="{DEC3E4D9-A69A-A1A6-1F2D-C2414E94382C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74F73D99-A388-B00E-80CC-F0849C75A0C8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3CBAE16-1530-D7E2-E56B-5DCE8F4F711E}"/>
              </a:ext>
            </a:extLst>
          </p:cNvPr>
          <p:cNvGrpSpPr/>
          <p:nvPr/>
        </p:nvGrpSpPr>
        <p:grpSpPr>
          <a:xfrm>
            <a:off x="2458644" y="3603733"/>
            <a:ext cx="355009" cy="355009"/>
            <a:chOff x="8407346" y="4958711"/>
            <a:chExt cx="429561" cy="429561"/>
          </a:xfrm>
        </p:grpSpPr>
        <p:cxnSp>
          <p:nvCxnSpPr>
            <p:cNvPr id="392" name="Straight Arrow Connector 391">
              <a:extLst>
                <a:ext uri="{FF2B5EF4-FFF2-40B4-BE49-F238E27FC236}">
                  <a16:creationId xmlns:a16="http://schemas.microsoft.com/office/drawing/2014/main" id="{539A4F52-93CF-8C80-320C-7B9CFEEAB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B9167B5E-ED71-4075-7B49-39FBA0B55D9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5F681858-97E8-9985-3E34-A8CBD71830F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AD65944F-475F-CAA6-5A8C-70534D7185F7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0AD42DF3-0DB8-ABF9-C91F-9591FA02D135}"/>
              </a:ext>
            </a:extLst>
          </p:cNvPr>
          <p:cNvGrpSpPr/>
          <p:nvPr/>
        </p:nvGrpSpPr>
        <p:grpSpPr>
          <a:xfrm>
            <a:off x="3045550" y="3596342"/>
            <a:ext cx="355009" cy="355009"/>
            <a:chOff x="8407346" y="4958711"/>
            <a:chExt cx="429561" cy="429561"/>
          </a:xfrm>
        </p:grpSpPr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C5F4A4DD-6ECA-99AD-C68E-F1C1927AF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9" name="Straight Arrow Connector 388">
              <a:extLst>
                <a:ext uri="{FF2B5EF4-FFF2-40B4-BE49-F238E27FC236}">
                  <a16:creationId xmlns:a16="http://schemas.microsoft.com/office/drawing/2014/main" id="{2F99424C-17DC-66A2-1C67-C9F1591EFC4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0" name="Straight Arrow Connector 389">
              <a:extLst>
                <a:ext uri="{FF2B5EF4-FFF2-40B4-BE49-F238E27FC236}">
                  <a16:creationId xmlns:a16="http://schemas.microsoft.com/office/drawing/2014/main" id="{DA38D424-C5F1-2598-2096-55ABFB63459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DFB798F1-93B4-6288-2175-D6C295D721EB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CBDA5DB9-8C47-4CDD-F9CA-CBD7003D2409}"/>
              </a:ext>
            </a:extLst>
          </p:cNvPr>
          <p:cNvCxnSpPr>
            <a:cxnSpLocks/>
          </p:cNvCxnSpPr>
          <p:nvPr/>
        </p:nvCxnSpPr>
        <p:spPr>
          <a:xfrm flipH="1">
            <a:off x="2734931" y="3460999"/>
            <a:ext cx="1" cy="14062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0B5F263D-D31F-9A81-0CAD-81975A22AD4D}"/>
              </a:ext>
            </a:extLst>
          </p:cNvPr>
          <p:cNvCxnSpPr>
            <a:cxnSpLocks/>
          </p:cNvCxnSpPr>
          <p:nvPr/>
        </p:nvCxnSpPr>
        <p:spPr bwMode="auto">
          <a:xfrm>
            <a:off x="2804116" y="4313950"/>
            <a:ext cx="293424" cy="395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159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Wireless vs. Wireless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62126"/>
            <a:ext cx="10361084" cy="409575"/>
          </a:xfrm>
        </p:spPr>
        <p:txBody>
          <a:bodyPr/>
          <a:lstStyle/>
          <a:p>
            <a:pPr algn="ctr"/>
            <a:r>
              <a:rPr lang="en-US" dirty="0"/>
              <a:t>Two different paths for the merge of communications and ML: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DE3F6E6-368C-D7A3-822A-8E92FD696B58}"/>
              </a:ext>
            </a:extLst>
          </p:cNvPr>
          <p:cNvSpPr txBox="1">
            <a:spLocks/>
          </p:cNvSpPr>
          <p:nvPr/>
        </p:nvSpPr>
        <p:spPr>
          <a:xfrm>
            <a:off x="6193368" y="2514600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Wireless for ML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49C02CE-5025-4AA1-A903-4F35651AB864}"/>
              </a:ext>
            </a:extLst>
          </p:cNvPr>
          <p:cNvSpPr txBox="1">
            <a:spLocks/>
          </p:cNvSpPr>
          <p:nvPr/>
        </p:nvSpPr>
        <p:spPr>
          <a:xfrm>
            <a:off x="6193368" y="3009265"/>
            <a:ext cx="5541432" cy="301053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Approach: Use communications as a</a:t>
            </a:r>
          </a:p>
          <a:p>
            <a:pPr marL="0" indent="0"/>
            <a:r>
              <a:rPr lang="en-US" kern="0" dirty="0"/>
              <a:t>method to improve ML [2]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Goal: Better ML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Info: Model parameters, gradients, ...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A71525-E71A-9390-D437-9E7FAD9E8A60}"/>
              </a:ext>
            </a:extLst>
          </p:cNvPr>
          <p:cNvSpPr txBox="1">
            <a:spLocks/>
          </p:cNvSpPr>
          <p:nvPr/>
        </p:nvSpPr>
        <p:spPr bwMode="auto">
          <a:xfrm>
            <a:off x="609600" y="2514600"/>
            <a:ext cx="5386917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ML for Wireless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5F6F48-6B9C-0455-100C-8648A3C7EC3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009265"/>
            <a:ext cx="5386917" cy="3010535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kern="0" dirty="0"/>
              <a:t>Approach: Use ML as a method to</a:t>
            </a:r>
          </a:p>
          <a:p>
            <a:pPr marL="0" indent="0"/>
            <a:r>
              <a:rPr lang="en-US" kern="0" dirty="0"/>
              <a:t>improve communication blocks [1]</a:t>
            </a:r>
          </a:p>
          <a:p>
            <a:pPr marL="0" indent="0"/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Goal: Better communications</a:t>
            </a:r>
          </a:p>
          <a:p>
            <a:pPr>
              <a:buFont typeface="Times New Roman" pitchFamily="16" charset="0"/>
              <a:buChar char="•"/>
            </a:pPr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Info: Images, video, audio, ...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EDCD1E8-7E5C-8085-9D7B-899178B679AE}"/>
              </a:ext>
            </a:extLst>
          </p:cNvPr>
          <p:cNvGrpSpPr/>
          <p:nvPr/>
        </p:nvGrpSpPr>
        <p:grpSpPr>
          <a:xfrm>
            <a:off x="1765625" y="2002287"/>
            <a:ext cx="8064175" cy="2707270"/>
            <a:chOff x="1833452" y="2992887"/>
            <a:chExt cx="8064175" cy="270727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82B04D20-25FE-A1F7-094D-AAD569D23FAC}"/>
                </a:ext>
              </a:extLst>
            </p:cNvPr>
            <p:cNvSpPr/>
            <p:nvPr/>
          </p:nvSpPr>
          <p:spPr>
            <a:xfrm>
              <a:off x="6402557" y="3414208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28B451A-4396-94A5-A4A1-11DFA5A60ED7}"/>
                </a:ext>
              </a:extLst>
            </p:cNvPr>
            <p:cNvSpPr/>
            <p:nvPr/>
          </p:nvSpPr>
          <p:spPr>
            <a:xfrm>
              <a:off x="6842854" y="3414208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AB98F7B-1062-001B-AEAB-82AF54E37CAA}"/>
                </a:ext>
              </a:extLst>
            </p:cNvPr>
            <p:cNvSpPr/>
            <p:nvPr/>
          </p:nvSpPr>
          <p:spPr>
            <a:xfrm>
              <a:off x="8659594" y="3414208"/>
              <a:ext cx="443785" cy="189055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135">
                  <a:extLst>
                    <a:ext uri="{FF2B5EF4-FFF2-40B4-BE49-F238E27FC236}">
                      <a16:creationId xmlns:a16="http://schemas.microsoft.com/office/drawing/2014/main" id="{2CAE8AC3-D64C-D732-653D-24A2A9F1ABAC}"/>
                    </a:ext>
                  </a:extLst>
                </p:cNvPr>
                <p:cNvSpPr txBox="1"/>
                <p:nvPr/>
              </p:nvSpPr>
              <p:spPr>
                <a:xfrm>
                  <a:off x="3922887" y="3465951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47" name="TextBox 135">
                  <a:extLst>
                    <a:ext uri="{FF2B5EF4-FFF2-40B4-BE49-F238E27FC236}">
                      <a16:creationId xmlns:a16="http://schemas.microsoft.com/office/drawing/2014/main" id="{2CAE8AC3-D64C-D732-653D-24A2A9F1A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87" y="3465951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22E5D78-EF0D-3C4B-7E46-FD1A4586BB23}"/>
                </a:ext>
              </a:extLst>
            </p:cNvPr>
            <p:cNvSpPr/>
            <p:nvPr/>
          </p:nvSpPr>
          <p:spPr>
            <a:xfrm>
              <a:off x="4151599" y="342197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9" name="Graphic 391" descr="Database outline">
              <a:extLst>
                <a:ext uri="{FF2B5EF4-FFF2-40B4-BE49-F238E27FC236}">
                  <a16:creationId xmlns:a16="http://schemas.microsoft.com/office/drawing/2014/main" id="{5E1B90BB-57CE-D3A0-BF14-55EEE625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3283357"/>
              <a:ext cx="402677" cy="402677"/>
            </a:xfrm>
            <a:prstGeom prst="rect">
              <a:avLst/>
            </a:prstGeom>
          </p:spPr>
        </p:pic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ECFF61CC-48BC-A8D3-9985-40F28C748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3467696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52416294-2C89-8A18-655C-A17FB3547030}"/>
                </a:ext>
              </a:extLst>
            </p:cNvPr>
            <p:cNvGrpSpPr/>
            <p:nvPr/>
          </p:nvGrpSpPr>
          <p:grpSpPr>
            <a:xfrm>
              <a:off x="4017831" y="3256700"/>
              <a:ext cx="130908" cy="213640"/>
              <a:chOff x="3162869" y="1587873"/>
              <a:chExt cx="130908" cy="213640"/>
            </a:xfrm>
          </p:grpSpPr>
          <p:cxnSp>
            <p:nvCxnSpPr>
              <p:cNvPr id="410" name="Straight Arrow Connector 409">
                <a:extLst>
                  <a:ext uri="{FF2B5EF4-FFF2-40B4-BE49-F238E27FC236}">
                    <a16:creationId xmlns:a16="http://schemas.microsoft.com/office/drawing/2014/main" id="{9018B8A5-F97D-FCA2-246A-BB39DCA80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EF589565-9028-F96B-9B42-B31DD1536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1B02E34C-5465-D00A-693B-B9DA948CAF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D39A70D4-2D41-7216-5416-89DCA24041D8}"/>
                </a:ext>
              </a:extLst>
            </p:cNvPr>
            <p:cNvCxnSpPr>
              <a:cxnSpLocks/>
              <a:stCxn id="348" idx="2"/>
            </p:cNvCxnSpPr>
            <p:nvPr/>
          </p:nvCxnSpPr>
          <p:spPr>
            <a:xfrm flipH="1">
              <a:off x="4078314" y="346769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53" name="TextBox 135">
              <a:extLst>
                <a:ext uri="{FF2B5EF4-FFF2-40B4-BE49-F238E27FC236}">
                  <a16:creationId xmlns:a16="http://schemas.microsoft.com/office/drawing/2014/main" id="{99821759-B5F8-94CC-95F5-3ADCBD47B72D}"/>
                </a:ext>
              </a:extLst>
            </p:cNvPr>
            <p:cNvSpPr txBox="1"/>
            <p:nvPr/>
          </p:nvSpPr>
          <p:spPr>
            <a:xfrm>
              <a:off x="3922887" y="4107055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E6B222D2-2B52-582E-77BD-848B06A99ED9}"/>
                </a:ext>
              </a:extLst>
            </p:cNvPr>
            <p:cNvSpPr/>
            <p:nvPr/>
          </p:nvSpPr>
          <p:spPr>
            <a:xfrm>
              <a:off x="4182765" y="4019880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DD26C62-EE84-2DFF-10F4-B6060D6ACAA7}"/>
                </a:ext>
              </a:extLst>
            </p:cNvPr>
            <p:cNvGrpSpPr/>
            <p:nvPr/>
          </p:nvGrpSpPr>
          <p:grpSpPr>
            <a:xfrm>
              <a:off x="4048998" y="3854604"/>
              <a:ext cx="130908" cy="213640"/>
              <a:chOff x="3162869" y="1587873"/>
              <a:chExt cx="130908" cy="213640"/>
            </a:xfrm>
          </p:grpSpPr>
          <p:cxnSp>
            <p:nvCxnSpPr>
              <p:cNvPr id="407" name="Straight Arrow Connector 406">
                <a:extLst>
                  <a:ext uri="{FF2B5EF4-FFF2-40B4-BE49-F238E27FC236}">
                    <a16:creationId xmlns:a16="http://schemas.microsoft.com/office/drawing/2014/main" id="{F8F3222F-9D73-64C7-1852-7BE1AC2326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4EF89452-CEF1-17A7-1916-E8BB4B1C7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27A5834C-4E42-6974-8B78-E69AE1702C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EE742CFF-F3D2-9B98-586C-A6EE78E3759B}"/>
                </a:ext>
              </a:extLst>
            </p:cNvPr>
            <p:cNvCxnSpPr>
              <a:cxnSpLocks/>
              <a:stCxn id="354" idx="2"/>
            </p:cNvCxnSpPr>
            <p:nvPr/>
          </p:nvCxnSpPr>
          <p:spPr>
            <a:xfrm flipH="1">
              <a:off x="4109479" y="4065600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44E2E231-F584-4C5D-CC04-55215CC8372F}"/>
                </a:ext>
              </a:extLst>
            </p:cNvPr>
            <p:cNvGrpSpPr/>
            <p:nvPr/>
          </p:nvGrpSpPr>
          <p:grpSpPr>
            <a:xfrm>
              <a:off x="2741035" y="3885854"/>
              <a:ext cx="130908" cy="302388"/>
              <a:chOff x="3138020" y="3455313"/>
              <a:chExt cx="130908" cy="302388"/>
            </a:xfrm>
          </p:grpSpPr>
          <p:cxnSp>
            <p:nvCxnSpPr>
              <p:cNvPr id="403" name="Straight Arrow Connector 402">
                <a:extLst>
                  <a:ext uri="{FF2B5EF4-FFF2-40B4-BE49-F238E27FC236}">
                    <a16:creationId xmlns:a16="http://schemas.microsoft.com/office/drawing/2014/main" id="{4EF937CB-1651-9DB0-429A-9EF7B309A678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03F3CB8D-96A3-4CA9-1178-AE71D6DE8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7867ED6A-3928-4163-D889-4EF0D4BC74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2C110280-A67A-2936-2B98-B8F7ECEEB752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135">
                  <a:extLst>
                    <a:ext uri="{FF2B5EF4-FFF2-40B4-BE49-F238E27FC236}">
                      <a16:creationId xmlns:a16="http://schemas.microsoft.com/office/drawing/2014/main" id="{66BFD137-65C7-1825-4349-0EFA661679CC}"/>
                    </a:ext>
                  </a:extLst>
                </p:cNvPr>
                <p:cNvSpPr txBox="1"/>
                <p:nvPr/>
              </p:nvSpPr>
              <p:spPr>
                <a:xfrm>
                  <a:off x="3922886" y="4945791"/>
                  <a:ext cx="7976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8" name="TextBox 135">
                  <a:extLst>
                    <a:ext uri="{FF2B5EF4-FFF2-40B4-BE49-F238E27FC236}">
                      <a16:creationId xmlns:a16="http://schemas.microsoft.com/office/drawing/2014/main" id="{66BFD137-65C7-1825-4349-0EFA66167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86" y="4945791"/>
                  <a:ext cx="7976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107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67AACA6F-C97C-7292-3BA3-4F874986E61E}"/>
                </a:ext>
              </a:extLst>
            </p:cNvPr>
            <p:cNvSpPr/>
            <p:nvPr/>
          </p:nvSpPr>
          <p:spPr>
            <a:xfrm>
              <a:off x="4204632" y="490181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2C7F4C17-83E6-4498-B2D2-737778319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4947536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C509ACF3-13A8-3C56-2937-C2EC1D8D4E3D}"/>
                </a:ext>
              </a:extLst>
            </p:cNvPr>
            <p:cNvGrpSpPr/>
            <p:nvPr/>
          </p:nvGrpSpPr>
          <p:grpSpPr>
            <a:xfrm>
              <a:off x="4070865" y="4736540"/>
              <a:ext cx="130908" cy="213640"/>
              <a:chOff x="3162869" y="1587873"/>
              <a:chExt cx="130908" cy="213640"/>
            </a:xfrm>
          </p:grpSpPr>
          <p:cxnSp>
            <p:nvCxnSpPr>
              <p:cNvPr id="400" name="Straight Arrow Connector 399">
                <a:extLst>
                  <a:ext uri="{FF2B5EF4-FFF2-40B4-BE49-F238E27FC236}">
                    <a16:creationId xmlns:a16="http://schemas.microsoft.com/office/drawing/2014/main" id="{0F3A3924-D4D2-00E1-8DF7-35058D3D9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E64049B8-D645-87DB-8F54-48E33C08A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87C4A08C-0A71-54F5-4835-268D3BDC54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988E75A4-EA6C-D4B2-021B-E71D706D82E2}"/>
                </a:ext>
              </a:extLst>
            </p:cNvPr>
            <p:cNvCxnSpPr>
              <a:cxnSpLocks/>
              <a:stCxn id="359" idx="2"/>
            </p:cNvCxnSpPr>
            <p:nvPr/>
          </p:nvCxnSpPr>
          <p:spPr>
            <a:xfrm flipH="1">
              <a:off x="4131346" y="494753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63" name="Graphic 391" descr="Database outline">
              <a:extLst>
                <a:ext uri="{FF2B5EF4-FFF2-40B4-BE49-F238E27FC236}">
                  <a16:creationId xmlns:a16="http://schemas.microsoft.com/office/drawing/2014/main" id="{E85F1AE8-6793-D6EB-7448-A2CC45D05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4744453"/>
              <a:ext cx="402677" cy="437321"/>
            </a:xfrm>
            <a:prstGeom prst="rect">
              <a:avLst/>
            </a:prstGeom>
          </p:spPr>
        </p:pic>
        <p:pic>
          <p:nvPicPr>
            <p:cNvPr id="364" name="Graphic 391" descr="Database outline">
              <a:extLst>
                <a:ext uri="{FF2B5EF4-FFF2-40B4-BE49-F238E27FC236}">
                  <a16:creationId xmlns:a16="http://schemas.microsoft.com/office/drawing/2014/main" id="{0FE13837-B8E3-7EA5-0EE8-088FE8EB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3916701"/>
              <a:ext cx="402677" cy="402677"/>
            </a:xfrm>
            <a:prstGeom prst="rect">
              <a:avLst/>
            </a:prstGeom>
          </p:spPr>
        </p:pic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654D81E9-DB0C-5FF7-0058-FBB07C724AD4}"/>
                </a:ext>
              </a:extLst>
            </p:cNvPr>
            <p:cNvSpPr/>
            <p:nvPr/>
          </p:nvSpPr>
          <p:spPr>
            <a:xfrm>
              <a:off x="2593347" y="4146792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2D4FB1E7-6DB8-2DE5-3ABE-7C4F4193E932}"/>
                </a:ext>
              </a:extLst>
            </p:cNvPr>
            <p:cNvSpPr txBox="1"/>
            <p:nvPr/>
          </p:nvSpPr>
          <p:spPr>
            <a:xfrm rot="5400000">
              <a:off x="4089868" y="439353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9ADFED0B-5ECE-8C12-903D-0683F13D0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406428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DAEB2179-EB73-27B2-1FA8-7431F0CBE2B9}"/>
                </a:ext>
              </a:extLst>
            </p:cNvPr>
            <p:cNvSpPr txBox="1"/>
            <p:nvPr/>
          </p:nvSpPr>
          <p:spPr>
            <a:xfrm rot="5400000">
              <a:off x="4562314" y="438257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7169B41C-57A2-9F72-64BE-CC5B30AFDDEF}"/>
                    </a:ext>
                  </a:extLst>
                </p:cNvPr>
                <p:cNvSpPr txBox="1"/>
                <p:nvPr/>
              </p:nvSpPr>
              <p:spPr>
                <a:xfrm>
                  <a:off x="4865292" y="3304978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7169B41C-57A2-9F72-64BE-CC5B30AFD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3304978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45468136-1981-0FF9-FCAF-ED116E0FB42B}"/>
                    </a:ext>
                  </a:extLst>
                </p:cNvPr>
                <p:cNvSpPr txBox="1"/>
                <p:nvPr/>
              </p:nvSpPr>
              <p:spPr>
                <a:xfrm>
                  <a:off x="4865292" y="3917047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45468136-1981-0FF9-FCAF-ED116E0FB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3917047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2716A6C6-53C1-A0AF-3A02-61BAD8A1E0A0}"/>
                    </a:ext>
                  </a:extLst>
                </p:cNvPr>
                <p:cNvSpPr txBox="1"/>
                <p:nvPr/>
              </p:nvSpPr>
              <p:spPr>
                <a:xfrm>
                  <a:off x="4865292" y="4757278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2716A6C6-53C1-A0AF-3A02-61BAD8A1E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4757278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B8FF4D0E-FCA7-E0D4-EE79-94B038E4B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6997" y="3190286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90559177-1060-BB44-B20A-A317279C3B90}"/>
                </a:ext>
              </a:extLst>
            </p:cNvPr>
            <p:cNvCxnSpPr>
              <a:cxnSpLocks/>
            </p:cNvCxnSpPr>
            <p:nvPr/>
          </p:nvCxnSpPr>
          <p:spPr>
            <a:xfrm>
              <a:off x="6247840" y="5304760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E9A0B91F-238D-A89C-5D33-E853F6C669B0}"/>
                </a:ext>
              </a:extLst>
            </p:cNvPr>
            <p:cNvSpPr txBox="1"/>
            <p:nvPr/>
          </p:nvSpPr>
          <p:spPr>
            <a:xfrm>
              <a:off x="7784811" y="416957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75" name="Left Brace 374">
              <a:extLst>
                <a:ext uri="{FF2B5EF4-FFF2-40B4-BE49-F238E27FC236}">
                  <a16:creationId xmlns:a16="http://schemas.microsoft.com/office/drawing/2014/main" id="{F9722F53-39E2-91C4-D0E5-AB218DF5ABFE}"/>
                </a:ext>
              </a:extLst>
            </p:cNvPr>
            <p:cNvSpPr/>
            <p:nvPr/>
          </p:nvSpPr>
          <p:spPr>
            <a:xfrm>
              <a:off x="6270021" y="3420548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4741167F-9777-5144-0B8A-9C635AA19C29}"/>
                </a:ext>
              </a:extLst>
            </p:cNvPr>
            <p:cNvSpPr txBox="1"/>
            <p:nvPr/>
          </p:nvSpPr>
          <p:spPr>
            <a:xfrm rot="16200000">
              <a:off x="5481130" y="4149492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377" name="Left Brace 376">
              <a:extLst>
                <a:ext uri="{FF2B5EF4-FFF2-40B4-BE49-F238E27FC236}">
                  <a16:creationId xmlns:a16="http://schemas.microsoft.com/office/drawing/2014/main" id="{902D5E27-2E97-3305-29BA-D93589992761}"/>
                </a:ext>
              </a:extLst>
            </p:cNvPr>
            <p:cNvSpPr/>
            <p:nvPr/>
          </p:nvSpPr>
          <p:spPr>
            <a:xfrm rot="16200000">
              <a:off x="7705806" y="4011873"/>
              <a:ext cx="94315" cy="2700815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544366AA-B45D-0559-231C-AFEFE8CF7150}"/>
                </a:ext>
              </a:extLst>
            </p:cNvPr>
            <p:cNvSpPr txBox="1"/>
            <p:nvPr/>
          </p:nvSpPr>
          <p:spPr>
            <a:xfrm>
              <a:off x="9248090" y="513045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D229A70A-A230-1A78-F2DA-CF3EF6602E9E}"/>
                </a:ext>
              </a:extLst>
            </p:cNvPr>
            <p:cNvSpPr txBox="1"/>
            <p:nvPr/>
          </p:nvSpPr>
          <p:spPr>
            <a:xfrm>
              <a:off x="6391438" y="2992887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E2F1F25B-20C6-234B-41E0-6FDE5D7BFCB4}"/>
                </a:ext>
              </a:extLst>
            </p:cNvPr>
            <p:cNvSpPr txBox="1"/>
            <p:nvPr/>
          </p:nvSpPr>
          <p:spPr>
            <a:xfrm>
              <a:off x="7010400" y="5330825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Occupied time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1A3AE353-04E0-39A8-E258-65F614FC5BED}"/>
                </a:ext>
              </a:extLst>
            </p:cNvPr>
            <p:cNvSpPr txBox="1"/>
            <p:nvPr/>
          </p:nvSpPr>
          <p:spPr>
            <a:xfrm>
              <a:off x="2858263" y="4596892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223819AF-F073-0B97-D300-5CD644409954}"/>
                </a:ext>
              </a:extLst>
            </p:cNvPr>
            <p:cNvSpPr txBox="1"/>
            <p:nvPr/>
          </p:nvSpPr>
          <p:spPr>
            <a:xfrm>
              <a:off x="1833452" y="4928843"/>
              <a:ext cx="1959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Gradient averaging</a:t>
              </a:r>
            </a:p>
          </p:txBody>
        </p:sp>
        <p:sp>
          <p:nvSpPr>
            <p:cNvPr id="383" name="Right Brace 382">
              <a:extLst>
                <a:ext uri="{FF2B5EF4-FFF2-40B4-BE49-F238E27FC236}">
                  <a16:creationId xmlns:a16="http://schemas.microsoft.com/office/drawing/2014/main" id="{754F58A2-DF8F-A933-5DD6-395A4066D598}"/>
                </a:ext>
              </a:extLst>
            </p:cNvPr>
            <p:cNvSpPr/>
            <p:nvPr/>
          </p:nvSpPr>
          <p:spPr>
            <a:xfrm rot="5400000">
              <a:off x="2767532" y="4284681"/>
              <a:ext cx="69446" cy="1329323"/>
            </a:xfrm>
            <a:prstGeom prst="righ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4754326-4267-E33B-C7E8-6E37D7F9425B}"/>
                </a:ext>
              </a:extLst>
            </p:cNvPr>
            <p:cNvGrpSpPr/>
            <p:nvPr/>
          </p:nvGrpSpPr>
          <p:grpSpPr>
            <a:xfrm>
              <a:off x="2105007" y="4586944"/>
              <a:ext cx="355009" cy="355009"/>
              <a:chOff x="8407346" y="4958711"/>
              <a:chExt cx="429561" cy="429561"/>
            </a:xfrm>
          </p:grpSpPr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00BD62A0-4CDD-8C2F-5BA6-0752AD54C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7" name="Straight Arrow Connector 396">
                <a:extLst>
                  <a:ext uri="{FF2B5EF4-FFF2-40B4-BE49-F238E27FC236}">
                    <a16:creationId xmlns:a16="http://schemas.microsoft.com/office/drawing/2014/main" id="{D165E464-5EB6-714A-300F-823283179E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8" name="Straight Arrow Connector 397">
                <a:extLst>
                  <a:ext uri="{FF2B5EF4-FFF2-40B4-BE49-F238E27FC236}">
                    <a16:creationId xmlns:a16="http://schemas.microsoft.com/office/drawing/2014/main" id="{DEC3E4D9-A69A-A1A6-1F2D-C2414E94382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9" name="Straight Arrow Connector 398">
                <a:extLst>
                  <a:ext uri="{FF2B5EF4-FFF2-40B4-BE49-F238E27FC236}">
                    <a16:creationId xmlns:a16="http://schemas.microsoft.com/office/drawing/2014/main" id="{74F73D99-A388-B00E-80CC-F0849C75A0C8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43CBAE16-1530-D7E2-E56B-5DCE8F4F711E}"/>
                </a:ext>
              </a:extLst>
            </p:cNvPr>
            <p:cNvGrpSpPr/>
            <p:nvPr/>
          </p:nvGrpSpPr>
          <p:grpSpPr>
            <a:xfrm>
              <a:off x="2526471" y="4594333"/>
              <a:ext cx="355009" cy="355009"/>
              <a:chOff x="8407346" y="4958711"/>
              <a:chExt cx="429561" cy="429561"/>
            </a:xfrm>
          </p:grpSpPr>
          <p:cxnSp>
            <p:nvCxnSpPr>
              <p:cNvPr id="392" name="Straight Arrow Connector 391">
                <a:extLst>
                  <a:ext uri="{FF2B5EF4-FFF2-40B4-BE49-F238E27FC236}">
                    <a16:creationId xmlns:a16="http://schemas.microsoft.com/office/drawing/2014/main" id="{539A4F52-93CF-8C80-320C-7B9CFEEAB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3" name="Straight Arrow Connector 392">
                <a:extLst>
                  <a:ext uri="{FF2B5EF4-FFF2-40B4-BE49-F238E27FC236}">
                    <a16:creationId xmlns:a16="http://schemas.microsoft.com/office/drawing/2014/main" id="{B9167B5E-ED71-4075-7B49-39FBA0B55D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4" name="Straight Arrow Connector 393">
                <a:extLst>
                  <a:ext uri="{FF2B5EF4-FFF2-40B4-BE49-F238E27FC236}">
                    <a16:creationId xmlns:a16="http://schemas.microsoft.com/office/drawing/2014/main" id="{5F681858-97E8-9985-3E34-A8CBD71830F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5" name="Straight Arrow Connector 394">
                <a:extLst>
                  <a:ext uri="{FF2B5EF4-FFF2-40B4-BE49-F238E27FC236}">
                    <a16:creationId xmlns:a16="http://schemas.microsoft.com/office/drawing/2014/main" id="{AD65944F-475F-CAA6-5A8C-70534D7185F7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0AD42DF3-0DB8-ABF9-C91F-9591FA02D135}"/>
                </a:ext>
              </a:extLst>
            </p:cNvPr>
            <p:cNvGrpSpPr/>
            <p:nvPr/>
          </p:nvGrpSpPr>
          <p:grpSpPr>
            <a:xfrm>
              <a:off x="3113377" y="4586942"/>
              <a:ext cx="355009" cy="355009"/>
              <a:chOff x="8407346" y="4958711"/>
              <a:chExt cx="429561" cy="429561"/>
            </a:xfrm>
          </p:grpSpPr>
          <p:cxnSp>
            <p:nvCxnSpPr>
              <p:cNvPr id="388" name="Straight Arrow Connector 387">
                <a:extLst>
                  <a:ext uri="{FF2B5EF4-FFF2-40B4-BE49-F238E27FC236}">
                    <a16:creationId xmlns:a16="http://schemas.microsoft.com/office/drawing/2014/main" id="{C5F4A4DD-6ECA-99AD-C68E-F1C1927AF6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89" name="Straight Arrow Connector 388">
                <a:extLst>
                  <a:ext uri="{FF2B5EF4-FFF2-40B4-BE49-F238E27FC236}">
                    <a16:creationId xmlns:a16="http://schemas.microsoft.com/office/drawing/2014/main" id="{2F99424C-17DC-66A2-1C67-C9F1591EFC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DA38D424-C5F1-2598-2096-55ABFB63459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1" name="Straight Arrow Connector 390">
                <a:extLst>
                  <a:ext uri="{FF2B5EF4-FFF2-40B4-BE49-F238E27FC236}">
                    <a16:creationId xmlns:a16="http://schemas.microsoft.com/office/drawing/2014/main" id="{DFB798F1-93B4-6288-2175-D6C295D721EB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387" name="Straight Arrow Connector 386">
              <a:extLst>
                <a:ext uri="{FF2B5EF4-FFF2-40B4-BE49-F238E27FC236}">
                  <a16:creationId xmlns:a16="http://schemas.microsoft.com/office/drawing/2014/main" id="{CBDA5DB9-8C47-4CDD-F9CA-CBD7003D2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2758" y="4451599"/>
              <a:ext cx="1" cy="14062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0" name="TextBox 489">
            <a:extLst>
              <a:ext uri="{FF2B5EF4-FFF2-40B4-BE49-F238E27FC236}">
                <a16:creationId xmlns:a16="http://schemas.microsoft.com/office/drawing/2014/main" id="{A7F48A8F-C89D-3F32-B3FC-F83CBFB6AE11}"/>
              </a:ext>
            </a:extLst>
          </p:cNvPr>
          <p:cNvSpPr txBox="1"/>
          <p:nvPr/>
        </p:nvSpPr>
        <p:spPr>
          <a:xfrm>
            <a:off x="5718728" y="4890681"/>
            <a:ext cx="5746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Problem: Latency increases linearly with the number of STAs (due to orthogonal user multiplexing)</a:t>
            </a:r>
          </a:p>
        </p:txBody>
      </p: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0B5F263D-D31F-9A81-0CAD-81975A22AD4D}"/>
              </a:ext>
            </a:extLst>
          </p:cNvPr>
          <p:cNvCxnSpPr>
            <a:cxnSpLocks/>
          </p:cNvCxnSpPr>
          <p:nvPr/>
        </p:nvCxnSpPr>
        <p:spPr bwMode="auto">
          <a:xfrm>
            <a:off x="2804116" y="4313950"/>
            <a:ext cx="293424" cy="395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884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/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7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Oval 463">
            <a:extLst>
              <a:ext uri="{FF2B5EF4-FFF2-40B4-BE49-F238E27FC236}">
                <a16:creationId xmlns:a16="http://schemas.microsoft.com/office/drawing/2014/main" id="{CAE2FB0A-70AB-B41D-5385-56B5706EC92F}"/>
              </a:ext>
            </a:extLst>
          </p:cNvPr>
          <p:cNvSpPr/>
          <p:nvPr/>
        </p:nvSpPr>
        <p:spPr>
          <a:xfrm>
            <a:off x="4085795" y="242933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5" name="Graphic 391" descr="Database outline">
            <a:extLst>
              <a:ext uri="{FF2B5EF4-FFF2-40B4-BE49-F238E27FC236}">
                <a16:creationId xmlns:a16="http://schemas.microsoft.com/office/drawing/2014/main" id="{22A18AFC-3485-E5FD-04A6-C0F56349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290720"/>
            <a:ext cx="402677" cy="402677"/>
          </a:xfrm>
          <a:prstGeom prst="rect">
            <a:avLst/>
          </a:prstGeom>
        </p:spPr>
      </p:pic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85C4E821-F127-BF2A-4756-8CEE2C21A23D}"/>
              </a:ext>
            </a:extLst>
          </p:cNvPr>
          <p:cNvCxnSpPr>
            <a:cxnSpLocks/>
          </p:cNvCxnSpPr>
          <p:nvPr/>
        </p:nvCxnSpPr>
        <p:spPr>
          <a:xfrm flipH="1">
            <a:off x="4182775" y="247505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18FB2D6-52DA-84C1-5968-E14BCDC86EF9}"/>
              </a:ext>
            </a:extLst>
          </p:cNvPr>
          <p:cNvGrpSpPr/>
          <p:nvPr/>
        </p:nvGrpSpPr>
        <p:grpSpPr>
          <a:xfrm>
            <a:off x="3952027" y="2264063"/>
            <a:ext cx="130908" cy="213640"/>
            <a:chOff x="3162869" y="1587873"/>
            <a:chExt cx="130908" cy="213640"/>
          </a:xfrm>
        </p:grpSpPr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ADDADE7-C3AC-8D19-4730-C4CF45359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8EDBF95-49C4-DA05-06B7-94E7DBB117E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A75293E-1E52-9F02-3CE0-680114FA0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073A2F4D-C14B-5A1C-E2DB-829976039761}"/>
              </a:ext>
            </a:extLst>
          </p:cNvPr>
          <p:cNvCxnSpPr>
            <a:cxnSpLocks/>
            <a:stCxn id="464" idx="2"/>
          </p:cNvCxnSpPr>
          <p:nvPr/>
        </p:nvCxnSpPr>
        <p:spPr>
          <a:xfrm flipH="1">
            <a:off x="4012510" y="247505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9" name="TextBox 135">
            <a:extLst>
              <a:ext uri="{FF2B5EF4-FFF2-40B4-BE49-F238E27FC236}">
                <a16:creationId xmlns:a16="http://schemas.microsoft.com/office/drawing/2014/main" id="{DE4598AA-3627-A765-C42E-DF884C8AFE88}"/>
              </a:ext>
            </a:extLst>
          </p:cNvPr>
          <p:cNvSpPr txBox="1"/>
          <p:nvPr/>
        </p:nvSpPr>
        <p:spPr>
          <a:xfrm>
            <a:off x="3857083" y="311441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4626BE97-4E5A-2192-D65A-9E17E73BCDCB}"/>
              </a:ext>
            </a:extLst>
          </p:cNvPr>
          <p:cNvSpPr/>
          <p:nvPr/>
        </p:nvSpPr>
        <p:spPr>
          <a:xfrm>
            <a:off x="4116961" y="302724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5230C52-5C4B-15BA-6BC1-72452279C8AB}"/>
              </a:ext>
            </a:extLst>
          </p:cNvPr>
          <p:cNvGrpSpPr/>
          <p:nvPr/>
        </p:nvGrpSpPr>
        <p:grpSpPr>
          <a:xfrm>
            <a:off x="3983194" y="2861967"/>
            <a:ext cx="130908" cy="213640"/>
            <a:chOff x="3162869" y="1587873"/>
            <a:chExt cx="130908" cy="213640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026C3284-C307-CBA5-74A4-7E42B31A5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9014205-648C-2258-3626-6B327BB803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6906BD45-2136-72AB-AF45-8BE139A21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1C48F826-C896-BB88-E81C-7339D5A0BE0F}"/>
              </a:ext>
            </a:extLst>
          </p:cNvPr>
          <p:cNvCxnSpPr>
            <a:cxnSpLocks/>
            <a:stCxn id="470" idx="2"/>
          </p:cNvCxnSpPr>
          <p:nvPr/>
        </p:nvCxnSpPr>
        <p:spPr>
          <a:xfrm flipH="1">
            <a:off x="4043675" y="307296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AC23E44-DE10-BC24-A6EB-D2858E058647}"/>
              </a:ext>
            </a:extLst>
          </p:cNvPr>
          <p:cNvGrpSpPr/>
          <p:nvPr/>
        </p:nvGrpSpPr>
        <p:grpSpPr>
          <a:xfrm>
            <a:off x="2675231" y="2893217"/>
            <a:ext cx="130908" cy="302388"/>
            <a:chOff x="3138020" y="3455313"/>
            <a:chExt cx="130908" cy="302388"/>
          </a:xfrm>
        </p:grpSpPr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3484C7A8-56EA-45F6-171E-764C3B6B40F4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3ECC196-20B2-F19F-97B0-51415E7F9FD5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AAF47E4-9CEC-1378-7E48-AD936FFD1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54FBAEA2-72F8-188B-85B5-0BDC004E59A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/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blipFill>
                <a:blip r:embed="rId5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Oval 474">
            <a:extLst>
              <a:ext uri="{FF2B5EF4-FFF2-40B4-BE49-F238E27FC236}">
                <a16:creationId xmlns:a16="http://schemas.microsoft.com/office/drawing/2014/main" id="{D63E9644-1DA6-2A70-5A59-4F1A4A77BE0A}"/>
              </a:ext>
            </a:extLst>
          </p:cNvPr>
          <p:cNvSpPr/>
          <p:nvPr/>
        </p:nvSpPr>
        <p:spPr>
          <a:xfrm>
            <a:off x="4138828" y="390917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4F5FCA8F-73B1-08EB-0E94-944A4F79AB4E}"/>
              </a:ext>
            </a:extLst>
          </p:cNvPr>
          <p:cNvCxnSpPr>
            <a:cxnSpLocks/>
          </p:cNvCxnSpPr>
          <p:nvPr/>
        </p:nvCxnSpPr>
        <p:spPr>
          <a:xfrm flipH="1">
            <a:off x="4182775" y="395489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B29E4AF-74EB-26D1-9592-774868DA7EBE}"/>
              </a:ext>
            </a:extLst>
          </p:cNvPr>
          <p:cNvGrpSpPr/>
          <p:nvPr/>
        </p:nvGrpSpPr>
        <p:grpSpPr>
          <a:xfrm>
            <a:off x="4005061" y="3743903"/>
            <a:ext cx="130908" cy="213640"/>
            <a:chOff x="3162869" y="1587873"/>
            <a:chExt cx="130908" cy="213640"/>
          </a:xfrm>
        </p:grpSpPr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3D2D7FE4-1AC2-2D94-9F69-C1A860086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89499AE-0012-0F57-BF4B-6677B3690B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F6F961D-38EC-C90A-30BC-E47FC0D5D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B7905664-74D7-0AC1-D201-B503B2EDC30E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4065542" y="395489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479" name="Graphic 391" descr="Database outline">
            <a:extLst>
              <a:ext uri="{FF2B5EF4-FFF2-40B4-BE49-F238E27FC236}">
                <a16:creationId xmlns:a16="http://schemas.microsoft.com/office/drawing/2014/main" id="{6441B581-60ED-3FF6-EA7F-E899E7A47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3751816"/>
            <a:ext cx="402677" cy="437321"/>
          </a:xfrm>
          <a:prstGeom prst="rect">
            <a:avLst/>
          </a:prstGeom>
        </p:spPr>
      </p:pic>
      <p:pic>
        <p:nvPicPr>
          <p:cNvPr id="480" name="Graphic 391" descr="Database outline">
            <a:extLst>
              <a:ext uri="{FF2B5EF4-FFF2-40B4-BE49-F238E27FC236}">
                <a16:creationId xmlns:a16="http://schemas.microsoft.com/office/drawing/2014/main" id="{B8A524B5-BC8E-A633-74D6-25B63DD0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924064"/>
            <a:ext cx="402677" cy="402677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81C2ACB7-9756-C5C6-3CEF-1B5789B05F80}"/>
              </a:ext>
            </a:extLst>
          </p:cNvPr>
          <p:cNvSpPr/>
          <p:nvPr/>
        </p:nvSpPr>
        <p:spPr>
          <a:xfrm>
            <a:off x="2527543" y="315415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20024E6D-8A32-8786-ACF7-57AD4310E375}"/>
              </a:ext>
            </a:extLst>
          </p:cNvPr>
          <p:cNvSpPr txBox="1"/>
          <p:nvPr/>
        </p:nvSpPr>
        <p:spPr>
          <a:xfrm rot="5400000">
            <a:off x="4024064" y="34009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9E566B14-17DE-E132-A8ED-99E92BCA72C4}"/>
              </a:ext>
            </a:extLst>
          </p:cNvPr>
          <p:cNvCxnSpPr>
            <a:cxnSpLocks/>
          </p:cNvCxnSpPr>
          <p:nvPr/>
        </p:nvCxnSpPr>
        <p:spPr>
          <a:xfrm flipH="1">
            <a:off x="4182775" y="307165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C6D07BF6-472F-A561-F0BD-8982ABF52A5A}"/>
              </a:ext>
            </a:extLst>
          </p:cNvPr>
          <p:cNvSpPr txBox="1"/>
          <p:nvPr/>
        </p:nvSpPr>
        <p:spPr>
          <a:xfrm rot="5400000">
            <a:off x="4496510" y="3389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/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/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/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9721AD4F-9AB2-99ED-444A-50BAFF7DD0EA}"/>
              </a:ext>
            </a:extLst>
          </p:cNvPr>
          <p:cNvCxnSpPr>
            <a:cxnSpLocks/>
          </p:cNvCxnSpPr>
          <p:nvPr/>
        </p:nvCxnSpPr>
        <p:spPr>
          <a:xfrm flipV="1">
            <a:off x="6331193" y="2197649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17034419-6115-1D74-9E16-ADD4F2E157E9}"/>
              </a:ext>
            </a:extLst>
          </p:cNvPr>
          <p:cNvCxnSpPr>
            <a:cxnSpLocks/>
          </p:cNvCxnSpPr>
          <p:nvPr/>
        </p:nvCxnSpPr>
        <p:spPr>
          <a:xfrm>
            <a:off x="6182036" y="4312123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1" name="Left Brace 490">
            <a:extLst>
              <a:ext uri="{FF2B5EF4-FFF2-40B4-BE49-F238E27FC236}">
                <a16:creationId xmlns:a16="http://schemas.microsoft.com/office/drawing/2014/main" id="{759B3829-4D63-4BB6-9B1E-51500E173AFF}"/>
              </a:ext>
            </a:extLst>
          </p:cNvPr>
          <p:cNvSpPr/>
          <p:nvPr/>
        </p:nvSpPr>
        <p:spPr>
          <a:xfrm>
            <a:off x="6204217" y="2427911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669F2A4-D14A-A479-1735-C283A9BBEA90}"/>
              </a:ext>
            </a:extLst>
          </p:cNvPr>
          <p:cNvSpPr txBox="1"/>
          <p:nvPr/>
        </p:nvSpPr>
        <p:spPr>
          <a:xfrm rot="16200000">
            <a:off x="5415326" y="315685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F701C4CB-575C-7227-4AAF-0134DF012DEF}"/>
              </a:ext>
            </a:extLst>
          </p:cNvPr>
          <p:cNvSpPr txBox="1"/>
          <p:nvPr/>
        </p:nvSpPr>
        <p:spPr>
          <a:xfrm>
            <a:off x="9440097" y="414298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74C694E-C66A-E4BE-B100-533FC9100C9C}"/>
              </a:ext>
            </a:extLst>
          </p:cNvPr>
          <p:cNvSpPr txBox="1"/>
          <p:nvPr/>
        </p:nvSpPr>
        <p:spPr>
          <a:xfrm>
            <a:off x="6016612" y="164050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672EB3-217B-267F-9E04-B0F60C54EFF7}"/>
              </a:ext>
            </a:extLst>
          </p:cNvPr>
          <p:cNvCxnSpPr>
            <a:cxnSpLocks/>
          </p:cNvCxnSpPr>
          <p:nvPr/>
        </p:nvCxnSpPr>
        <p:spPr>
          <a:xfrm flipH="1" flipV="1">
            <a:off x="2957067" y="332696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E1B34C4-33BA-48A7-F827-84A3A10537D4}"/>
              </a:ext>
            </a:extLst>
          </p:cNvPr>
          <p:cNvCxnSpPr>
            <a:cxnSpLocks/>
          </p:cNvCxnSpPr>
          <p:nvPr/>
        </p:nvCxnSpPr>
        <p:spPr>
          <a:xfrm flipH="1">
            <a:off x="2973643" y="253138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729F4C09-0B39-FEC5-EABB-F9F064381320}"/>
              </a:ext>
            </a:extLst>
          </p:cNvPr>
          <p:cNvCxnSpPr>
            <a:cxnSpLocks/>
          </p:cNvCxnSpPr>
          <p:nvPr/>
        </p:nvCxnSpPr>
        <p:spPr>
          <a:xfrm flipH="1">
            <a:off x="3017617" y="319272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4DAA3135-3A02-47DA-4CB2-F6DEB0B2F111}"/>
              </a:ext>
            </a:extLst>
          </p:cNvPr>
          <p:cNvGrpSpPr/>
          <p:nvPr/>
        </p:nvGrpSpPr>
        <p:grpSpPr>
          <a:xfrm>
            <a:off x="5142508" y="2309401"/>
            <a:ext cx="355009" cy="355009"/>
            <a:chOff x="8407346" y="4958711"/>
            <a:chExt cx="429561" cy="429561"/>
          </a:xfrm>
        </p:grpSpPr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A1398E8B-5238-6E50-5FB7-684F5F7C2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C8207F49-46D5-0CBC-CEDE-E8E22EAA455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D3CD3896-6341-7A5E-2F5F-6730D3E88CC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04BEE08F-C136-43B7-5A6E-2ECA147E330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2D57D052-C7B8-C7E5-B85F-6CCCB4190CEE}"/>
              </a:ext>
            </a:extLst>
          </p:cNvPr>
          <p:cNvGrpSpPr/>
          <p:nvPr/>
        </p:nvGrpSpPr>
        <p:grpSpPr>
          <a:xfrm>
            <a:off x="5158630" y="2901590"/>
            <a:ext cx="355009" cy="355009"/>
            <a:chOff x="8407346" y="4958711"/>
            <a:chExt cx="429561" cy="429561"/>
          </a:xfrm>
        </p:grpSpPr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D064CAF2-F178-E52F-8BA3-ED28FFC8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CDDC4E7A-9722-A5B4-5184-FF79380D6DD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44528684-3DA6-C1A2-082B-12C41BB0B8D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99015F40-03D3-7991-6B34-80D2BF95A79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10621BE-D9B3-866C-B6D6-8DAF7D775850}"/>
              </a:ext>
            </a:extLst>
          </p:cNvPr>
          <p:cNvGrpSpPr/>
          <p:nvPr/>
        </p:nvGrpSpPr>
        <p:grpSpPr>
          <a:xfrm>
            <a:off x="5231667" y="3823114"/>
            <a:ext cx="355009" cy="355009"/>
            <a:chOff x="8407346" y="4958711"/>
            <a:chExt cx="429561" cy="429561"/>
          </a:xfrm>
        </p:grpSpPr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8BE5C69C-4AC3-E9F4-19A8-6861C1C9D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1" name="Straight Arrow Connector 510">
              <a:extLst>
                <a:ext uri="{FF2B5EF4-FFF2-40B4-BE49-F238E27FC236}">
                  <a16:creationId xmlns:a16="http://schemas.microsoft.com/office/drawing/2014/main" id="{7BA31187-2074-8433-6FEB-73A7AB18556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65E72B96-43F2-0C1C-7128-4659E817D82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1561F4C3-E731-C6C1-FFF1-29E31D55CD21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1593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roup 520">
            <a:extLst>
              <a:ext uri="{FF2B5EF4-FFF2-40B4-BE49-F238E27FC236}">
                <a16:creationId xmlns:a16="http://schemas.microsoft.com/office/drawing/2014/main" id="{F24F50FA-158E-AF38-98CD-88D245D8070A}"/>
              </a:ext>
            </a:extLst>
          </p:cNvPr>
          <p:cNvGrpSpPr/>
          <p:nvPr/>
        </p:nvGrpSpPr>
        <p:grpSpPr>
          <a:xfrm>
            <a:off x="6519471" y="2029558"/>
            <a:ext cx="3073943" cy="2219153"/>
            <a:chOff x="6178784" y="2190161"/>
            <a:chExt cx="3073943" cy="2219153"/>
          </a:xfrm>
        </p:grpSpPr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4729674A-9025-4C21-7516-0E79D28F7CDC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3" name="Straight Arrow Connector 522">
              <a:extLst>
                <a:ext uri="{FF2B5EF4-FFF2-40B4-BE49-F238E27FC236}">
                  <a16:creationId xmlns:a16="http://schemas.microsoft.com/office/drawing/2014/main" id="{AA9F069C-753F-7A1B-065C-5036A848C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4" name="Straight Arrow Connector 523">
              <a:extLst>
                <a:ext uri="{FF2B5EF4-FFF2-40B4-BE49-F238E27FC236}">
                  <a16:creationId xmlns:a16="http://schemas.microsoft.com/office/drawing/2014/main" id="{9E807D65-881A-6404-1E93-BB1B4E6CE14F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5C620819-159C-8FC4-997C-6D51B75FF4EA}"/>
              </a:ext>
            </a:extLst>
          </p:cNvPr>
          <p:cNvGrpSpPr/>
          <p:nvPr/>
        </p:nvGrpSpPr>
        <p:grpSpPr>
          <a:xfrm>
            <a:off x="6294055" y="2153956"/>
            <a:ext cx="3059495" cy="2114474"/>
            <a:chOff x="6178784" y="2190161"/>
            <a:chExt cx="3059495" cy="2114474"/>
          </a:xfrm>
        </p:grpSpPr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A6ED9861-88EE-F1B4-38B5-A3FC5F330C8E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9" name="Straight Arrow Connector 518">
              <a:extLst>
                <a:ext uri="{FF2B5EF4-FFF2-40B4-BE49-F238E27FC236}">
                  <a16:creationId xmlns:a16="http://schemas.microsoft.com/office/drawing/2014/main" id="{272013D1-2B39-B808-0D00-DDD97538E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07038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0" name="Straight Arrow Connector 519">
              <a:extLst>
                <a:ext uri="{FF2B5EF4-FFF2-40B4-BE49-F238E27FC236}">
                  <a16:creationId xmlns:a16="http://schemas.microsoft.com/office/drawing/2014/main" id="{966F33A4-0D34-F7EE-02CD-EF2E0C53FB3E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5949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39B93F69-DDA7-3298-280C-7CF547E1F757}"/>
              </a:ext>
            </a:extLst>
          </p:cNvPr>
          <p:cNvSpPr/>
          <p:nvPr/>
        </p:nvSpPr>
        <p:spPr>
          <a:xfrm>
            <a:off x="6336753" y="2421571"/>
            <a:ext cx="443785" cy="1890550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/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7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Oval 463">
            <a:extLst>
              <a:ext uri="{FF2B5EF4-FFF2-40B4-BE49-F238E27FC236}">
                <a16:creationId xmlns:a16="http://schemas.microsoft.com/office/drawing/2014/main" id="{CAE2FB0A-70AB-B41D-5385-56B5706EC92F}"/>
              </a:ext>
            </a:extLst>
          </p:cNvPr>
          <p:cNvSpPr/>
          <p:nvPr/>
        </p:nvSpPr>
        <p:spPr>
          <a:xfrm>
            <a:off x="4085795" y="242933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5" name="Graphic 391" descr="Database outline">
            <a:extLst>
              <a:ext uri="{FF2B5EF4-FFF2-40B4-BE49-F238E27FC236}">
                <a16:creationId xmlns:a16="http://schemas.microsoft.com/office/drawing/2014/main" id="{22A18AFC-3485-E5FD-04A6-C0F56349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290720"/>
            <a:ext cx="402677" cy="402677"/>
          </a:xfrm>
          <a:prstGeom prst="rect">
            <a:avLst/>
          </a:prstGeom>
        </p:spPr>
      </p:pic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85C4E821-F127-BF2A-4756-8CEE2C21A23D}"/>
              </a:ext>
            </a:extLst>
          </p:cNvPr>
          <p:cNvCxnSpPr>
            <a:cxnSpLocks/>
          </p:cNvCxnSpPr>
          <p:nvPr/>
        </p:nvCxnSpPr>
        <p:spPr>
          <a:xfrm flipH="1">
            <a:off x="4182775" y="247505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18FB2D6-52DA-84C1-5968-E14BCDC86EF9}"/>
              </a:ext>
            </a:extLst>
          </p:cNvPr>
          <p:cNvGrpSpPr/>
          <p:nvPr/>
        </p:nvGrpSpPr>
        <p:grpSpPr>
          <a:xfrm>
            <a:off x="3952027" y="2264063"/>
            <a:ext cx="130908" cy="213640"/>
            <a:chOff x="3162869" y="1587873"/>
            <a:chExt cx="130908" cy="213640"/>
          </a:xfrm>
        </p:grpSpPr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ADDADE7-C3AC-8D19-4730-C4CF45359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8EDBF95-49C4-DA05-06B7-94E7DBB117E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A75293E-1E52-9F02-3CE0-680114FA0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073A2F4D-C14B-5A1C-E2DB-829976039761}"/>
              </a:ext>
            </a:extLst>
          </p:cNvPr>
          <p:cNvCxnSpPr>
            <a:cxnSpLocks/>
            <a:stCxn id="464" idx="2"/>
          </p:cNvCxnSpPr>
          <p:nvPr/>
        </p:nvCxnSpPr>
        <p:spPr>
          <a:xfrm flipH="1">
            <a:off x="4012510" y="247505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9" name="TextBox 135">
            <a:extLst>
              <a:ext uri="{FF2B5EF4-FFF2-40B4-BE49-F238E27FC236}">
                <a16:creationId xmlns:a16="http://schemas.microsoft.com/office/drawing/2014/main" id="{DE4598AA-3627-A765-C42E-DF884C8AFE88}"/>
              </a:ext>
            </a:extLst>
          </p:cNvPr>
          <p:cNvSpPr txBox="1"/>
          <p:nvPr/>
        </p:nvSpPr>
        <p:spPr>
          <a:xfrm>
            <a:off x="3857083" y="311441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4626BE97-4E5A-2192-D65A-9E17E73BCDCB}"/>
              </a:ext>
            </a:extLst>
          </p:cNvPr>
          <p:cNvSpPr/>
          <p:nvPr/>
        </p:nvSpPr>
        <p:spPr>
          <a:xfrm>
            <a:off x="4116961" y="302724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5230C52-5C4B-15BA-6BC1-72452279C8AB}"/>
              </a:ext>
            </a:extLst>
          </p:cNvPr>
          <p:cNvGrpSpPr/>
          <p:nvPr/>
        </p:nvGrpSpPr>
        <p:grpSpPr>
          <a:xfrm>
            <a:off x="3983194" y="2861967"/>
            <a:ext cx="130908" cy="213640"/>
            <a:chOff x="3162869" y="1587873"/>
            <a:chExt cx="130908" cy="213640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026C3284-C307-CBA5-74A4-7E42B31A5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9014205-648C-2258-3626-6B327BB803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6906BD45-2136-72AB-AF45-8BE139A21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1C48F826-C896-BB88-E81C-7339D5A0BE0F}"/>
              </a:ext>
            </a:extLst>
          </p:cNvPr>
          <p:cNvCxnSpPr>
            <a:cxnSpLocks/>
            <a:stCxn id="470" idx="2"/>
          </p:cNvCxnSpPr>
          <p:nvPr/>
        </p:nvCxnSpPr>
        <p:spPr>
          <a:xfrm flipH="1">
            <a:off x="4043675" y="307296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AC23E44-DE10-BC24-A6EB-D2858E058647}"/>
              </a:ext>
            </a:extLst>
          </p:cNvPr>
          <p:cNvGrpSpPr/>
          <p:nvPr/>
        </p:nvGrpSpPr>
        <p:grpSpPr>
          <a:xfrm>
            <a:off x="2675231" y="2893217"/>
            <a:ext cx="130908" cy="302388"/>
            <a:chOff x="3138020" y="3455313"/>
            <a:chExt cx="130908" cy="302388"/>
          </a:xfrm>
        </p:grpSpPr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3484C7A8-56EA-45F6-171E-764C3B6B40F4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3ECC196-20B2-F19F-97B0-51415E7F9FD5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AAF47E4-9CEC-1378-7E48-AD936FFD1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54FBAEA2-72F8-188B-85B5-0BDC004E59A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/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blipFill>
                <a:blip r:embed="rId5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Oval 474">
            <a:extLst>
              <a:ext uri="{FF2B5EF4-FFF2-40B4-BE49-F238E27FC236}">
                <a16:creationId xmlns:a16="http://schemas.microsoft.com/office/drawing/2014/main" id="{D63E9644-1DA6-2A70-5A59-4F1A4A77BE0A}"/>
              </a:ext>
            </a:extLst>
          </p:cNvPr>
          <p:cNvSpPr/>
          <p:nvPr/>
        </p:nvSpPr>
        <p:spPr>
          <a:xfrm>
            <a:off x="4138828" y="390917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4F5FCA8F-73B1-08EB-0E94-944A4F79AB4E}"/>
              </a:ext>
            </a:extLst>
          </p:cNvPr>
          <p:cNvCxnSpPr>
            <a:cxnSpLocks/>
          </p:cNvCxnSpPr>
          <p:nvPr/>
        </p:nvCxnSpPr>
        <p:spPr>
          <a:xfrm flipH="1">
            <a:off x="4182775" y="395489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B29E4AF-74EB-26D1-9592-774868DA7EBE}"/>
              </a:ext>
            </a:extLst>
          </p:cNvPr>
          <p:cNvGrpSpPr/>
          <p:nvPr/>
        </p:nvGrpSpPr>
        <p:grpSpPr>
          <a:xfrm>
            <a:off x="4005061" y="3743903"/>
            <a:ext cx="130908" cy="213640"/>
            <a:chOff x="3162869" y="1587873"/>
            <a:chExt cx="130908" cy="213640"/>
          </a:xfrm>
        </p:grpSpPr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3D2D7FE4-1AC2-2D94-9F69-C1A860086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89499AE-0012-0F57-BF4B-6677B3690B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F6F961D-38EC-C90A-30BC-E47FC0D5D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B7905664-74D7-0AC1-D201-B503B2EDC30E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4065542" y="395489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479" name="Graphic 391" descr="Database outline">
            <a:extLst>
              <a:ext uri="{FF2B5EF4-FFF2-40B4-BE49-F238E27FC236}">
                <a16:creationId xmlns:a16="http://schemas.microsoft.com/office/drawing/2014/main" id="{6441B581-60ED-3FF6-EA7F-E899E7A47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3751816"/>
            <a:ext cx="402677" cy="437321"/>
          </a:xfrm>
          <a:prstGeom prst="rect">
            <a:avLst/>
          </a:prstGeom>
        </p:spPr>
      </p:pic>
      <p:pic>
        <p:nvPicPr>
          <p:cNvPr id="480" name="Graphic 391" descr="Database outline">
            <a:extLst>
              <a:ext uri="{FF2B5EF4-FFF2-40B4-BE49-F238E27FC236}">
                <a16:creationId xmlns:a16="http://schemas.microsoft.com/office/drawing/2014/main" id="{B8A524B5-BC8E-A633-74D6-25B63DD0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924064"/>
            <a:ext cx="402677" cy="402677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81C2ACB7-9756-C5C6-3CEF-1B5789B05F80}"/>
              </a:ext>
            </a:extLst>
          </p:cNvPr>
          <p:cNvSpPr/>
          <p:nvPr/>
        </p:nvSpPr>
        <p:spPr>
          <a:xfrm>
            <a:off x="2527543" y="315415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20024E6D-8A32-8786-ACF7-57AD4310E375}"/>
              </a:ext>
            </a:extLst>
          </p:cNvPr>
          <p:cNvSpPr txBox="1"/>
          <p:nvPr/>
        </p:nvSpPr>
        <p:spPr>
          <a:xfrm rot="5400000">
            <a:off x="4024064" y="34009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9E566B14-17DE-E132-A8ED-99E92BCA72C4}"/>
              </a:ext>
            </a:extLst>
          </p:cNvPr>
          <p:cNvCxnSpPr>
            <a:cxnSpLocks/>
          </p:cNvCxnSpPr>
          <p:nvPr/>
        </p:nvCxnSpPr>
        <p:spPr>
          <a:xfrm flipH="1">
            <a:off x="4182775" y="307165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C6D07BF6-472F-A561-F0BD-8982ABF52A5A}"/>
              </a:ext>
            </a:extLst>
          </p:cNvPr>
          <p:cNvSpPr txBox="1"/>
          <p:nvPr/>
        </p:nvSpPr>
        <p:spPr>
          <a:xfrm rot="5400000">
            <a:off x="4496510" y="3389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/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/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/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9721AD4F-9AB2-99ED-444A-50BAFF7DD0EA}"/>
              </a:ext>
            </a:extLst>
          </p:cNvPr>
          <p:cNvCxnSpPr>
            <a:cxnSpLocks/>
          </p:cNvCxnSpPr>
          <p:nvPr/>
        </p:nvCxnSpPr>
        <p:spPr>
          <a:xfrm flipV="1">
            <a:off x="6331193" y="2197649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17034419-6115-1D74-9E16-ADD4F2E157E9}"/>
              </a:ext>
            </a:extLst>
          </p:cNvPr>
          <p:cNvCxnSpPr>
            <a:cxnSpLocks/>
          </p:cNvCxnSpPr>
          <p:nvPr/>
        </p:nvCxnSpPr>
        <p:spPr>
          <a:xfrm>
            <a:off x="6182036" y="4312123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1" name="Left Brace 490">
            <a:extLst>
              <a:ext uri="{FF2B5EF4-FFF2-40B4-BE49-F238E27FC236}">
                <a16:creationId xmlns:a16="http://schemas.microsoft.com/office/drawing/2014/main" id="{759B3829-4D63-4BB6-9B1E-51500E173AFF}"/>
              </a:ext>
            </a:extLst>
          </p:cNvPr>
          <p:cNvSpPr/>
          <p:nvPr/>
        </p:nvSpPr>
        <p:spPr>
          <a:xfrm>
            <a:off x="6204217" y="2427911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669F2A4-D14A-A479-1735-C283A9BBEA90}"/>
              </a:ext>
            </a:extLst>
          </p:cNvPr>
          <p:cNvSpPr txBox="1"/>
          <p:nvPr/>
        </p:nvSpPr>
        <p:spPr>
          <a:xfrm rot="16200000">
            <a:off x="5415326" y="315685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494" name="Left Brace 493">
            <a:extLst>
              <a:ext uri="{FF2B5EF4-FFF2-40B4-BE49-F238E27FC236}">
                <a16:creationId xmlns:a16="http://schemas.microsoft.com/office/drawing/2014/main" id="{C13E4202-E41A-8F9D-E75D-91BD28645367}"/>
              </a:ext>
            </a:extLst>
          </p:cNvPr>
          <p:cNvSpPr/>
          <p:nvPr/>
        </p:nvSpPr>
        <p:spPr>
          <a:xfrm rot="16200000">
            <a:off x="6510738" y="4148500"/>
            <a:ext cx="94315" cy="442286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F701C4CB-575C-7227-4AAF-0134DF012DEF}"/>
              </a:ext>
            </a:extLst>
          </p:cNvPr>
          <p:cNvSpPr txBox="1"/>
          <p:nvPr/>
        </p:nvSpPr>
        <p:spPr>
          <a:xfrm>
            <a:off x="9440097" y="414298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74C694E-C66A-E4BE-B100-533FC9100C9C}"/>
              </a:ext>
            </a:extLst>
          </p:cNvPr>
          <p:cNvSpPr txBox="1"/>
          <p:nvPr/>
        </p:nvSpPr>
        <p:spPr>
          <a:xfrm>
            <a:off x="6016612" y="164050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7EBD5A83-04CC-8B12-A663-B4E7EE8232FC}"/>
              </a:ext>
            </a:extLst>
          </p:cNvPr>
          <p:cNvSpPr txBox="1"/>
          <p:nvPr/>
        </p:nvSpPr>
        <p:spPr>
          <a:xfrm>
            <a:off x="6249271" y="435750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6B48A574-0A78-E18C-5818-ACEC5E90537A}"/>
              </a:ext>
            </a:extLst>
          </p:cNvPr>
          <p:cNvSpPr txBox="1"/>
          <p:nvPr/>
        </p:nvSpPr>
        <p:spPr>
          <a:xfrm>
            <a:off x="929217" y="3655766"/>
            <a:ext cx="277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“One-shot” aggregation in the channel</a:t>
            </a:r>
          </a:p>
        </p:txBody>
      </p: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FA267085-CF3E-8C16-504D-80D6029C5A34}"/>
              </a:ext>
            </a:extLst>
          </p:cNvPr>
          <p:cNvCxnSpPr>
            <a:cxnSpLocks/>
            <a:stCxn id="507" idx="4"/>
          </p:cNvCxnSpPr>
          <p:nvPr/>
        </p:nvCxnSpPr>
        <p:spPr>
          <a:xfrm flipH="1">
            <a:off x="3129083" y="3589368"/>
            <a:ext cx="23650" cy="1070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672EB3-217B-267F-9E04-B0F60C54EFF7}"/>
              </a:ext>
            </a:extLst>
          </p:cNvPr>
          <p:cNvCxnSpPr>
            <a:cxnSpLocks/>
          </p:cNvCxnSpPr>
          <p:nvPr/>
        </p:nvCxnSpPr>
        <p:spPr>
          <a:xfrm flipH="1" flipV="1">
            <a:off x="2957067" y="332696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E1B34C4-33BA-48A7-F827-84A3A10537D4}"/>
              </a:ext>
            </a:extLst>
          </p:cNvPr>
          <p:cNvCxnSpPr>
            <a:cxnSpLocks/>
          </p:cNvCxnSpPr>
          <p:nvPr/>
        </p:nvCxnSpPr>
        <p:spPr>
          <a:xfrm flipH="1">
            <a:off x="2973643" y="253138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729F4C09-0B39-FEC5-EABB-F9F064381320}"/>
              </a:ext>
            </a:extLst>
          </p:cNvPr>
          <p:cNvCxnSpPr>
            <a:cxnSpLocks/>
          </p:cNvCxnSpPr>
          <p:nvPr/>
        </p:nvCxnSpPr>
        <p:spPr>
          <a:xfrm flipH="1">
            <a:off x="3017617" y="319272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4DAA3135-3A02-47DA-4CB2-F6DEB0B2F111}"/>
              </a:ext>
            </a:extLst>
          </p:cNvPr>
          <p:cNvGrpSpPr/>
          <p:nvPr/>
        </p:nvGrpSpPr>
        <p:grpSpPr>
          <a:xfrm>
            <a:off x="3211503" y="2353880"/>
            <a:ext cx="355009" cy="355009"/>
            <a:chOff x="8407346" y="4958711"/>
            <a:chExt cx="429561" cy="429561"/>
          </a:xfrm>
        </p:grpSpPr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A1398E8B-5238-6E50-5FB7-684F5F7C2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C8207F49-46D5-0CBC-CEDE-E8E22EAA455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D3CD3896-6341-7A5E-2F5F-6730D3E88CC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04BEE08F-C136-43B7-5A6E-2ECA147E330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2D57D052-C7B8-C7E5-B85F-6CCCB4190CEE}"/>
              </a:ext>
            </a:extLst>
          </p:cNvPr>
          <p:cNvGrpSpPr/>
          <p:nvPr/>
        </p:nvGrpSpPr>
        <p:grpSpPr>
          <a:xfrm>
            <a:off x="3364956" y="2807180"/>
            <a:ext cx="355009" cy="355009"/>
            <a:chOff x="8407346" y="4958711"/>
            <a:chExt cx="429561" cy="429561"/>
          </a:xfrm>
        </p:grpSpPr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D064CAF2-F178-E52F-8BA3-ED28FFC8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CDDC4E7A-9722-A5B4-5184-FF79380D6DD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44528684-3DA6-C1A2-082B-12C41BB0B8D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99015F40-03D3-7991-6B34-80D2BF95A79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10621BE-D9B3-866C-B6D6-8DAF7D775850}"/>
              </a:ext>
            </a:extLst>
          </p:cNvPr>
          <p:cNvGrpSpPr/>
          <p:nvPr/>
        </p:nvGrpSpPr>
        <p:grpSpPr>
          <a:xfrm>
            <a:off x="3402750" y="3286354"/>
            <a:ext cx="355009" cy="355009"/>
            <a:chOff x="8407346" y="4958711"/>
            <a:chExt cx="429561" cy="429561"/>
          </a:xfrm>
        </p:grpSpPr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8BE5C69C-4AC3-E9F4-19A8-6861C1C9D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1" name="Straight Arrow Connector 510">
              <a:extLst>
                <a:ext uri="{FF2B5EF4-FFF2-40B4-BE49-F238E27FC236}">
                  <a16:creationId xmlns:a16="http://schemas.microsoft.com/office/drawing/2014/main" id="{7BA31187-2074-8433-6FEB-73A7AB18556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65E72B96-43F2-0C1C-7128-4659E817D82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1561F4C3-E731-C6C1-FFF1-29E31D55CD21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507" name="Oval 506">
            <a:extLst>
              <a:ext uri="{FF2B5EF4-FFF2-40B4-BE49-F238E27FC236}">
                <a16:creationId xmlns:a16="http://schemas.microsoft.com/office/drawing/2014/main" id="{620690C9-5DDB-7E73-0DD5-A1740DBFB888}"/>
              </a:ext>
            </a:extLst>
          </p:cNvPr>
          <p:cNvSpPr/>
          <p:nvPr/>
        </p:nvSpPr>
        <p:spPr>
          <a:xfrm>
            <a:off x="3126904" y="2681673"/>
            <a:ext cx="51657" cy="907695"/>
          </a:xfrm>
          <a:prstGeom prst="ellips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D010052C-022F-DE1C-4316-E740207ED440}"/>
              </a:ext>
            </a:extLst>
          </p:cNvPr>
          <p:cNvSpPr txBox="1"/>
          <p:nvPr/>
        </p:nvSpPr>
        <p:spPr>
          <a:xfrm>
            <a:off x="7517103" y="2208109"/>
            <a:ext cx="409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  <a:ea typeface="+mn-ea"/>
              </a:rPr>
              <a:t>All STAs transmit simultaneously &amp; gradient aggregation occurs through signal superposition in the channel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36D7E467-8B44-0572-D8D1-1DFE43091747}"/>
              </a:ext>
            </a:extLst>
          </p:cNvPr>
          <p:cNvGrpSpPr/>
          <p:nvPr/>
        </p:nvGrpSpPr>
        <p:grpSpPr>
          <a:xfrm>
            <a:off x="6183302" y="2200447"/>
            <a:ext cx="3073943" cy="2219153"/>
            <a:chOff x="6178784" y="2190161"/>
            <a:chExt cx="3073943" cy="2219153"/>
          </a:xfrm>
        </p:grpSpPr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52597F9B-0D2D-EB06-78A4-1CCA6CFD7C7F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1ED2E9F5-F2A7-C390-CC40-F77892FAB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6" name="Straight Arrow Connector 515">
              <a:extLst>
                <a:ext uri="{FF2B5EF4-FFF2-40B4-BE49-F238E27FC236}">
                  <a16:creationId xmlns:a16="http://schemas.microsoft.com/office/drawing/2014/main" id="{3C67B32D-6F08-87D5-3C11-4ACFCE9957A8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26" name="TextBox 525">
            <a:extLst>
              <a:ext uri="{FF2B5EF4-FFF2-40B4-BE49-F238E27FC236}">
                <a16:creationId xmlns:a16="http://schemas.microsoft.com/office/drawing/2014/main" id="{9143699C-6F0A-6783-8ADE-0DC1794D2324}"/>
              </a:ext>
            </a:extLst>
          </p:cNvPr>
          <p:cNvSpPr txBox="1"/>
          <p:nvPr/>
        </p:nvSpPr>
        <p:spPr>
          <a:xfrm rot="9000000">
            <a:off x="7624597" y="40837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530" name="Right Brace 529">
            <a:extLst>
              <a:ext uri="{FF2B5EF4-FFF2-40B4-BE49-F238E27FC236}">
                <a16:creationId xmlns:a16="http://schemas.microsoft.com/office/drawing/2014/main" id="{C926C818-7D53-3E66-5019-E3DDCCF31145}"/>
              </a:ext>
            </a:extLst>
          </p:cNvPr>
          <p:cNvSpPr/>
          <p:nvPr/>
        </p:nvSpPr>
        <p:spPr bwMode="auto">
          <a:xfrm rot="2700000">
            <a:off x="6963260" y="2831599"/>
            <a:ext cx="170165" cy="888748"/>
          </a:xfrm>
          <a:prstGeom prst="rightBrace">
            <a:avLst>
              <a:gd name="adj1" fmla="val 8333"/>
              <a:gd name="adj2" fmla="val 717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3600000" lon="18899998" rev="0"/>
            </a:camera>
            <a:lightRig rig="threePt" dir="t">
              <a:rot lat="0" lon="0" rev="4200000"/>
            </a:lightRig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E18EF46F-B6A9-2D20-0A0F-ECD20569E07E}"/>
              </a:ext>
            </a:extLst>
          </p:cNvPr>
          <p:cNvCxnSpPr/>
          <p:nvPr/>
        </p:nvCxnSpPr>
        <p:spPr bwMode="auto">
          <a:xfrm flipV="1">
            <a:off x="7315200" y="2934031"/>
            <a:ext cx="403807" cy="215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CC9E015D-5EE4-8D98-8C6A-24EEA34B66A2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CC9E015D-5EE4-8D98-8C6A-24EEA34B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7340E758-E769-D1BD-0471-7708C9FCED2D}"/>
              </a:ext>
            </a:extLst>
          </p:cNvPr>
          <p:cNvCxnSpPr>
            <a:cxnSpLocks/>
          </p:cNvCxnSpPr>
          <p:nvPr/>
        </p:nvCxnSpPr>
        <p:spPr bwMode="auto">
          <a:xfrm>
            <a:off x="2760940" y="4322485"/>
            <a:ext cx="365964" cy="447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7" name="TextBox 536">
            <a:extLst>
              <a:ext uri="{FF2B5EF4-FFF2-40B4-BE49-F238E27FC236}">
                <a16:creationId xmlns:a16="http://schemas.microsoft.com/office/drawing/2014/main" id="{E327D101-B793-876F-3B2B-CD7D2B49BD28}"/>
              </a:ext>
            </a:extLst>
          </p:cNvPr>
          <p:cNvSpPr txBox="1"/>
          <p:nvPr/>
        </p:nvSpPr>
        <p:spPr>
          <a:xfrm>
            <a:off x="5997562" y="4915247"/>
            <a:ext cx="5392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Result: Latency does not scale with the number of STAs if OAC is employed</a:t>
            </a:r>
          </a:p>
        </p:txBody>
      </p:sp>
    </p:spTree>
    <p:extLst>
      <p:ext uri="{BB962C8B-B14F-4D97-AF65-F5344CB8AC3E}">
        <p14:creationId xmlns:p14="http://schemas.microsoft.com/office/powerpoint/2010/main" val="17075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D791-1B99-BC41-F81B-08D1A58E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OAC under Multi-path Channel &amp; Noise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BF261-8305-A88B-65A5-54CE3785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1"/>
            <a:ext cx="10361084" cy="1676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channel does not allow coherent addition as in an ideal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typical equalization cannot be used as the superposition occurs after the impact of channels on the transmitted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0B48-3911-E27C-F870-1D73081602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4C60-6874-8457-7715-4536A1CCA6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DA790-2492-49B5-39C6-9370975BD81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F7484D-307B-E119-23E3-326C6CBDE886}"/>
              </a:ext>
            </a:extLst>
          </p:cNvPr>
          <p:cNvSpPr txBox="1"/>
          <p:nvPr/>
        </p:nvSpPr>
        <p:spPr>
          <a:xfrm>
            <a:off x="1676401" y="5752774"/>
            <a:ext cx="29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Multi-path channel &amp; noise?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10E60B-84BC-FCE2-4E34-0253EFCDE44B}"/>
              </a:ext>
            </a:extLst>
          </p:cNvPr>
          <p:cNvSpPr/>
          <p:nvPr/>
        </p:nvSpPr>
        <p:spPr>
          <a:xfrm>
            <a:off x="4110752" y="3465025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A9AB2C-CBA3-8B34-8B74-1608120ABE65}"/>
              </a:ext>
            </a:extLst>
          </p:cNvPr>
          <p:cNvCxnSpPr>
            <a:cxnSpLocks/>
          </p:cNvCxnSpPr>
          <p:nvPr/>
        </p:nvCxnSpPr>
        <p:spPr>
          <a:xfrm flipH="1">
            <a:off x="4207732" y="3510745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4CCEA3-9893-354B-C460-E4E1D7B1F1CC}"/>
              </a:ext>
            </a:extLst>
          </p:cNvPr>
          <p:cNvGrpSpPr/>
          <p:nvPr/>
        </p:nvGrpSpPr>
        <p:grpSpPr>
          <a:xfrm>
            <a:off x="3976984" y="3299749"/>
            <a:ext cx="130908" cy="213640"/>
            <a:chOff x="3162869" y="1587873"/>
            <a:chExt cx="130908" cy="21364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1237FB3-1535-72E6-4311-24AAC435AF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228A68-FE93-3FC4-9B36-5769021FD4F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AC50399-4ECC-AE67-710F-D9BB5428A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166EE9-E031-670B-1FEE-81C7A623308A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037467" y="3510745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F81301D0-7F19-ADA7-D4F7-FE73EC857D41}"/>
              </a:ext>
            </a:extLst>
          </p:cNvPr>
          <p:cNvSpPr/>
          <p:nvPr/>
        </p:nvSpPr>
        <p:spPr>
          <a:xfrm>
            <a:off x="4141918" y="401979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066312-7D46-AB31-FA65-4C95782178B3}"/>
              </a:ext>
            </a:extLst>
          </p:cNvPr>
          <p:cNvGrpSpPr/>
          <p:nvPr/>
        </p:nvGrpSpPr>
        <p:grpSpPr>
          <a:xfrm>
            <a:off x="4008151" y="3854520"/>
            <a:ext cx="130908" cy="213640"/>
            <a:chOff x="3162869" y="1587873"/>
            <a:chExt cx="130908" cy="21364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316EC19-6E93-3096-6E11-0F1EED1EEA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8D4755B-D80F-1671-5829-EE8C84AF78F9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1BE8FEA-2E63-4019-5694-D901E30399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B3E9B96-FF7C-2551-E68C-9AB7DB245096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068632" y="406551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5BBC07C-0DAD-BACC-DF91-93FD8B7311FD}"/>
              </a:ext>
            </a:extLst>
          </p:cNvPr>
          <p:cNvGrpSpPr/>
          <p:nvPr/>
        </p:nvGrpSpPr>
        <p:grpSpPr>
          <a:xfrm>
            <a:off x="2846408" y="4102084"/>
            <a:ext cx="130908" cy="302388"/>
            <a:chOff x="3138020" y="3455313"/>
            <a:chExt cx="130908" cy="302388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4F46C8A-8B4A-2045-B7D9-E4357BF6512C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392CF7-2881-EF76-6A10-4C5295068AF4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AED3101-3CB2-4C4C-4D82-E641675AC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FE11AF-4D19-074B-F267-185FC55D1E53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3B64DB0-8F79-2E6B-B131-408B26B6E6C5}"/>
              </a:ext>
            </a:extLst>
          </p:cNvPr>
          <p:cNvSpPr/>
          <p:nvPr/>
        </p:nvSpPr>
        <p:spPr>
          <a:xfrm>
            <a:off x="4163785" y="547970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69D5A84-EED2-7E09-EC21-C0F607D1BF6D}"/>
              </a:ext>
            </a:extLst>
          </p:cNvPr>
          <p:cNvCxnSpPr>
            <a:cxnSpLocks/>
            <a:stCxn id="86" idx="1"/>
            <a:endCxn id="67" idx="6"/>
          </p:cNvCxnSpPr>
          <p:nvPr/>
        </p:nvCxnSpPr>
        <p:spPr>
          <a:xfrm flipH="1">
            <a:off x="4255225" y="5521601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9F8A5CE-574B-B5B2-26BF-07A040DCDF4F}"/>
              </a:ext>
            </a:extLst>
          </p:cNvPr>
          <p:cNvGrpSpPr/>
          <p:nvPr/>
        </p:nvGrpSpPr>
        <p:grpSpPr>
          <a:xfrm>
            <a:off x="4030018" y="5314425"/>
            <a:ext cx="130908" cy="213640"/>
            <a:chOff x="3162869" y="1587873"/>
            <a:chExt cx="130908" cy="21364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C610D9E-F581-2563-9D7A-372A397BA4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009A3C-010D-4316-8CA6-E3EE36BA7BAA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FF07309-51F7-5E29-5F33-8EAFA3435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72D3D5B-FD07-6678-E9CC-812DE0D09CC0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4090499" y="552542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B56DA4D-FB54-43D6-9797-218AEF003E5E}"/>
              </a:ext>
            </a:extLst>
          </p:cNvPr>
          <p:cNvSpPr txBox="1"/>
          <p:nvPr/>
        </p:nvSpPr>
        <p:spPr>
          <a:xfrm rot="5400000">
            <a:off x="4049021" y="45228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C6D18C7-568B-F107-90F4-8DB6FEEA25EB}"/>
              </a:ext>
            </a:extLst>
          </p:cNvPr>
          <p:cNvCxnSpPr>
            <a:cxnSpLocks/>
          </p:cNvCxnSpPr>
          <p:nvPr/>
        </p:nvCxnSpPr>
        <p:spPr>
          <a:xfrm flipH="1">
            <a:off x="4207732" y="4064205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EF5957-7D96-C441-637A-2B59E1F6FCA9}"/>
              </a:ext>
            </a:extLst>
          </p:cNvPr>
          <p:cNvGrpSpPr/>
          <p:nvPr/>
        </p:nvGrpSpPr>
        <p:grpSpPr>
          <a:xfrm>
            <a:off x="3018459" y="3510745"/>
            <a:ext cx="956224" cy="1968956"/>
            <a:chOff x="4503550" y="1312887"/>
            <a:chExt cx="1592450" cy="196895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636DDDE-ED87-3B41-6ECD-D2EFF2CFF9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77BFD55-58B4-B78C-457B-EEAB4CC25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64F5DB-14A6-4461-BB05-D0FC98808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94AB557-F885-9535-1545-7845034C7744}"/>
                  </a:ext>
                </a:extLst>
              </p:cNvPr>
              <p:cNvSpPr/>
              <p:nvPr/>
            </p:nvSpPr>
            <p:spPr>
              <a:xfrm>
                <a:off x="4379181" y="3313619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94AB557-F885-9535-1545-7845034C7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81" y="3313619"/>
                <a:ext cx="884152" cy="394251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9F155-A623-AB56-9A49-066E45165E03}"/>
                  </a:ext>
                </a:extLst>
              </p:cNvPr>
              <p:cNvSpPr txBox="1"/>
              <p:nvPr/>
            </p:nvSpPr>
            <p:spPr>
              <a:xfrm>
                <a:off x="5440823" y="3326079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9F155-A623-AB56-9A49-066E45165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23" y="3326079"/>
                <a:ext cx="317140" cy="369332"/>
              </a:xfrm>
              <a:prstGeom prst="rect">
                <a:avLst/>
              </a:prstGeom>
              <a:blipFill>
                <a:blip r:embed="rId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3AD8711-47BC-C722-2DF1-ADD4C1AECA51}"/>
              </a:ext>
            </a:extLst>
          </p:cNvPr>
          <p:cNvCxnSpPr>
            <a:cxnSpLocks/>
            <a:stCxn id="81" idx="1"/>
            <a:endCxn id="80" idx="3"/>
          </p:cNvCxnSpPr>
          <p:nvPr/>
        </p:nvCxnSpPr>
        <p:spPr>
          <a:xfrm flipH="1">
            <a:off x="5263333" y="3510745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D70537C-F8B8-88CE-5A7D-E520056F2FDA}"/>
                  </a:ext>
                </a:extLst>
              </p:cNvPr>
              <p:cNvSpPr/>
              <p:nvPr/>
            </p:nvSpPr>
            <p:spPr>
              <a:xfrm>
                <a:off x="4399296" y="3862892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D70537C-F8B8-88CE-5A7D-E520056F2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6" y="3862892"/>
                <a:ext cx="884152" cy="394251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7E8128-498F-F4FD-B631-6A52FDF5A9F6}"/>
                  </a:ext>
                </a:extLst>
              </p:cNvPr>
              <p:cNvSpPr txBox="1"/>
              <p:nvPr/>
            </p:nvSpPr>
            <p:spPr>
              <a:xfrm>
                <a:off x="5460938" y="387535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7E8128-498F-F4FD-B631-6A52FDF5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38" y="3875352"/>
                <a:ext cx="317140" cy="369332"/>
              </a:xfrm>
              <a:prstGeom prst="rect">
                <a:avLst/>
              </a:prstGeom>
              <a:blipFill>
                <a:blip r:embed="rId5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9788823-1E64-23F5-B25B-309DB2B6F82E}"/>
              </a:ext>
            </a:extLst>
          </p:cNvPr>
          <p:cNvCxnSpPr>
            <a:cxnSpLocks/>
            <a:stCxn id="84" idx="1"/>
            <a:endCxn id="83" idx="3"/>
          </p:cNvCxnSpPr>
          <p:nvPr/>
        </p:nvCxnSpPr>
        <p:spPr>
          <a:xfrm flipH="1">
            <a:off x="5283448" y="4060018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707F31-7091-454B-D656-880799F4F1C0}"/>
                  </a:ext>
                </a:extLst>
              </p:cNvPr>
              <p:cNvSpPr/>
              <p:nvPr/>
            </p:nvSpPr>
            <p:spPr>
              <a:xfrm>
                <a:off x="4399296" y="5324475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707F31-7091-454B-D656-880799F4F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6" y="5324475"/>
                <a:ext cx="884152" cy="394251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1BB57E-0937-E579-56BD-544A5475175B}"/>
                  </a:ext>
                </a:extLst>
              </p:cNvPr>
              <p:cNvSpPr txBox="1"/>
              <p:nvPr/>
            </p:nvSpPr>
            <p:spPr>
              <a:xfrm>
                <a:off x="5460938" y="5336935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1BB57E-0937-E579-56BD-544A5475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38" y="5336935"/>
                <a:ext cx="317140" cy="369332"/>
              </a:xfrm>
              <a:prstGeom prst="rect">
                <a:avLst/>
              </a:prstGeom>
              <a:blipFill>
                <a:blip r:embed="rId7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9753FEB-1110-5917-FF73-934C9C0A4B3A}"/>
              </a:ext>
            </a:extLst>
          </p:cNvPr>
          <p:cNvCxnSpPr>
            <a:cxnSpLocks/>
            <a:stCxn id="87" idx="1"/>
            <a:endCxn id="86" idx="3"/>
          </p:cNvCxnSpPr>
          <p:nvPr/>
        </p:nvCxnSpPr>
        <p:spPr>
          <a:xfrm flipH="1">
            <a:off x="5283448" y="5521601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A95A8A-3073-EC0E-5311-BA02C6824C48}"/>
                  </a:ext>
                </a:extLst>
              </p:cNvPr>
              <p:cNvSpPr/>
              <p:nvPr/>
            </p:nvSpPr>
            <p:spPr>
              <a:xfrm>
                <a:off x="1555686" y="4162369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A95A8A-3073-EC0E-5311-BA02C6824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6" y="4162369"/>
                <a:ext cx="884152" cy="39425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C6FA6AD-1392-AB1F-3CEF-44ACD50BAEC4}"/>
              </a:ext>
            </a:extLst>
          </p:cNvPr>
          <p:cNvCxnSpPr>
            <a:cxnSpLocks/>
            <a:stCxn id="66" idx="1"/>
            <a:endCxn id="89" idx="3"/>
          </p:cNvCxnSpPr>
          <p:nvPr/>
        </p:nvCxnSpPr>
        <p:spPr>
          <a:xfrm flipH="1">
            <a:off x="2439838" y="4358752"/>
            <a:ext cx="42323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97F8C9-9E4D-B54C-571A-B26792F67B19}"/>
              </a:ext>
            </a:extLst>
          </p:cNvPr>
          <p:cNvCxnSpPr>
            <a:cxnSpLocks/>
            <a:stCxn id="89" idx="1"/>
          </p:cNvCxnSpPr>
          <p:nvPr/>
        </p:nvCxnSpPr>
        <p:spPr>
          <a:xfrm flipH="1">
            <a:off x="1378759" y="4359495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17B0BE6-2174-AD2A-CB11-85877575BC54}"/>
                  </a:ext>
                </a:extLst>
              </p:cNvPr>
              <p:cNvSpPr txBox="1"/>
              <p:nvPr/>
            </p:nvSpPr>
            <p:spPr>
              <a:xfrm>
                <a:off x="1125957" y="4160151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17B0BE6-2174-AD2A-CB11-85877575B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57" y="4160151"/>
                <a:ext cx="317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>
            <a:extLst>
              <a:ext uri="{FF2B5EF4-FFF2-40B4-BE49-F238E27FC236}">
                <a16:creationId xmlns:a16="http://schemas.microsoft.com/office/drawing/2014/main" id="{25EBE228-87B1-AD6A-2C85-1FBD451F98E2}"/>
              </a:ext>
            </a:extLst>
          </p:cNvPr>
          <p:cNvSpPr/>
          <p:nvPr/>
        </p:nvSpPr>
        <p:spPr>
          <a:xfrm rot="5400000">
            <a:off x="3199076" y="4871046"/>
            <a:ext cx="147544" cy="1461582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41A768-3A68-9E0D-ED8A-906B4998BE8D}"/>
                  </a:ext>
                </a:extLst>
              </p:cNvPr>
              <p:cNvSpPr txBox="1"/>
              <p:nvPr/>
            </p:nvSpPr>
            <p:spPr>
              <a:xfrm>
                <a:off x="6413924" y="3730901"/>
                <a:ext cx="5125314" cy="11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groupCh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41A768-3A68-9E0D-ED8A-906B4998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24" y="3730901"/>
                <a:ext cx="5125314" cy="1106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E4485EA-7750-89EB-97A5-4EE89678CD67}"/>
                  </a:ext>
                </a:extLst>
              </p:cNvPr>
              <p:cNvSpPr txBox="1"/>
              <p:nvPr/>
            </p:nvSpPr>
            <p:spPr>
              <a:xfrm>
                <a:off x="3012920" y="3384203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E4485EA-7750-89EB-97A5-4EE89678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20" y="3384203"/>
                <a:ext cx="97036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74AAFC-265A-5B8B-C36B-258B5F054348}"/>
                  </a:ext>
                </a:extLst>
              </p:cNvPr>
              <p:cNvSpPr txBox="1"/>
              <p:nvPr/>
            </p:nvSpPr>
            <p:spPr>
              <a:xfrm>
                <a:off x="3201564" y="4098018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74AAFC-265A-5B8B-C36B-258B5F05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64" y="4098018"/>
                <a:ext cx="970361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1FAD52-2B59-2CDD-FB4F-3EDC15E70FD1}"/>
                  </a:ext>
                </a:extLst>
              </p:cNvPr>
              <p:cNvSpPr txBox="1"/>
              <p:nvPr/>
            </p:nvSpPr>
            <p:spPr>
              <a:xfrm>
                <a:off x="2944556" y="4804214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1FAD52-2B59-2CDD-FB4F-3EDC15E7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556" y="4804214"/>
                <a:ext cx="970361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8E5996-F81B-319F-2D40-4081725ADA38}"/>
                  </a:ext>
                </a:extLst>
              </p:cNvPr>
              <p:cNvSpPr txBox="1"/>
              <p:nvPr/>
            </p:nvSpPr>
            <p:spPr>
              <a:xfrm>
                <a:off x="7369738" y="5231775"/>
                <a:ext cx="34600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incoherent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additions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8E5996-F81B-319F-2D40-4081725AD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38" y="5231775"/>
                <a:ext cx="346002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35681D3-4B0B-3EC0-6459-842BB35781A1}"/>
              </a:ext>
            </a:extLst>
          </p:cNvPr>
          <p:cNvCxnSpPr>
            <a:cxnSpLocks/>
          </p:cNvCxnSpPr>
          <p:nvPr/>
        </p:nvCxnSpPr>
        <p:spPr bwMode="auto">
          <a:xfrm flipV="1">
            <a:off x="9448800" y="4859876"/>
            <a:ext cx="281153" cy="334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49A2ACC-D747-8971-E493-F0EC3DE3A2E6}"/>
                  </a:ext>
                </a:extLst>
              </p:cNvPr>
              <p:cNvSpPr txBox="1"/>
              <p:nvPr/>
            </p:nvSpPr>
            <p:spPr>
              <a:xfrm>
                <a:off x="10313631" y="5185608"/>
                <a:ext cx="17755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49A2ACC-D747-8971-E493-F0EC3DE3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31" y="5185608"/>
                <a:ext cx="177553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71760F0-6E3C-6A51-E55B-B20766E8DEC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125200" y="4556620"/>
            <a:ext cx="76200" cy="6149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Flowchart: Or 109">
            <a:extLst>
              <a:ext uri="{FF2B5EF4-FFF2-40B4-BE49-F238E27FC236}">
                <a16:creationId xmlns:a16="http://schemas.microsoft.com/office/drawing/2014/main" id="{830B4C73-051E-1CA2-ECB2-1E36F6788875}"/>
              </a:ext>
            </a:extLst>
          </p:cNvPr>
          <p:cNvSpPr/>
          <p:nvPr/>
        </p:nvSpPr>
        <p:spPr bwMode="auto">
          <a:xfrm>
            <a:off x="2542057" y="4267312"/>
            <a:ext cx="182880" cy="182880"/>
          </a:xfrm>
          <a:prstGeom prst="flowChar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1638F44-0A7C-CFDB-AEF8-8176A0E36E23}"/>
                  </a:ext>
                </a:extLst>
              </p:cNvPr>
              <p:cNvSpPr txBox="1"/>
              <p:nvPr/>
            </p:nvSpPr>
            <p:spPr>
              <a:xfrm>
                <a:off x="2155707" y="4496731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1638F44-0A7C-CFDB-AEF8-8176A0E3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07" y="4496731"/>
                <a:ext cx="9703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B46C09D-1897-907E-F356-A4454E8F2A08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2406" y="4450192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975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Precoding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precoding that reverses the impact of channel and modulate OFDM subcarriers with model parameters/gradients [8]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35">
                <a:extLst>
                  <a:ext uri="{FF2B5EF4-FFF2-40B4-BE49-F238E27FC236}">
                    <a16:creationId xmlns:a16="http://schemas.microsoft.com/office/drawing/2014/main" id="{00D9F009-A66C-F0D0-8C1E-F198E384B106}"/>
                  </a:ext>
                </a:extLst>
              </p:cNvPr>
              <p:cNvSpPr txBox="1"/>
              <p:nvPr/>
            </p:nvSpPr>
            <p:spPr>
              <a:xfrm>
                <a:off x="3429241" y="426625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TextBox 135">
                <a:extLst>
                  <a:ext uri="{FF2B5EF4-FFF2-40B4-BE49-F238E27FC236}">
                    <a16:creationId xmlns:a16="http://schemas.microsoft.com/office/drawing/2014/main" id="{00D9F009-A66C-F0D0-8C1E-F198E384B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266259"/>
                <a:ext cx="718952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B768C1D0-16E2-F7CF-8A9E-CD220BECF79B}"/>
              </a:ext>
            </a:extLst>
          </p:cNvPr>
          <p:cNvSpPr/>
          <p:nvPr/>
        </p:nvSpPr>
        <p:spPr>
          <a:xfrm>
            <a:off x="3752796" y="420279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B51FB5-2C70-9C88-6A1C-03B4D600DE20}"/>
              </a:ext>
            </a:extLst>
          </p:cNvPr>
          <p:cNvSpPr/>
          <p:nvPr/>
        </p:nvSpPr>
        <p:spPr>
          <a:xfrm>
            <a:off x="6333788" y="3988111"/>
            <a:ext cx="956885" cy="5617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843495-D8F5-9047-CD45-4EFA5814C4FE}"/>
              </a:ext>
            </a:extLst>
          </p:cNvPr>
          <p:cNvCxnSpPr>
            <a:cxnSpLocks/>
            <a:stCxn id="88" idx="1"/>
            <a:endCxn id="77" idx="6"/>
          </p:cNvCxnSpPr>
          <p:nvPr/>
        </p:nvCxnSpPr>
        <p:spPr>
          <a:xfrm flipH="1">
            <a:off x="3882155" y="4266598"/>
            <a:ext cx="167165" cy="21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80" name="Connector: Elbow 395">
            <a:extLst>
              <a:ext uri="{FF2B5EF4-FFF2-40B4-BE49-F238E27FC236}">
                <a16:creationId xmlns:a16="http://schemas.microsoft.com/office/drawing/2014/main" id="{199B705F-4794-8B35-B98E-060636A2A9FD}"/>
              </a:ext>
            </a:extLst>
          </p:cNvPr>
          <p:cNvCxnSpPr>
            <a:cxnSpLocks/>
            <a:stCxn id="78" idx="1"/>
            <a:endCxn id="90" idx="3"/>
          </p:cNvCxnSpPr>
          <p:nvPr/>
        </p:nvCxnSpPr>
        <p:spPr>
          <a:xfrm rot="10800000">
            <a:off x="6229352" y="4267086"/>
            <a:ext cx="104438" cy="188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AF9A8F8-A1D5-4554-AA08-5AA7BA033347}"/>
              </a:ext>
            </a:extLst>
          </p:cNvPr>
          <p:cNvSpPr txBox="1"/>
          <p:nvPr/>
        </p:nvSpPr>
        <p:spPr>
          <a:xfrm>
            <a:off x="7211412" y="4436091"/>
            <a:ext cx="1048686" cy="3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Dataset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EA1B30-779B-8D59-A5E4-BA332E127A98}"/>
              </a:ext>
            </a:extLst>
          </p:cNvPr>
          <p:cNvGrpSpPr/>
          <p:nvPr/>
        </p:nvGrpSpPr>
        <p:grpSpPr>
          <a:xfrm>
            <a:off x="3563557" y="3964266"/>
            <a:ext cx="185193" cy="308327"/>
            <a:chOff x="3162869" y="1587873"/>
            <a:chExt cx="130908" cy="213640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28C90D-0BEB-6654-7DCB-A41063E917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2F25418-B566-3C35-A0EA-0AC93FD97E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35B468B-F8B2-3BB5-3270-88E1C711E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C55CBDC-7891-9523-5477-836F814DA246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3649120" y="426877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6EDDDFE-FE5B-B7DE-2A27-F9E36C0115A7}"/>
              </a:ext>
            </a:extLst>
          </p:cNvPr>
          <p:cNvSpPr/>
          <p:nvPr/>
        </p:nvSpPr>
        <p:spPr>
          <a:xfrm>
            <a:off x="4782200" y="3735052"/>
            <a:ext cx="332855" cy="10630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029D4AA-E565-D3D2-4B44-25FB995BB759}"/>
              </a:ext>
            </a:extLst>
          </p:cNvPr>
          <p:cNvSpPr/>
          <p:nvPr/>
        </p:nvSpPr>
        <p:spPr>
          <a:xfrm>
            <a:off x="4049319" y="411646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8160A35-DB63-5AFA-465F-CFD78C9E8BC7}"/>
              </a:ext>
            </a:extLst>
          </p:cNvPr>
          <p:cNvCxnSpPr>
            <a:cxnSpLocks/>
            <a:stCxn id="87" idx="1"/>
            <a:endCxn id="88" idx="3"/>
          </p:cNvCxnSpPr>
          <p:nvPr/>
        </p:nvCxnSpPr>
        <p:spPr>
          <a:xfrm flipH="1">
            <a:off x="4656272" y="4266598"/>
            <a:ext cx="12592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69B201A-C4D8-0F81-08B5-B37FB6BEC015}"/>
                  </a:ext>
                </a:extLst>
              </p:cNvPr>
              <p:cNvSpPr/>
              <p:nvPr/>
            </p:nvSpPr>
            <p:spPr>
              <a:xfrm>
                <a:off x="5272466" y="3735538"/>
                <a:ext cx="956885" cy="1063092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Precoding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1/</m:t>
                    </m:r>
                    <m:sSub>
                      <m:sSubPr>
                        <m:ctrlP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</m:e>
                      <m:sub>
                        <m: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)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69B201A-C4D8-0F81-08B5-B37FB6BEC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66" y="3735538"/>
                <a:ext cx="956885" cy="1063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35">
                <a:extLst>
                  <a:ext uri="{FF2B5EF4-FFF2-40B4-BE49-F238E27FC236}">
                    <a16:creationId xmlns:a16="http://schemas.microsoft.com/office/drawing/2014/main" id="{9A9DFE15-8E70-C3B8-32A0-8D238648BBE5}"/>
                  </a:ext>
                </a:extLst>
              </p:cNvPr>
              <p:cNvSpPr txBox="1"/>
              <p:nvPr/>
            </p:nvSpPr>
            <p:spPr>
              <a:xfrm>
                <a:off x="3420675" y="535342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1" name="TextBox 135">
                <a:extLst>
                  <a:ext uri="{FF2B5EF4-FFF2-40B4-BE49-F238E27FC236}">
                    <a16:creationId xmlns:a16="http://schemas.microsoft.com/office/drawing/2014/main" id="{9A9DFE15-8E70-C3B8-32A0-8D238648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75" y="5353429"/>
                <a:ext cx="718952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B6C91834-2E9E-0498-CBFB-663A54495352}"/>
              </a:ext>
            </a:extLst>
          </p:cNvPr>
          <p:cNvSpPr/>
          <p:nvPr/>
        </p:nvSpPr>
        <p:spPr>
          <a:xfrm>
            <a:off x="3796886" y="5227618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1AE870A-A288-BD4D-233C-A3E87F8D954F}"/>
              </a:ext>
            </a:extLst>
          </p:cNvPr>
          <p:cNvGrpSpPr/>
          <p:nvPr/>
        </p:nvGrpSpPr>
        <p:grpSpPr>
          <a:xfrm>
            <a:off x="3607647" y="4989090"/>
            <a:ext cx="185193" cy="308327"/>
            <a:chOff x="3162869" y="1587873"/>
            <a:chExt cx="130908" cy="213640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664973-0E0A-D7C7-31FD-7956FCF16D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9C2C6A-B4EB-6820-8072-93A20D952C0B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35622B1-7C20-CC85-EB6A-D387E48F1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56A857E-2CD7-EA71-1D9B-1BED0E652796}"/>
              </a:ext>
            </a:extLst>
          </p:cNvPr>
          <p:cNvCxnSpPr>
            <a:cxnSpLocks/>
            <a:stCxn id="92" idx="2"/>
          </p:cNvCxnSpPr>
          <p:nvPr/>
        </p:nvCxnSpPr>
        <p:spPr>
          <a:xfrm flipH="1">
            <a:off x="3693210" y="5293601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475783-DED5-4FFC-0505-AD44FB876F9F}"/>
              </a:ext>
            </a:extLst>
          </p:cNvPr>
          <p:cNvGrpSpPr/>
          <p:nvPr/>
        </p:nvGrpSpPr>
        <p:grpSpPr>
          <a:xfrm>
            <a:off x="2709985" y="3366902"/>
            <a:ext cx="765273" cy="1844182"/>
            <a:chOff x="3948471" y="2486662"/>
            <a:chExt cx="958325" cy="127783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9EE4EE5-C8B4-D74A-5396-68E9D8219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471" y="3114504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5E0A56-D3FD-5AC6-7B9F-DE9BBC925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333" y="328224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AEAF1C-22A4-0D54-9F33-63C6B397D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1908" y="248666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CBAF93F-4C9E-FD2B-2365-31C6BEC6D7D4}"/>
              </a:ext>
            </a:extLst>
          </p:cNvPr>
          <p:cNvCxnSpPr>
            <a:cxnSpLocks/>
            <a:stCxn id="107" idx="3"/>
          </p:cNvCxnSpPr>
          <p:nvPr/>
        </p:nvCxnSpPr>
        <p:spPr>
          <a:xfrm>
            <a:off x="2334900" y="4273008"/>
            <a:ext cx="105206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BA2B3B-10FE-F1D6-C089-DA0AE470E30D}"/>
              </a:ext>
            </a:extLst>
          </p:cNvPr>
          <p:cNvSpPr/>
          <p:nvPr/>
        </p:nvSpPr>
        <p:spPr>
          <a:xfrm>
            <a:off x="1286207" y="3495508"/>
            <a:ext cx="323412" cy="15564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8AF6F9-8ED4-87F7-6645-BB2765A6C85A}"/>
              </a:ext>
            </a:extLst>
          </p:cNvPr>
          <p:cNvSpPr/>
          <p:nvPr/>
        </p:nvSpPr>
        <p:spPr>
          <a:xfrm>
            <a:off x="1727947" y="412287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63FFE7-4169-42A4-706A-988E1C8654B5}"/>
              </a:ext>
            </a:extLst>
          </p:cNvPr>
          <p:cNvCxnSpPr>
            <a:cxnSpLocks/>
            <a:stCxn id="106" idx="3"/>
            <a:endCxn id="107" idx="1"/>
          </p:cNvCxnSpPr>
          <p:nvPr/>
        </p:nvCxnSpPr>
        <p:spPr>
          <a:xfrm flipV="1">
            <a:off x="1609619" y="4273008"/>
            <a:ext cx="118328" cy="7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5DF3C2-4B19-2BA1-FFC1-E92CFAADCDCF}"/>
              </a:ext>
            </a:extLst>
          </p:cNvPr>
          <p:cNvGrpSpPr/>
          <p:nvPr/>
        </p:nvGrpSpPr>
        <p:grpSpPr>
          <a:xfrm>
            <a:off x="1143000" y="3836415"/>
            <a:ext cx="126822" cy="874556"/>
            <a:chOff x="3027734" y="2811988"/>
            <a:chExt cx="374479" cy="605981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50A4937-E31D-59DA-3C2A-F6646D390CE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BEDCEB4-FE04-137F-B379-AB313664143B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B5EA49-425E-7C0B-5798-851F4AF00B1F}"/>
              </a:ext>
            </a:extLst>
          </p:cNvPr>
          <p:cNvGrpSpPr/>
          <p:nvPr/>
        </p:nvGrpSpPr>
        <p:grpSpPr>
          <a:xfrm>
            <a:off x="2426546" y="3899738"/>
            <a:ext cx="185193" cy="436408"/>
            <a:chOff x="3138020" y="3455313"/>
            <a:chExt cx="130908" cy="302388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7205DBE-C4A8-6CC6-06BE-650FFF06D4D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72F203D-DC7D-C2F4-678F-5FAA5BA8BA0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1F7F699-3EBA-CB2E-3CD9-D90C5FE61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6368DA8-5D4C-AB06-EBA8-37D970796137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D5FEA9F-F6AF-288B-317C-0867B0ED46AD}"/>
              </a:ext>
            </a:extLst>
          </p:cNvPr>
          <p:cNvSpPr txBox="1"/>
          <p:nvPr/>
        </p:nvSpPr>
        <p:spPr>
          <a:xfrm>
            <a:off x="1836099" y="4816611"/>
            <a:ext cx="173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16CE7E7-F013-278C-1DDE-CC8437F484D0}"/>
              </a:ext>
            </a:extLst>
          </p:cNvPr>
          <p:cNvGrpSpPr/>
          <p:nvPr/>
        </p:nvGrpSpPr>
        <p:grpSpPr>
          <a:xfrm>
            <a:off x="5110419" y="3872680"/>
            <a:ext cx="165691" cy="793345"/>
            <a:chOff x="5980957" y="2229927"/>
            <a:chExt cx="258919" cy="54971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3815504-CF31-CF15-7C6D-510B518AD504}"/>
                </a:ext>
              </a:extLst>
            </p:cNvPr>
            <p:cNvCxnSpPr/>
            <p:nvPr/>
          </p:nvCxnSpPr>
          <p:spPr>
            <a:xfrm>
              <a:off x="5994772" y="2229927"/>
              <a:ext cx="2381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BBA64E6-4F6B-733D-6665-55ECB06AC212}"/>
                </a:ext>
              </a:extLst>
            </p:cNvPr>
            <p:cNvCxnSpPr/>
            <p:nvPr/>
          </p:nvCxnSpPr>
          <p:spPr>
            <a:xfrm>
              <a:off x="5980957" y="2779637"/>
              <a:ext cx="25891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E908353-0E4E-0644-D8EA-B60DD0738C8E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7290674" y="4266259"/>
            <a:ext cx="176926" cy="270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141" name="Graphic 391" descr="Database outline">
            <a:extLst>
              <a:ext uri="{FF2B5EF4-FFF2-40B4-BE49-F238E27FC236}">
                <a16:creationId xmlns:a16="http://schemas.microsoft.com/office/drawing/2014/main" id="{A06296E7-CF38-46C2-9B86-A40571C59E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254" r="16149"/>
          <a:stretch/>
        </p:blipFill>
        <p:spPr>
          <a:xfrm>
            <a:off x="7528942" y="3976349"/>
            <a:ext cx="390771" cy="581146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0DAF49D-5686-6B4C-0CE3-C130413EBB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2518" y="4798144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2927CA-11D2-0230-C85D-EB20BB659591}"/>
                  </a:ext>
                </a:extLst>
              </p:cNvPr>
              <p:cNvSpPr txBox="1"/>
              <p:nvPr/>
            </p:nvSpPr>
            <p:spPr>
              <a:xfrm>
                <a:off x="5290478" y="4940148"/>
                <a:ext cx="881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2927CA-11D2-0230-C85D-EB20BB65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78" y="4940148"/>
                <a:ext cx="88190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Box 169">
            <a:extLst>
              <a:ext uri="{FF2B5EF4-FFF2-40B4-BE49-F238E27FC236}">
                <a16:creationId xmlns:a16="http://schemas.microsoft.com/office/drawing/2014/main" id="{3C73626A-1739-5DB2-8DAE-353903CB5806}"/>
              </a:ext>
            </a:extLst>
          </p:cNvPr>
          <p:cNvSpPr txBox="1"/>
          <p:nvPr/>
        </p:nvSpPr>
        <p:spPr>
          <a:xfrm>
            <a:off x="838200" y="6150206"/>
            <a:ext cx="144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CP: Cyclic prefix</a:t>
            </a:r>
            <a:endParaRPr lang="en-US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237243" y="2983840"/>
            <a:ext cx="37349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Channel state information (CSI) should be available at the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Information related to the gradients or model parameters can be lost if the channel fades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can be sensitive to the phase synchronization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35">
                <a:extLst>
                  <a:ext uri="{FF2B5EF4-FFF2-40B4-BE49-F238E27FC236}">
                    <a16:creationId xmlns:a16="http://schemas.microsoft.com/office/drawing/2014/main" id="{86353A57-3F9F-E721-22A0-8DDF88C64442}"/>
                  </a:ext>
                </a:extLst>
              </p:cNvPr>
              <p:cNvSpPr txBox="1"/>
              <p:nvPr/>
            </p:nvSpPr>
            <p:spPr>
              <a:xfrm>
                <a:off x="3420675" y="3332345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3" name="TextBox 135">
                <a:extLst>
                  <a:ext uri="{FF2B5EF4-FFF2-40B4-BE49-F238E27FC236}">
                    <a16:creationId xmlns:a16="http://schemas.microsoft.com/office/drawing/2014/main" id="{86353A57-3F9F-E721-22A0-8DDF88C6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75" y="3332345"/>
                <a:ext cx="718952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Oval 173">
            <a:extLst>
              <a:ext uri="{FF2B5EF4-FFF2-40B4-BE49-F238E27FC236}">
                <a16:creationId xmlns:a16="http://schemas.microsoft.com/office/drawing/2014/main" id="{FB0FBDD8-9B02-190F-BB7F-C8C74ECE197E}"/>
              </a:ext>
            </a:extLst>
          </p:cNvPr>
          <p:cNvSpPr/>
          <p:nvPr/>
        </p:nvSpPr>
        <p:spPr>
          <a:xfrm>
            <a:off x="3796886" y="320653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A5B6246-7F2E-5FCF-E2BE-B05F76E6E579}"/>
              </a:ext>
            </a:extLst>
          </p:cNvPr>
          <p:cNvGrpSpPr/>
          <p:nvPr/>
        </p:nvGrpSpPr>
        <p:grpSpPr>
          <a:xfrm>
            <a:off x="3607647" y="2968006"/>
            <a:ext cx="185193" cy="308327"/>
            <a:chOff x="3162869" y="1587873"/>
            <a:chExt cx="130908" cy="213640"/>
          </a:xfrm>
        </p:grpSpPr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33A1A3E5-8763-4777-8935-9C05DD2AFE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A7FA73B-4EAF-E4BD-166E-2F8369FB14C3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FE2EA2A-B459-FD09-3D9C-8556679E4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668BB1E-77C9-61B6-082D-70CAE946E1F2}"/>
              </a:ext>
            </a:extLst>
          </p:cNvPr>
          <p:cNvCxnSpPr>
            <a:cxnSpLocks/>
            <a:stCxn id="174" idx="2"/>
          </p:cNvCxnSpPr>
          <p:nvPr/>
        </p:nvCxnSpPr>
        <p:spPr>
          <a:xfrm flipH="1">
            <a:off x="3693210" y="327251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0" name="Connector: Elbow 395">
            <a:extLst>
              <a:ext uri="{FF2B5EF4-FFF2-40B4-BE49-F238E27FC236}">
                <a16:creationId xmlns:a16="http://schemas.microsoft.com/office/drawing/2014/main" id="{16B39313-04D3-8462-38FC-DDE6BE605C65}"/>
              </a:ext>
            </a:extLst>
          </p:cNvPr>
          <p:cNvCxnSpPr>
            <a:cxnSpLocks/>
          </p:cNvCxnSpPr>
          <p:nvPr/>
        </p:nvCxnSpPr>
        <p:spPr>
          <a:xfrm rot="5400000">
            <a:off x="6699481" y="3866398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7281F5B-3B5D-8479-8B15-A3F5BEF790FF}"/>
              </a:ext>
            </a:extLst>
          </p:cNvPr>
          <p:cNvSpPr txBox="1"/>
          <p:nvPr/>
        </p:nvSpPr>
        <p:spPr>
          <a:xfrm>
            <a:off x="6465914" y="343147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270930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Precoding + Majority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 sign of gradients to modulate OFDM subcarriers and determine the gradient direction at the AP with majority vote [9,10]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326806" y="2610460"/>
            <a:ext cx="36453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Advantages: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More compatible with today’s digital modulation schemes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CSI should be available at the STAs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Truncation still occurs if the channel fades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can be sensitive to the phase synchronization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35">
                <a:extLst>
                  <a:ext uri="{FF2B5EF4-FFF2-40B4-BE49-F238E27FC236}">
                    <a16:creationId xmlns:a16="http://schemas.microsoft.com/office/drawing/2014/main" id="{564F2E47-51E2-A018-13D0-308A79CE3B3F}"/>
                  </a:ext>
                </a:extLst>
              </p:cNvPr>
              <p:cNvSpPr txBox="1"/>
              <p:nvPr/>
            </p:nvSpPr>
            <p:spPr>
              <a:xfrm>
                <a:off x="3264569" y="3417891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135">
                <a:extLst>
                  <a:ext uri="{FF2B5EF4-FFF2-40B4-BE49-F238E27FC236}">
                    <a16:creationId xmlns:a16="http://schemas.microsoft.com/office/drawing/2014/main" id="{564F2E47-51E2-A018-13D0-308A79CE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569" y="3417891"/>
                <a:ext cx="614930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EDB48F29-CD3C-6048-E078-535F6C71A2F0}"/>
              </a:ext>
            </a:extLst>
          </p:cNvPr>
          <p:cNvSpPr/>
          <p:nvPr/>
        </p:nvSpPr>
        <p:spPr>
          <a:xfrm>
            <a:off x="3541311" y="3364681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B094E45-0B8A-2E6C-8B2A-54E61BD76E2B}"/>
              </a:ext>
            </a:extLst>
          </p:cNvPr>
          <p:cNvGrpSpPr/>
          <p:nvPr/>
        </p:nvGrpSpPr>
        <p:grpSpPr>
          <a:xfrm>
            <a:off x="3379451" y="3164697"/>
            <a:ext cx="158399" cy="258504"/>
            <a:chOff x="3162869" y="1587873"/>
            <a:chExt cx="130908" cy="213640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F3B3432-EF57-93CC-7166-D46B2339D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6A00A8A-220F-3ABE-80E5-C1C11F36025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527F469-7A07-873E-F201-E74DCB9BFF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C4FBFD4-D1BC-FAA2-B2BC-0E37221CB4A7}"/>
              </a:ext>
            </a:extLst>
          </p:cNvPr>
          <p:cNvCxnSpPr>
            <a:cxnSpLocks/>
            <a:stCxn id="101" idx="2"/>
          </p:cNvCxnSpPr>
          <p:nvPr/>
        </p:nvCxnSpPr>
        <p:spPr>
          <a:xfrm flipH="1">
            <a:off x="3452634" y="3420002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439D733-C08D-9B4A-ED15-11E02CE33E9E}"/>
              </a:ext>
            </a:extLst>
          </p:cNvPr>
          <p:cNvGrpSpPr/>
          <p:nvPr/>
        </p:nvGrpSpPr>
        <p:grpSpPr>
          <a:xfrm>
            <a:off x="2782638" y="3398560"/>
            <a:ext cx="620132" cy="1546183"/>
            <a:chOff x="4042842" y="2780779"/>
            <a:chExt cx="958325" cy="127783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E7ACED2-2249-503B-38D7-23FE735C9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2842" y="3408621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0AD745D-A07B-71D0-E5B7-FC7D31DF4B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9704" y="3576359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EBA3C2E-4B97-8645-91AA-C190E3A19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6279" y="2780779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2DCF166-5DC0-0C08-FD3B-097A86A878CE}"/>
              </a:ext>
            </a:extLst>
          </p:cNvPr>
          <p:cNvCxnSpPr>
            <a:cxnSpLocks/>
            <a:stCxn id="157" idx="3"/>
          </p:cNvCxnSpPr>
          <p:nvPr/>
        </p:nvCxnSpPr>
        <p:spPr>
          <a:xfrm>
            <a:off x="2434770" y="4187032"/>
            <a:ext cx="89984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4C21A4-3E2A-E3A2-AA43-220D7C5CC630}"/>
              </a:ext>
            </a:extLst>
          </p:cNvPr>
          <p:cNvSpPr/>
          <p:nvPr/>
        </p:nvSpPr>
        <p:spPr>
          <a:xfrm>
            <a:off x="1556930" y="3741995"/>
            <a:ext cx="259505" cy="8913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A83E2F2-1B35-2172-25B2-E45F0873D5D0}"/>
              </a:ext>
            </a:extLst>
          </p:cNvPr>
          <p:cNvSpPr/>
          <p:nvPr/>
        </p:nvSpPr>
        <p:spPr>
          <a:xfrm>
            <a:off x="1915634" y="4061158"/>
            <a:ext cx="519136" cy="251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01B69BE-52EF-57D1-38BA-F24CE073C454}"/>
              </a:ext>
            </a:extLst>
          </p:cNvPr>
          <p:cNvCxnSpPr>
            <a:cxnSpLocks/>
            <a:stCxn id="156" idx="3"/>
            <a:endCxn id="157" idx="1"/>
          </p:cNvCxnSpPr>
          <p:nvPr/>
        </p:nvCxnSpPr>
        <p:spPr>
          <a:xfrm flipV="1">
            <a:off x="1816435" y="4187032"/>
            <a:ext cx="99199" cy="61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F78EAE4-3CE8-7935-4611-BD2843282E62}"/>
              </a:ext>
            </a:extLst>
          </p:cNvPr>
          <p:cNvCxnSpPr>
            <a:cxnSpLocks/>
          </p:cNvCxnSpPr>
          <p:nvPr/>
        </p:nvCxnSpPr>
        <p:spPr>
          <a:xfrm>
            <a:off x="1492869" y="3878614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70ED526-A668-DFDD-E77D-7E058DA52DF5}"/>
                  </a:ext>
                </a:extLst>
              </p:cNvPr>
              <p:cNvSpPr/>
              <p:nvPr/>
            </p:nvSpPr>
            <p:spPr>
              <a:xfrm>
                <a:off x="578627" y="3780351"/>
                <a:ext cx="908354" cy="21067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70ED526-A668-DFDD-E77D-7E058DA52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7" y="3780351"/>
                <a:ext cx="908354" cy="210679"/>
              </a:xfrm>
              <a:prstGeom prst="rect">
                <a:avLst/>
              </a:prstGeom>
              <a:blipFill>
                <a:blip r:embed="rId3"/>
                <a:stretch>
                  <a:fillRect b="-27027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E563008-9342-7DD0-441F-284974FF0986}"/>
              </a:ext>
            </a:extLst>
          </p:cNvPr>
          <p:cNvCxnSpPr>
            <a:cxnSpLocks/>
          </p:cNvCxnSpPr>
          <p:nvPr/>
        </p:nvCxnSpPr>
        <p:spPr>
          <a:xfrm>
            <a:off x="1492869" y="4496324"/>
            <a:ext cx="5532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4B62487-0463-10F6-8BDA-2D474014EA46}"/>
                  </a:ext>
                </a:extLst>
              </p:cNvPr>
              <p:cNvSpPr/>
              <p:nvPr/>
            </p:nvSpPr>
            <p:spPr>
              <a:xfrm>
                <a:off x="578627" y="4380773"/>
                <a:ext cx="908354" cy="21067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4B62487-0463-10F6-8BDA-2D474014E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7" y="4380773"/>
                <a:ext cx="908354" cy="210679"/>
              </a:xfrm>
              <a:prstGeom prst="rect">
                <a:avLst/>
              </a:prstGeom>
              <a:blipFill>
                <a:blip r:embed="rId4"/>
                <a:stretch>
                  <a:fillRect b="-27778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72C13AD-6C87-4663-47D4-BA7C4163921A}"/>
              </a:ext>
            </a:extLst>
          </p:cNvPr>
          <p:cNvGrpSpPr/>
          <p:nvPr/>
        </p:nvGrpSpPr>
        <p:grpSpPr>
          <a:xfrm>
            <a:off x="2513157" y="3874079"/>
            <a:ext cx="158399" cy="365890"/>
            <a:chOff x="3138020" y="3455313"/>
            <a:chExt cx="130908" cy="302388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BB8CE794-86AE-3E29-BAA5-F4D7248E1C3A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BE5F08D-60C8-FB9D-2874-D417045A06AE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F2B644-B49D-B269-59F2-E0D7491ED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8A165CD-60B4-3CB2-7092-473AA6836026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5D581DF-B69E-8FE0-6103-A6DC1790810A}"/>
                  </a:ext>
                </a:extLst>
              </p:cNvPr>
              <p:cNvSpPr txBox="1"/>
              <p:nvPr/>
            </p:nvSpPr>
            <p:spPr>
              <a:xfrm>
                <a:off x="247210" y="3232866"/>
                <a:ext cx="15617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 </a:t>
                </a:r>
                <a14:m>
                  <m:oMath xmlns:m="http://schemas.openxmlformats.org/officeDocument/2006/math">
                    <m:r>
                      <a:rPr lang="en-US" sz="1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1,0,−1}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5D581DF-B69E-8FE0-6103-A6DC1790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0" y="3232866"/>
                <a:ext cx="1561753" cy="523220"/>
              </a:xfrm>
              <a:prstGeom prst="rect">
                <a:avLst/>
              </a:prstGeom>
              <a:blipFill>
                <a:blip r:embed="rId5"/>
                <a:stretch>
                  <a:fillRect t="-1163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EA8C5A3A-47DC-4431-3104-5526E439974D}"/>
              </a:ext>
            </a:extLst>
          </p:cNvPr>
          <p:cNvSpPr txBox="1"/>
          <p:nvPr/>
        </p:nvSpPr>
        <p:spPr>
          <a:xfrm>
            <a:off x="2000702" y="4581979"/>
            <a:ext cx="1486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F457D33-821D-0975-6E1F-18A80F96EF3C}"/>
                  </a:ext>
                </a:extLst>
              </p:cNvPr>
              <p:cNvSpPr txBox="1"/>
              <p:nvPr/>
            </p:nvSpPr>
            <p:spPr>
              <a:xfrm rot="5400000">
                <a:off x="1045245" y="3857046"/>
                <a:ext cx="55320" cy="44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F457D33-821D-0975-6E1F-18A80F96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45245" y="3857046"/>
                <a:ext cx="55320" cy="446892"/>
              </a:xfrm>
              <a:prstGeom prst="rect">
                <a:avLst/>
              </a:prstGeom>
              <a:blipFill>
                <a:blip r:embed="rId6"/>
                <a:stretch>
                  <a:fillRect b="-3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35">
                <a:extLst>
                  <a:ext uri="{FF2B5EF4-FFF2-40B4-BE49-F238E27FC236}">
                    <a16:creationId xmlns:a16="http://schemas.microsoft.com/office/drawing/2014/main" id="{8D0CF222-F0C0-2676-30A8-4C9BCF697A37}"/>
                  </a:ext>
                </a:extLst>
              </p:cNvPr>
              <p:cNvSpPr txBox="1"/>
              <p:nvPr/>
            </p:nvSpPr>
            <p:spPr>
              <a:xfrm>
                <a:off x="3260908" y="5148213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7" name="TextBox 135">
                <a:extLst>
                  <a:ext uri="{FF2B5EF4-FFF2-40B4-BE49-F238E27FC236}">
                    <a16:creationId xmlns:a16="http://schemas.microsoft.com/office/drawing/2014/main" id="{8D0CF222-F0C0-2676-30A8-4C9BCF69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08" y="5148213"/>
                <a:ext cx="614930" cy="307777"/>
              </a:xfrm>
              <a:prstGeom prst="rect">
                <a:avLst/>
              </a:prstGeom>
              <a:blipFill>
                <a:blip r:embed="rId7"/>
                <a:stretch>
                  <a:fillRect l="-297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Oval 177">
            <a:extLst>
              <a:ext uri="{FF2B5EF4-FFF2-40B4-BE49-F238E27FC236}">
                <a16:creationId xmlns:a16="http://schemas.microsoft.com/office/drawing/2014/main" id="{83AC088A-C7B6-7A1B-99DB-E81D5F1BAA0E}"/>
              </a:ext>
            </a:extLst>
          </p:cNvPr>
          <p:cNvSpPr/>
          <p:nvPr/>
        </p:nvSpPr>
        <p:spPr>
          <a:xfrm>
            <a:off x="3537649" y="5095003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A9A6917-2382-C42C-6214-7E3EBA598B5D}"/>
              </a:ext>
            </a:extLst>
          </p:cNvPr>
          <p:cNvCxnSpPr>
            <a:cxnSpLocks/>
            <a:endCxn id="178" idx="6"/>
          </p:cNvCxnSpPr>
          <p:nvPr/>
        </p:nvCxnSpPr>
        <p:spPr>
          <a:xfrm flipH="1">
            <a:off x="3648291" y="5148701"/>
            <a:ext cx="142978" cy="16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202432-AD09-1A10-4852-7EB1167E0822}"/>
              </a:ext>
            </a:extLst>
          </p:cNvPr>
          <p:cNvGrpSpPr/>
          <p:nvPr/>
        </p:nvGrpSpPr>
        <p:grpSpPr>
          <a:xfrm>
            <a:off x="3375790" y="4895019"/>
            <a:ext cx="158399" cy="258504"/>
            <a:chOff x="3162869" y="1587873"/>
            <a:chExt cx="130908" cy="213640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9C5E1F75-F9C7-925B-3DE6-A9FBADC320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227BFEA-93B7-8B73-76F4-B6523388A2F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07FEF2C-BE97-A0B7-8E8D-7D749F4DB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BD1FEDF2-0554-F31D-4CCA-E66D2F1CB2F3}"/>
              </a:ext>
            </a:extLst>
          </p:cNvPr>
          <p:cNvCxnSpPr>
            <a:cxnSpLocks/>
            <a:stCxn id="178" idx="2"/>
          </p:cNvCxnSpPr>
          <p:nvPr/>
        </p:nvCxnSpPr>
        <p:spPr>
          <a:xfrm flipH="1">
            <a:off x="3448973" y="5150325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35">
                <a:extLst>
                  <a:ext uri="{FF2B5EF4-FFF2-40B4-BE49-F238E27FC236}">
                    <a16:creationId xmlns:a16="http://schemas.microsoft.com/office/drawing/2014/main" id="{60878D9F-DCAE-3039-23C3-02DFA5A0D7B7}"/>
                  </a:ext>
                </a:extLst>
              </p:cNvPr>
              <p:cNvSpPr txBox="1"/>
              <p:nvPr/>
            </p:nvSpPr>
            <p:spPr>
              <a:xfrm>
                <a:off x="3260908" y="4245611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6" name="TextBox 135">
                <a:extLst>
                  <a:ext uri="{FF2B5EF4-FFF2-40B4-BE49-F238E27FC236}">
                    <a16:creationId xmlns:a16="http://schemas.microsoft.com/office/drawing/2014/main" id="{60878D9F-DCAE-3039-23C3-02DFA5A0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08" y="4245611"/>
                <a:ext cx="614930" cy="307777"/>
              </a:xfrm>
              <a:prstGeom prst="rect">
                <a:avLst/>
              </a:prstGeom>
              <a:blipFill>
                <a:blip r:embed="rId8"/>
                <a:stretch>
                  <a:fillRect l="-99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Oval 186">
            <a:extLst>
              <a:ext uri="{FF2B5EF4-FFF2-40B4-BE49-F238E27FC236}">
                <a16:creationId xmlns:a16="http://schemas.microsoft.com/office/drawing/2014/main" id="{8BCF554B-0C2E-C4CD-7DA6-E824B5E12EC9}"/>
              </a:ext>
            </a:extLst>
          </p:cNvPr>
          <p:cNvSpPr/>
          <p:nvPr/>
        </p:nvSpPr>
        <p:spPr>
          <a:xfrm>
            <a:off x="3537649" y="4192401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F4790E-596F-6A16-9899-6EEF301145AE}"/>
              </a:ext>
            </a:extLst>
          </p:cNvPr>
          <p:cNvCxnSpPr>
            <a:cxnSpLocks/>
            <a:stCxn id="195" idx="1"/>
            <a:endCxn id="187" idx="6"/>
          </p:cNvCxnSpPr>
          <p:nvPr/>
        </p:nvCxnSpPr>
        <p:spPr>
          <a:xfrm flipH="1">
            <a:off x="3648291" y="4246099"/>
            <a:ext cx="142978" cy="16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0E354FC-C7B0-3AF3-80EC-6D3EBC23714C}"/>
              </a:ext>
            </a:extLst>
          </p:cNvPr>
          <p:cNvGrpSpPr/>
          <p:nvPr/>
        </p:nvGrpSpPr>
        <p:grpSpPr>
          <a:xfrm>
            <a:off x="3375790" y="3992417"/>
            <a:ext cx="158399" cy="258504"/>
            <a:chOff x="3162869" y="1587873"/>
            <a:chExt cx="130908" cy="21364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DB03558B-EC65-97CD-CCB6-A021367E7C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8079DAC-10FF-6F36-9880-17578257939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527D562-977B-841B-287E-0B06D655B7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3B3E1D3-BD77-494B-18A1-E077DAE24EC6}"/>
              </a:ext>
            </a:extLst>
          </p:cNvPr>
          <p:cNvCxnSpPr>
            <a:cxnSpLocks/>
            <a:stCxn id="187" idx="2"/>
          </p:cNvCxnSpPr>
          <p:nvPr/>
        </p:nvCxnSpPr>
        <p:spPr>
          <a:xfrm flipH="1">
            <a:off x="3448973" y="4247722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648A5D5-82F5-FA17-564B-657BA3006426}"/>
              </a:ext>
            </a:extLst>
          </p:cNvPr>
          <p:cNvSpPr/>
          <p:nvPr/>
        </p:nvSpPr>
        <p:spPr>
          <a:xfrm>
            <a:off x="4418114" y="3800445"/>
            <a:ext cx="284696" cy="8913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49D9E5D-00F3-FAB5-BF8A-5EB20CB95C8A}"/>
              </a:ext>
            </a:extLst>
          </p:cNvPr>
          <p:cNvSpPr/>
          <p:nvPr/>
        </p:nvSpPr>
        <p:spPr>
          <a:xfrm>
            <a:off x="3791270" y="4120225"/>
            <a:ext cx="519136" cy="251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FA70C8EE-26F3-3ECE-592B-20B1B9982390}"/>
              </a:ext>
            </a:extLst>
          </p:cNvPr>
          <p:cNvCxnSpPr>
            <a:cxnSpLocks/>
            <a:stCxn id="194" idx="1"/>
            <a:endCxn id="195" idx="3"/>
          </p:cNvCxnSpPr>
          <p:nvPr/>
        </p:nvCxnSpPr>
        <p:spPr>
          <a:xfrm flipH="1">
            <a:off x="4310406" y="4246099"/>
            <a:ext cx="10770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13B63DF-D774-1694-B468-3E880309CA64}"/>
                  </a:ext>
                </a:extLst>
              </p:cNvPr>
              <p:cNvSpPr/>
              <p:nvPr/>
            </p:nvSpPr>
            <p:spPr>
              <a:xfrm>
                <a:off x="4831552" y="3800445"/>
                <a:ext cx="998355" cy="891308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Precoding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1/</m:t>
                    </m:r>
                    <m:sSub>
                      <m:sSubPr>
                        <m:ctrlP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13B63DF-D774-1694-B468-3E880309C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52" y="3800445"/>
                <a:ext cx="998355" cy="891308"/>
              </a:xfrm>
              <a:prstGeom prst="rect">
                <a:avLst/>
              </a:prstGeom>
              <a:blipFill>
                <a:blip r:embed="rId9"/>
                <a:stretch>
                  <a:fillRect r="-1818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7A140B8-E0C2-A8E2-FFCA-B3CD3619C47F}"/>
              </a:ext>
            </a:extLst>
          </p:cNvPr>
          <p:cNvCxnSpPr/>
          <p:nvPr/>
        </p:nvCxnSpPr>
        <p:spPr>
          <a:xfrm>
            <a:off x="4705892" y="3915630"/>
            <a:ext cx="12147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128A725-C9F2-4F76-DCE0-F43E943B7649}"/>
              </a:ext>
            </a:extLst>
          </p:cNvPr>
          <p:cNvCxnSpPr/>
          <p:nvPr/>
        </p:nvCxnSpPr>
        <p:spPr>
          <a:xfrm>
            <a:off x="4698845" y="4580780"/>
            <a:ext cx="13208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EB837A1-44D8-113F-CC81-303DBD7CF981}"/>
              </a:ext>
            </a:extLst>
          </p:cNvPr>
          <p:cNvSpPr/>
          <p:nvPr/>
        </p:nvSpPr>
        <p:spPr>
          <a:xfrm>
            <a:off x="6786429" y="3978717"/>
            <a:ext cx="891349" cy="5347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945D23-7C7A-93E0-2430-10FB9B0C1F57}"/>
                  </a:ext>
                </a:extLst>
              </p:cNvPr>
              <p:cNvSpPr/>
              <p:nvPr/>
            </p:nvSpPr>
            <p:spPr>
              <a:xfrm>
                <a:off x="5946788" y="3978717"/>
                <a:ext cx="731231" cy="533345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945D23-7C7A-93E0-2430-10FB9B0C1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788" y="3978717"/>
                <a:ext cx="731231" cy="5333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223B8E0-4363-CE8F-FC78-872007AE1262}"/>
              </a:ext>
            </a:extLst>
          </p:cNvPr>
          <p:cNvCxnSpPr>
            <a:cxnSpLocks/>
            <a:stCxn id="202" idx="1"/>
            <a:endCxn id="197" idx="3"/>
          </p:cNvCxnSpPr>
          <p:nvPr/>
        </p:nvCxnSpPr>
        <p:spPr>
          <a:xfrm flipH="1">
            <a:off x="5829907" y="4245391"/>
            <a:ext cx="116881" cy="70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8AC98382-1337-0C1E-966C-7B7A06D56326}"/>
              </a:ext>
            </a:extLst>
          </p:cNvPr>
          <p:cNvCxnSpPr>
            <a:cxnSpLocks/>
          </p:cNvCxnSpPr>
          <p:nvPr/>
        </p:nvCxnSpPr>
        <p:spPr>
          <a:xfrm flipH="1">
            <a:off x="6676425" y="4244349"/>
            <a:ext cx="110004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5" name="Connector: Elbow 395">
            <a:extLst>
              <a:ext uri="{FF2B5EF4-FFF2-40B4-BE49-F238E27FC236}">
                <a16:creationId xmlns:a16="http://schemas.microsoft.com/office/drawing/2014/main" id="{1B954598-9154-D523-CDF8-1E6C4F33CCDD}"/>
              </a:ext>
            </a:extLst>
          </p:cNvPr>
          <p:cNvCxnSpPr>
            <a:cxnSpLocks/>
            <a:endCxn id="201" idx="0"/>
          </p:cNvCxnSpPr>
          <p:nvPr/>
        </p:nvCxnSpPr>
        <p:spPr>
          <a:xfrm rot="5400000">
            <a:off x="7097652" y="3844263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46F5FC81-5744-04E8-8DDD-F3B55130519B}"/>
              </a:ext>
            </a:extLst>
          </p:cNvPr>
          <p:cNvCxnSpPr>
            <a:cxnSpLocks/>
            <a:stCxn id="207" idx="1"/>
            <a:endCxn id="201" idx="3"/>
          </p:cNvCxnSpPr>
          <p:nvPr/>
        </p:nvCxnSpPr>
        <p:spPr>
          <a:xfrm flipH="1">
            <a:off x="7677778" y="4246100"/>
            <a:ext cx="20777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207" name="Graphic 391" descr="Database outline">
            <a:extLst>
              <a:ext uri="{FF2B5EF4-FFF2-40B4-BE49-F238E27FC236}">
                <a16:creationId xmlns:a16="http://schemas.microsoft.com/office/drawing/2014/main" id="{B70DA20A-4F3C-BD9D-01D0-1B4403366D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254" r="16149"/>
          <a:stretch/>
        </p:blipFill>
        <p:spPr>
          <a:xfrm>
            <a:off x="7885557" y="4002479"/>
            <a:ext cx="334232" cy="487239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9CB51267-580D-670D-C8AF-65FFCA03403F}"/>
              </a:ext>
            </a:extLst>
          </p:cNvPr>
          <p:cNvSpPr txBox="1"/>
          <p:nvPr/>
        </p:nvSpPr>
        <p:spPr>
          <a:xfrm rot="5400000">
            <a:off x="3381698" y="3717562"/>
            <a:ext cx="35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5DF706A-150B-DD97-2E46-741B4C910B47}"/>
              </a:ext>
            </a:extLst>
          </p:cNvPr>
          <p:cNvSpPr txBox="1"/>
          <p:nvPr/>
        </p:nvSpPr>
        <p:spPr>
          <a:xfrm rot="5400000">
            <a:off x="3389575" y="4519814"/>
            <a:ext cx="35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14CD403-BEEC-10BD-B41A-CA25F3B9E3C9}"/>
                  </a:ext>
                </a:extLst>
              </p:cNvPr>
              <p:cNvSpPr txBox="1"/>
              <p:nvPr/>
            </p:nvSpPr>
            <p:spPr>
              <a:xfrm>
                <a:off x="5432746" y="4755683"/>
                <a:ext cx="129822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e.g.,</a:t>
                </a: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dirty="0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−1,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14CD403-BEEC-10BD-B41A-CA25F3B9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746" y="4755683"/>
                <a:ext cx="1298222" cy="584775"/>
              </a:xfrm>
              <a:prstGeom prst="rect">
                <a:avLst/>
              </a:prstGeom>
              <a:blipFill>
                <a:blip r:embed="rId1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19C1C515-088A-BA97-9EF8-0777F0A9F0A5}"/>
              </a:ext>
            </a:extLst>
          </p:cNvPr>
          <p:cNvSpPr/>
          <p:nvPr/>
        </p:nvSpPr>
        <p:spPr>
          <a:xfrm>
            <a:off x="5880043" y="4376532"/>
            <a:ext cx="202844" cy="461010"/>
          </a:xfrm>
          <a:custGeom>
            <a:avLst/>
            <a:gdLst>
              <a:gd name="connsiteX0" fmla="*/ 0 w 167640"/>
              <a:gd name="connsiteY0" fmla="*/ 0 h 381000"/>
              <a:gd name="connsiteX1" fmla="*/ 38100 w 167640"/>
              <a:gd name="connsiteY1" fmla="*/ 281940 h 381000"/>
              <a:gd name="connsiteX2" fmla="*/ 167640 w 16764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381000">
                <a:moveTo>
                  <a:pt x="0" y="0"/>
                </a:moveTo>
                <a:cubicBezTo>
                  <a:pt x="5080" y="109220"/>
                  <a:pt x="10160" y="218440"/>
                  <a:pt x="38100" y="281940"/>
                </a:cubicBezTo>
                <a:cubicBezTo>
                  <a:pt x="66040" y="345440"/>
                  <a:pt x="116840" y="363220"/>
                  <a:pt x="167640" y="381000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D7F51EC1-FB2F-C3ED-1621-B3E7486F2C02}"/>
              </a:ext>
            </a:extLst>
          </p:cNvPr>
          <p:cNvSpPr/>
          <p:nvPr/>
        </p:nvSpPr>
        <p:spPr>
          <a:xfrm>
            <a:off x="6731427" y="4333667"/>
            <a:ext cx="202844" cy="461010"/>
          </a:xfrm>
          <a:custGeom>
            <a:avLst/>
            <a:gdLst>
              <a:gd name="connsiteX0" fmla="*/ 0 w 167640"/>
              <a:gd name="connsiteY0" fmla="*/ 0 h 381000"/>
              <a:gd name="connsiteX1" fmla="*/ 38100 w 167640"/>
              <a:gd name="connsiteY1" fmla="*/ 281940 h 381000"/>
              <a:gd name="connsiteX2" fmla="*/ 167640 w 16764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381000">
                <a:moveTo>
                  <a:pt x="0" y="0"/>
                </a:moveTo>
                <a:cubicBezTo>
                  <a:pt x="5080" y="109220"/>
                  <a:pt x="10160" y="218440"/>
                  <a:pt x="38100" y="281940"/>
                </a:cubicBezTo>
                <a:cubicBezTo>
                  <a:pt x="66040" y="345440"/>
                  <a:pt x="116840" y="363220"/>
                  <a:pt x="167640" y="381000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9F19287-B69B-4341-70F7-DF983303B32F}"/>
                  </a:ext>
                </a:extLst>
              </p:cNvPr>
              <p:cNvSpPr txBox="1"/>
              <p:nvPr/>
            </p:nvSpPr>
            <p:spPr>
              <a:xfrm>
                <a:off x="6676425" y="4752109"/>
                <a:ext cx="15419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e.g.,</a:t>
                </a: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0.1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−0.3,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0.01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9F19287-B69B-4341-70F7-DF983303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5" y="4752109"/>
                <a:ext cx="1541971" cy="584775"/>
              </a:xfrm>
              <a:prstGeom prst="rect">
                <a:avLst/>
              </a:prstGeom>
              <a:blipFill>
                <a:blip r:embed="rId14"/>
                <a:stretch>
                  <a:fillRect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C63288A-C865-ECCC-7AA3-054BC23B550E}"/>
              </a:ext>
            </a:extLst>
          </p:cNvPr>
          <p:cNvCxnSpPr>
            <a:cxnSpLocks/>
          </p:cNvCxnSpPr>
          <p:nvPr/>
        </p:nvCxnSpPr>
        <p:spPr>
          <a:xfrm>
            <a:off x="519183" y="3891099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D35A85B-73B6-90B0-9978-774C44B4573A}"/>
              </a:ext>
            </a:extLst>
          </p:cNvPr>
          <p:cNvCxnSpPr>
            <a:cxnSpLocks/>
          </p:cNvCxnSpPr>
          <p:nvPr/>
        </p:nvCxnSpPr>
        <p:spPr>
          <a:xfrm>
            <a:off x="519182" y="4486112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27FD7360-401F-F9F3-D614-A06973823301}"/>
              </a:ext>
            </a:extLst>
          </p:cNvPr>
          <p:cNvSpPr txBox="1"/>
          <p:nvPr/>
        </p:nvSpPr>
        <p:spPr>
          <a:xfrm>
            <a:off x="6864085" y="340933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4140E044-9766-3CFC-86C2-C5AB76A42013}"/>
              </a:ext>
            </a:extLst>
          </p:cNvPr>
          <p:cNvCxnSpPr>
            <a:cxnSpLocks/>
          </p:cNvCxnSpPr>
          <p:nvPr/>
        </p:nvCxnSpPr>
        <p:spPr bwMode="auto">
          <a:xfrm flipV="1">
            <a:off x="5320967" y="4695538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95DCA8D-ED5C-8EF4-EF36-C4F7ECD1634A}"/>
                  </a:ext>
                </a:extLst>
              </p:cNvPr>
              <p:cNvSpPr txBox="1"/>
              <p:nvPr/>
            </p:nvSpPr>
            <p:spPr>
              <a:xfrm>
                <a:off x="4889554" y="4837542"/>
                <a:ext cx="881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95DCA8D-ED5C-8EF4-EF36-C4F7ECD16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54" y="4837542"/>
                <a:ext cx="88190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119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Non-coherent Transmission + Majority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8311"/>
            <a:ext cx="10471023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non-coherent transmission/detector along with the majority vote [11-14]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450631" y="2610460"/>
            <a:ext cx="3645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Advantages: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precoding at the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CSI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low-complexity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Robust against the time-synchronization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Probabilistic behavior due the randomness in the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Doubling the utilized resources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37C83B-C0B4-EE38-93DC-432BE5F58F8E}"/>
              </a:ext>
            </a:extLst>
          </p:cNvPr>
          <p:cNvCxnSpPr>
            <a:cxnSpLocks/>
          </p:cNvCxnSpPr>
          <p:nvPr/>
        </p:nvCxnSpPr>
        <p:spPr>
          <a:xfrm flipH="1">
            <a:off x="2065218" y="4232481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E77CC-6EA5-0094-E2D8-7EDC7964394F}"/>
              </a:ext>
            </a:extLst>
          </p:cNvPr>
          <p:cNvCxnSpPr>
            <a:cxnSpLocks/>
          </p:cNvCxnSpPr>
          <p:nvPr/>
        </p:nvCxnSpPr>
        <p:spPr>
          <a:xfrm flipH="1">
            <a:off x="2085535" y="4730833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4104E4-9C98-1C82-5881-8EB0EB3F715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549910" y="4495509"/>
            <a:ext cx="10144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0F94D8-7825-9952-7328-E303A098AB3A}"/>
              </a:ext>
            </a:extLst>
          </p:cNvPr>
          <p:cNvSpPr/>
          <p:nvPr/>
        </p:nvSpPr>
        <p:spPr>
          <a:xfrm>
            <a:off x="1651353" y="4211881"/>
            <a:ext cx="902192" cy="5672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detector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DA12EA-B284-D875-FBC3-9ACACB335B20}"/>
              </a:ext>
            </a:extLst>
          </p:cNvPr>
          <p:cNvGrpSpPr/>
          <p:nvPr/>
        </p:nvGrpSpPr>
        <p:grpSpPr>
          <a:xfrm>
            <a:off x="4119038" y="2708092"/>
            <a:ext cx="603504" cy="586289"/>
            <a:chOff x="5071658" y="1235687"/>
            <a:chExt cx="498764" cy="440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35">
                  <a:extLst>
                    <a:ext uri="{FF2B5EF4-FFF2-40B4-BE49-F238E27FC236}">
                      <a16:creationId xmlns:a16="http://schemas.microsoft.com/office/drawing/2014/main" id="{72C8B00E-57F9-9060-D4D4-098ED9AEA893}"/>
                    </a:ext>
                  </a:extLst>
                </p:cNvPr>
                <p:cNvSpPr txBox="1"/>
                <p:nvPr/>
              </p:nvSpPr>
              <p:spPr>
                <a:xfrm>
                  <a:off x="5071658" y="1444938"/>
                  <a:ext cx="498764" cy="231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35">
                  <a:extLst>
                    <a:ext uri="{FF2B5EF4-FFF2-40B4-BE49-F238E27FC236}">
                      <a16:creationId xmlns:a16="http://schemas.microsoft.com/office/drawing/2014/main" id="{72C8B00E-57F9-9060-D4D4-098ED9AEA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658" y="1444938"/>
                  <a:ext cx="498764" cy="231237"/>
                </a:xfrm>
                <a:prstGeom prst="rect">
                  <a:avLst/>
                </a:prstGeom>
                <a:blipFill>
                  <a:blip r:embed="rId2"/>
                  <a:stretch>
                    <a:fillRect l="-1010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39AF56-8FA4-7D1E-3329-4A7ACD26C4F6}"/>
                </a:ext>
              </a:extLst>
            </p:cNvPr>
            <p:cNvSpPr/>
            <p:nvPr/>
          </p:nvSpPr>
          <p:spPr>
            <a:xfrm>
              <a:off x="5278787" y="140096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B56C3B-A88E-905E-30E6-5C83991D8663}"/>
                </a:ext>
              </a:extLst>
            </p:cNvPr>
            <p:cNvGrpSpPr/>
            <p:nvPr/>
          </p:nvGrpSpPr>
          <p:grpSpPr>
            <a:xfrm>
              <a:off x="5145019" y="1235687"/>
              <a:ext cx="130908" cy="213640"/>
              <a:chOff x="3162869" y="1587873"/>
              <a:chExt cx="130908" cy="21364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B176BFD-0BDB-C546-5A16-B063A3ED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B7CCD73-FBAA-B609-42FB-306EE8E11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9905917-EF90-445F-8A98-969B612D03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A406E3-2BF7-2246-9F9F-5771F0ED933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205501" y="1446683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61C64E-F032-B4EA-B22C-437D23819EDB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 flipV="1">
            <a:off x="3510234" y="3798377"/>
            <a:ext cx="98552" cy="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97AC83F-3CE0-A144-2DA3-82CFD138A0FE}"/>
              </a:ext>
            </a:extLst>
          </p:cNvPr>
          <p:cNvSpPr/>
          <p:nvPr/>
        </p:nvSpPr>
        <p:spPr>
          <a:xfrm>
            <a:off x="2623692" y="2767131"/>
            <a:ext cx="276606" cy="20690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20592-1AF4-C13C-E04D-C69FE52512D7}"/>
              </a:ext>
            </a:extLst>
          </p:cNvPr>
          <p:cNvSpPr/>
          <p:nvPr/>
        </p:nvSpPr>
        <p:spPr>
          <a:xfrm>
            <a:off x="2991098" y="3660641"/>
            <a:ext cx="519136" cy="27692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405617-8253-A819-0C4E-F7B14DEE209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900298" y="3799102"/>
            <a:ext cx="90800" cy="253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39A6A-AE73-C777-4CFF-17F5A4BFAAE3}"/>
              </a:ext>
            </a:extLst>
          </p:cNvPr>
          <p:cNvGrpSpPr/>
          <p:nvPr/>
        </p:nvGrpSpPr>
        <p:grpSpPr>
          <a:xfrm>
            <a:off x="3588620" y="3456752"/>
            <a:ext cx="158399" cy="402478"/>
            <a:chOff x="3138020" y="3455313"/>
            <a:chExt cx="130908" cy="30238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C250146-531E-81F6-C766-FB2F14F9F18E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CCB7A4-B2A0-5982-C676-84BA03160446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9FA24B-C35A-741E-700B-F61B76ABC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55B248-0B89-A6AD-604A-4418CCA04F5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C4934ED-7968-DCA1-DE9E-411AA0B5947B}"/>
              </a:ext>
            </a:extLst>
          </p:cNvPr>
          <p:cNvSpPr txBox="1"/>
          <p:nvPr/>
        </p:nvSpPr>
        <p:spPr>
          <a:xfrm>
            <a:off x="2747821" y="4284564"/>
            <a:ext cx="1623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4392B6-5DF1-FC64-F2B1-953AFCB20DF5}"/>
              </a:ext>
            </a:extLst>
          </p:cNvPr>
          <p:cNvGrpSpPr/>
          <p:nvPr/>
        </p:nvGrpSpPr>
        <p:grpSpPr>
          <a:xfrm>
            <a:off x="4119039" y="4361281"/>
            <a:ext cx="745908" cy="624255"/>
            <a:chOff x="5071656" y="2611103"/>
            <a:chExt cx="616453" cy="469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35">
                  <a:extLst>
                    <a:ext uri="{FF2B5EF4-FFF2-40B4-BE49-F238E27FC236}">
                      <a16:creationId xmlns:a16="http://schemas.microsoft.com/office/drawing/2014/main" id="{72DC411A-3C74-7AF4-65B8-42DA198C62A5}"/>
                    </a:ext>
                  </a:extLst>
                </p:cNvPr>
                <p:cNvSpPr txBox="1"/>
                <p:nvPr/>
              </p:nvSpPr>
              <p:spPr>
                <a:xfrm>
                  <a:off x="5071656" y="2848878"/>
                  <a:ext cx="616453" cy="231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n-US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135">
                  <a:extLst>
                    <a:ext uri="{FF2B5EF4-FFF2-40B4-BE49-F238E27FC236}">
                      <a16:creationId xmlns:a16="http://schemas.microsoft.com/office/drawing/2014/main" id="{72DC411A-3C74-7AF4-65B8-42DA198C6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656" y="2848878"/>
                  <a:ext cx="616453" cy="231237"/>
                </a:xfrm>
                <a:prstGeom prst="rect">
                  <a:avLst/>
                </a:prstGeom>
                <a:blipFill>
                  <a:blip r:embed="rId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515555E-DC61-BEC9-BD55-A43AAAA01A4E}"/>
                </a:ext>
              </a:extLst>
            </p:cNvPr>
            <p:cNvSpPr/>
            <p:nvPr/>
          </p:nvSpPr>
          <p:spPr>
            <a:xfrm>
              <a:off x="5278787" y="27763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2E8DC2C-D48C-0F3D-3685-8DCE07EA4230}"/>
                </a:ext>
              </a:extLst>
            </p:cNvPr>
            <p:cNvGrpSpPr/>
            <p:nvPr/>
          </p:nvGrpSpPr>
          <p:grpSpPr>
            <a:xfrm>
              <a:off x="5145019" y="2611103"/>
              <a:ext cx="130908" cy="213640"/>
              <a:chOff x="3162869" y="1587873"/>
              <a:chExt cx="130908" cy="21364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DF03A3C-17D5-618F-DFD6-A4A8ED45EF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6474E15-28D1-7D44-88AF-20E73F19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04103C-116A-5E93-0F0C-8A233C3CC4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F600470-C817-06D5-700D-18B3DCB4DDBB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5205501" y="2822099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5">
                <a:extLst>
                  <a:ext uri="{FF2B5EF4-FFF2-40B4-BE49-F238E27FC236}">
                    <a16:creationId xmlns:a16="http://schemas.microsoft.com/office/drawing/2014/main" id="{F44A4B46-4DC5-E615-4455-A4340CC80FB3}"/>
                  </a:ext>
                </a:extLst>
              </p:cNvPr>
              <p:cNvSpPr txBox="1"/>
              <p:nvPr/>
            </p:nvSpPr>
            <p:spPr>
              <a:xfrm>
                <a:off x="4119038" y="3848731"/>
                <a:ext cx="603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8" name="TextBox 135">
                <a:extLst>
                  <a:ext uri="{FF2B5EF4-FFF2-40B4-BE49-F238E27FC236}">
                    <a16:creationId xmlns:a16="http://schemas.microsoft.com/office/drawing/2014/main" id="{F44A4B46-4DC5-E615-4455-A4340CC8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38" y="3848731"/>
                <a:ext cx="603504" cy="307777"/>
              </a:xfrm>
              <a:prstGeom prst="rect">
                <a:avLst/>
              </a:prstGeom>
              <a:blipFill>
                <a:blip r:embed="rId4"/>
                <a:stretch>
                  <a:fillRect l="-202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D01B54EF-C6F0-1DAD-7258-9ACCD3BE7E87}"/>
              </a:ext>
            </a:extLst>
          </p:cNvPr>
          <p:cNvSpPr/>
          <p:nvPr/>
        </p:nvSpPr>
        <p:spPr>
          <a:xfrm>
            <a:off x="4356755" y="3781807"/>
            <a:ext cx="110642" cy="12170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F9F206-BC43-80FC-EAA3-E3B59FCC0E7D}"/>
              </a:ext>
            </a:extLst>
          </p:cNvPr>
          <p:cNvSpPr/>
          <p:nvPr/>
        </p:nvSpPr>
        <p:spPr>
          <a:xfrm>
            <a:off x="6937327" y="3581400"/>
            <a:ext cx="912334" cy="5123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200A22-10B5-AD6A-2E9E-249E86B48D22}"/>
                  </a:ext>
                </a:extLst>
              </p:cNvPr>
              <p:cNvSpPr/>
              <p:nvPr/>
            </p:nvSpPr>
            <p:spPr>
              <a:xfrm>
                <a:off x="6505107" y="2803980"/>
                <a:ext cx="276606" cy="206901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200A22-10B5-AD6A-2E9E-249E86B48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07" y="2803980"/>
                <a:ext cx="276606" cy="2069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4A7CAB-D26B-4792-ACD5-8637ECABF5B4}"/>
              </a:ext>
            </a:extLst>
          </p:cNvPr>
          <p:cNvCxnSpPr>
            <a:cxnSpLocks/>
            <a:stCxn id="60" idx="1"/>
            <a:endCxn id="39" idx="6"/>
          </p:cNvCxnSpPr>
          <p:nvPr/>
        </p:nvCxnSpPr>
        <p:spPr>
          <a:xfrm flipH="1">
            <a:off x="4467397" y="3840651"/>
            <a:ext cx="142978" cy="20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5775B7-867C-DDF4-9959-A0230F77DADB}"/>
              </a:ext>
            </a:extLst>
          </p:cNvPr>
          <p:cNvCxnSpPr>
            <a:cxnSpLocks/>
            <a:stCxn id="62" idx="1"/>
            <a:endCxn id="41" idx="3"/>
          </p:cNvCxnSpPr>
          <p:nvPr/>
        </p:nvCxnSpPr>
        <p:spPr>
          <a:xfrm flipH="1">
            <a:off x="7849661" y="3837142"/>
            <a:ext cx="140015" cy="41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3889CF-0A75-9CFF-FB69-5E377919DE9F}"/>
              </a:ext>
            </a:extLst>
          </p:cNvPr>
          <p:cNvSpPr txBox="1"/>
          <p:nvPr/>
        </p:nvSpPr>
        <p:spPr>
          <a:xfrm>
            <a:off x="7498931" y="2985949"/>
            <a:ext cx="8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E630CF-E767-AC53-F775-BBADEA545FD9}"/>
              </a:ext>
            </a:extLst>
          </p:cNvPr>
          <p:cNvGrpSpPr/>
          <p:nvPr/>
        </p:nvGrpSpPr>
        <p:grpSpPr>
          <a:xfrm>
            <a:off x="3847942" y="2965342"/>
            <a:ext cx="325235" cy="1700801"/>
            <a:chOff x="3847942" y="3449798"/>
            <a:chExt cx="586507" cy="170080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748EB83-3652-CC3F-34FE-C5FD5E415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7942" y="4285456"/>
              <a:ext cx="58242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7C2147-D34B-B17B-C11A-5B93BBFBFC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2142" y="4508715"/>
              <a:ext cx="572163" cy="6418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CD9DB7D-7B23-B3E2-3765-C538DAFBC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2286" y="3449798"/>
              <a:ext cx="572163" cy="6418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57D675-AF3A-4F36-EA98-564E3C97EE77}"/>
              </a:ext>
            </a:extLst>
          </p:cNvPr>
          <p:cNvCxnSpPr>
            <a:cxnSpLocks/>
          </p:cNvCxnSpPr>
          <p:nvPr/>
        </p:nvCxnSpPr>
        <p:spPr>
          <a:xfrm flipH="1" flipV="1">
            <a:off x="4271770" y="3561824"/>
            <a:ext cx="441" cy="284355"/>
          </a:xfrm>
          <a:prstGeom prst="straightConnector1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4B6FD5-5360-3B62-9328-B2D9C7139BCC}"/>
              </a:ext>
            </a:extLst>
          </p:cNvPr>
          <p:cNvCxnSpPr>
            <a:cxnSpLocks/>
          </p:cNvCxnSpPr>
          <p:nvPr/>
        </p:nvCxnSpPr>
        <p:spPr>
          <a:xfrm>
            <a:off x="4202875" y="3584161"/>
            <a:ext cx="69620" cy="751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DE69F1-1B76-397E-1B5B-0440709B4DE8}"/>
              </a:ext>
            </a:extLst>
          </p:cNvPr>
          <p:cNvCxnSpPr>
            <a:cxnSpLocks/>
          </p:cNvCxnSpPr>
          <p:nvPr/>
        </p:nvCxnSpPr>
        <p:spPr>
          <a:xfrm flipH="1">
            <a:off x="4272288" y="3572968"/>
            <a:ext cx="81006" cy="8635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5E14FC-67B1-DBFF-EF74-0962FF4D31B7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268079" y="3842660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70E72C8-0A84-06A9-D0BF-62A3569D6636}"/>
              </a:ext>
            </a:extLst>
          </p:cNvPr>
          <p:cNvSpPr/>
          <p:nvPr/>
        </p:nvSpPr>
        <p:spPr>
          <a:xfrm>
            <a:off x="4610375" y="3702189"/>
            <a:ext cx="519136" cy="27692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0D1E969-1498-73C2-CF2D-9BCCA6AD959F}"/>
              </a:ext>
            </a:extLst>
          </p:cNvPr>
          <p:cNvCxnSpPr>
            <a:cxnSpLocks/>
            <a:stCxn id="64" idx="1"/>
            <a:endCxn id="60" idx="3"/>
          </p:cNvCxnSpPr>
          <p:nvPr/>
        </p:nvCxnSpPr>
        <p:spPr>
          <a:xfrm flipH="1">
            <a:off x="5129511" y="3840101"/>
            <a:ext cx="90343" cy="55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62" name="Graphic 391" descr="Database outline">
            <a:extLst>
              <a:ext uri="{FF2B5EF4-FFF2-40B4-BE49-F238E27FC236}">
                <a16:creationId xmlns:a16="http://schemas.microsoft.com/office/drawing/2014/main" id="{843AC20F-2B3F-9AEF-DCF5-2F0D9276A8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254" r="16149"/>
          <a:stretch/>
        </p:blipFill>
        <p:spPr>
          <a:xfrm>
            <a:off x="7989676" y="3569160"/>
            <a:ext cx="334232" cy="53596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874F40D-5675-FB15-1C93-2CB181EA9F53}"/>
              </a:ext>
            </a:extLst>
          </p:cNvPr>
          <p:cNvSpPr txBox="1"/>
          <p:nvPr/>
        </p:nvSpPr>
        <p:spPr>
          <a:xfrm rot="5400000">
            <a:off x="5513296" y="3596316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FA6566-1CBD-C31C-FBF5-9F298B6AD40F}"/>
              </a:ext>
            </a:extLst>
          </p:cNvPr>
          <p:cNvSpPr/>
          <p:nvPr/>
        </p:nvSpPr>
        <p:spPr>
          <a:xfrm>
            <a:off x="5219855" y="2805594"/>
            <a:ext cx="276606" cy="20690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D18B0D-3D23-5EEC-5407-5B06667679E1}"/>
              </a:ext>
            </a:extLst>
          </p:cNvPr>
          <p:cNvCxnSpPr>
            <a:cxnSpLocks/>
          </p:cNvCxnSpPr>
          <p:nvPr/>
        </p:nvCxnSpPr>
        <p:spPr>
          <a:xfrm flipH="1">
            <a:off x="5814575" y="2844839"/>
            <a:ext cx="685920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35">
                <a:extLst>
                  <a:ext uri="{FF2B5EF4-FFF2-40B4-BE49-F238E27FC236}">
                    <a16:creationId xmlns:a16="http://schemas.microsoft.com/office/drawing/2014/main" id="{B8366B3F-01F4-D092-56F8-00913BC4D4AA}"/>
                  </a:ext>
                </a:extLst>
              </p:cNvPr>
              <p:cNvSpPr txBox="1"/>
              <p:nvPr/>
            </p:nvSpPr>
            <p:spPr>
              <a:xfrm>
                <a:off x="6155164" y="2932620"/>
                <a:ext cx="347113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TextBox 135">
                <a:extLst>
                  <a:ext uri="{FF2B5EF4-FFF2-40B4-BE49-F238E27FC236}">
                    <a16:creationId xmlns:a16="http://schemas.microsoft.com/office/drawing/2014/main" id="{B8366B3F-01F4-D092-56F8-00913BC4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64" y="2932620"/>
                <a:ext cx="347113" cy="353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35">
            <a:extLst>
              <a:ext uri="{FF2B5EF4-FFF2-40B4-BE49-F238E27FC236}">
                <a16:creationId xmlns:a16="http://schemas.microsoft.com/office/drawing/2014/main" id="{F655E6E1-705D-0D09-4EAE-1E0763095B5C}"/>
              </a:ext>
            </a:extLst>
          </p:cNvPr>
          <p:cNvSpPr txBox="1"/>
          <p:nvPr/>
        </p:nvSpPr>
        <p:spPr>
          <a:xfrm>
            <a:off x="5564442" y="3207331"/>
            <a:ext cx="404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7487C7-78C1-C53C-7F3B-536170790105}"/>
              </a:ext>
            </a:extLst>
          </p:cNvPr>
          <p:cNvCxnSpPr>
            <a:cxnSpLocks/>
          </p:cNvCxnSpPr>
          <p:nvPr/>
        </p:nvCxnSpPr>
        <p:spPr>
          <a:xfrm>
            <a:off x="5885660" y="3126294"/>
            <a:ext cx="233183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4AC46A4E-7293-FCF6-4127-37542F5E9C77}"/>
              </a:ext>
            </a:extLst>
          </p:cNvPr>
          <p:cNvSpPr/>
          <p:nvPr/>
        </p:nvSpPr>
        <p:spPr>
          <a:xfrm>
            <a:off x="5796604" y="2969926"/>
            <a:ext cx="253770" cy="269525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F2599-937B-A2D6-219B-56E6A0E65B1B}"/>
              </a:ext>
            </a:extLst>
          </p:cNvPr>
          <p:cNvCxnSpPr>
            <a:cxnSpLocks/>
          </p:cNvCxnSpPr>
          <p:nvPr/>
        </p:nvCxnSpPr>
        <p:spPr>
          <a:xfrm>
            <a:off x="5640048" y="2870766"/>
            <a:ext cx="239850" cy="25129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35">
                <a:extLst>
                  <a:ext uri="{FF2B5EF4-FFF2-40B4-BE49-F238E27FC236}">
                    <a16:creationId xmlns:a16="http://schemas.microsoft.com/office/drawing/2014/main" id="{9BC5AB32-2436-0FFB-0C47-F0F7AF36483F}"/>
                  </a:ext>
                </a:extLst>
              </p:cNvPr>
              <p:cNvSpPr txBox="1"/>
              <p:nvPr/>
            </p:nvSpPr>
            <p:spPr>
              <a:xfrm>
                <a:off x="5631313" y="2670848"/>
                <a:ext cx="25918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5" name="TextBox 135">
                <a:extLst>
                  <a:ext uri="{FF2B5EF4-FFF2-40B4-BE49-F238E27FC236}">
                    <a16:creationId xmlns:a16="http://schemas.microsoft.com/office/drawing/2014/main" id="{9BC5AB32-2436-0FFB-0C47-F0F7AF36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13" y="2670848"/>
                <a:ext cx="259188" cy="3077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35">
            <a:extLst>
              <a:ext uri="{FF2B5EF4-FFF2-40B4-BE49-F238E27FC236}">
                <a16:creationId xmlns:a16="http://schemas.microsoft.com/office/drawing/2014/main" id="{3BE36642-96BB-58EB-5C5D-BDDE19B13193}"/>
              </a:ext>
            </a:extLst>
          </p:cNvPr>
          <p:cNvSpPr txBox="1"/>
          <p:nvPr/>
        </p:nvSpPr>
        <p:spPr>
          <a:xfrm>
            <a:off x="5837087" y="3236602"/>
            <a:ext cx="2356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CBE83F-D2B7-5107-B1A0-E1560DF01798}"/>
              </a:ext>
            </a:extLst>
          </p:cNvPr>
          <p:cNvCxnSpPr>
            <a:cxnSpLocks/>
          </p:cNvCxnSpPr>
          <p:nvPr/>
        </p:nvCxnSpPr>
        <p:spPr>
          <a:xfrm flipV="1">
            <a:off x="5882862" y="3128403"/>
            <a:ext cx="0" cy="3337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195FF3-6CEA-E757-1194-6E5DEC27E638}"/>
              </a:ext>
            </a:extLst>
          </p:cNvPr>
          <p:cNvCxnSpPr>
            <a:cxnSpLocks/>
          </p:cNvCxnSpPr>
          <p:nvPr/>
        </p:nvCxnSpPr>
        <p:spPr>
          <a:xfrm flipV="1">
            <a:off x="5814575" y="2841452"/>
            <a:ext cx="0" cy="9503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15A52E-8678-1D57-F375-E982AD0EFE55}"/>
              </a:ext>
            </a:extLst>
          </p:cNvPr>
          <p:cNvCxnSpPr>
            <a:cxnSpLocks/>
          </p:cNvCxnSpPr>
          <p:nvPr/>
        </p:nvCxnSpPr>
        <p:spPr>
          <a:xfrm>
            <a:off x="5509733" y="2874862"/>
            <a:ext cx="127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34F93E-5EF9-B88C-E820-F45D77A70EC9}"/>
              </a:ext>
            </a:extLst>
          </p:cNvPr>
          <p:cNvCxnSpPr>
            <a:cxnSpLocks/>
          </p:cNvCxnSpPr>
          <p:nvPr/>
        </p:nvCxnSpPr>
        <p:spPr>
          <a:xfrm>
            <a:off x="5499152" y="3371538"/>
            <a:ext cx="153438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6954CB9-434A-04B7-0630-812FA59410C4}"/>
              </a:ext>
            </a:extLst>
          </p:cNvPr>
          <p:cNvCxnSpPr>
            <a:cxnSpLocks/>
          </p:cNvCxnSpPr>
          <p:nvPr/>
        </p:nvCxnSpPr>
        <p:spPr>
          <a:xfrm flipV="1">
            <a:off x="5634118" y="3118889"/>
            <a:ext cx="254424" cy="26149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13F48DA-E08D-7A21-A23D-5B4B8A07E1D7}"/>
              </a:ext>
            </a:extLst>
          </p:cNvPr>
          <p:cNvSpPr txBox="1"/>
          <p:nvPr/>
        </p:nvSpPr>
        <p:spPr>
          <a:xfrm rot="5400000">
            <a:off x="4267978" y="3245128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1443A7-C18A-92AC-09E2-195D6FD88A48}"/>
              </a:ext>
            </a:extLst>
          </p:cNvPr>
          <p:cNvSpPr txBox="1"/>
          <p:nvPr/>
        </p:nvSpPr>
        <p:spPr>
          <a:xfrm rot="5400000">
            <a:off x="4276317" y="4136128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3F376D9-F080-3BA5-50FC-5ED13420D87A}"/>
              </a:ext>
            </a:extLst>
          </p:cNvPr>
          <p:cNvCxnSpPr>
            <a:cxnSpLocks/>
          </p:cNvCxnSpPr>
          <p:nvPr/>
        </p:nvCxnSpPr>
        <p:spPr>
          <a:xfrm flipH="1">
            <a:off x="2061327" y="2873187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1B89786-48B9-75BB-2A8F-48FFA88FF75C}"/>
              </a:ext>
            </a:extLst>
          </p:cNvPr>
          <p:cNvCxnSpPr>
            <a:cxnSpLocks/>
          </p:cNvCxnSpPr>
          <p:nvPr/>
        </p:nvCxnSpPr>
        <p:spPr>
          <a:xfrm flipH="1">
            <a:off x="2081644" y="3371538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EA35A9C-43EF-3C75-6D37-F2A18F983A47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1546019" y="3136215"/>
            <a:ext cx="10144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3114855-0A5F-6E9E-EEA7-5737F2809BDE}"/>
              </a:ext>
            </a:extLst>
          </p:cNvPr>
          <p:cNvSpPr/>
          <p:nvPr/>
        </p:nvSpPr>
        <p:spPr>
          <a:xfrm>
            <a:off x="1647462" y="2852587"/>
            <a:ext cx="902192" cy="5672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59BF182-EB9E-3275-EFDA-38A2C6C8CD61}"/>
              </a:ext>
            </a:extLst>
          </p:cNvPr>
          <p:cNvSpPr txBox="1"/>
          <p:nvPr/>
        </p:nvSpPr>
        <p:spPr>
          <a:xfrm rot="5400000">
            <a:off x="2009190" y="3625916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D70DF10-1410-BA1B-8BC3-452052D15606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6781713" y="3837555"/>
            <a:ext cx="155614" cy="9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3F9BD4B-101A-C1A5-2CEA-494FA0A3CBAC}"/>
              </a:ext>
            </a:extLst>
          </p:cNvPr>
          <p:cNvCxnSpPr/>
          <p:nvPr/>
        </p:nvCxnSpPr>
        <p:spPr>
          <a:xfrm flipV="1">
            <a:off x="4596480" y="3836658"/>
            <a:ext cx="0" cy="14799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E763D9D-D7A1-831E-347B-B69040EDB5B9}"/>
              </a:ext>
            </a:extLst>
          </p:cNvPr>
          <p:cNvCxnSpPr>
            <a:cxnSpLocks/>
          </p:cNvCxnSpPr>
          <p:nvPr/>
        </p:nvCxnSpPr>
        <p:spPr>
          <a:xfrm flipH="1">
            <a:off x="5805659" y="4203218"/>
            <a:ext cx="694836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35">
                <a:extLst>
                  <a:ext uri="{FF2B5EF4-FFF2-40B4-BE49-F238E27FC236}">
                    <a16:creationId xmlns:a16="http://schemas.microsoft.com/office/drawing/2014/main" id="{C65C60BA-0353-2C0C-F41E-9F64FF25C416}"/>
                  </a:ext>
                </a:extLst>
              </p:cNvPr>
              <p:cNvSpPr txBox="1"/>
              <p:nvPr/>
            </p:nvSpPr>
            <p:spPr>
              <a:xfrm>
                <a:off x="6183861" y="4256490"/>
                <a:ext cx="347113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35">
                <a:extLst>
                  <a:ext uri="{FF2B5EF4-FFF2-40B4-BE49-F238E27FC236}">
                    <a16:creationId xmlns:a16="http://schemas.microsoft.com/office/drawing/2014/main" id="{C65C60BA-0353-2C0C-F41E-9F64FF25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61" y="4256490"/>
                <a:ext cx="347113" cy="3532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35">
            <a:extLst>
              <a:ext uri="{FF2B5EF4-FFF2-40B4-BE49-F238E27FC236}">
                <a16:creationId xmlns:a16="http://schemas.microsoft.com/office/drawing/2014/main" id="{5A2AEF1B-3F72-ECE7-016E-84E9BCB91EAE}"/>
              </a:ext>
            </a:extLst>
          </p:cNvPr>
          <p:cNvSpPr txBox="1"/>
          <p:nvPr/>
        </p:nvSpPr>
        <p:spPr>
          <a:xfrm>
            <a:off x="5540756" y="4574886"/>
            <a:ext cx="404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472E3BC-F5A3-E85B-FF73-B3EA5EA7007A}"/>
              </a:ext>
            </a:extLst>
          </p:cNvPr>
          <p:cNvCxnSpPr>
            <a:cxnSpLocks/>
          </p:cNvCxnSpPr>
          <p:nvPr/>
        </p:nvCxnSpPr>
        <p:spPr>
          <a:xfrm>
            <a:off x="5876744" y="4484672"/>
            <a:ext cx="233183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11" name="Arc 110">
            <a:extLst>
              <a:ext uri="{FF2B5EF4-FFF2-40B4-BE49-F238E27FC236}">
                <a16:creationId xmlns:a16="http://schemas.microsoft.com/office/drawing/2014/main" id="{FAD94380-4584-5A83-4CA8-95CBC1894637}"/>
              </a:ext>
            </a:extLst>
          </p:cNvPr>
          <p:cNvSpPr/>
          <p:nvPr/>
        </p:nvSpPr>
        <p:spPr>
          <a:xfrm>
            <a:off x="5787688" y="4328305"/>
            <a:ext cx="253770" cy="269525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E443F6C-F4B3-745F-39D2-D7D09229FF8E}"/>
              </a:ext>
            </a:extLst>
          </p:cNvPr>
          <p:cNvCxnSpPr>
            <a:cxnSpLocks/>
          </p:cNvCxnSpPr>
          <p:nvPr/>
        </p:nvCxnSpPr>
        <p:spPr>
          <a:xfrm>
            <a:off x="5631133" y="4229144"/>
            <a:ext cx="239850" cy="25129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35">
                <a:extLst>
                  <a:ext uri="{FF2B5EF4-FFF2-40B4-BE49-F238E27FC236}">
                    <a16:creationId xmlns:a16="http://schemas.microsoft.com/office/drawing/2014/main" id="{757CF18A-1FF9-0382-E74F-A801A78C4795}"/>
                  </a:ext>
                </a:extLst>
              </p:cNvPr>
              <p:cNvSpPr txBox="1"/>
              <p:nvPr/>
            </p:nvSpPr>
            <p:spPr>
              <a:xfrm>
                <a:off x="5622398" y="4029227"/>
                <a:ext cx="25918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TextBox 135">
                <a:extLst>
                  <a:ext uri="{FF2B5EF4-FFF2-40B4-BE49-F238E27FC236}">
                    <a16:creationId xmlns:a16="http://schemas.microsoft.com/office/drawing/2014/main" id="{757CF18A-1FF9-0382-E74F-A801A78C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98" y="4029227"/>
                <a:ext cx="259188" cy="3077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35">
            <a:extLst>
              <a:ext uri="{FF2B5EF4-FFF2-40B4-BE49-F238E27FC236}">
                <a16:creationId xmlns:a16="http://schemas.microsoft.com/office/drawing/2014/main" id="{9AABD3EE-529A-C854-DE65-DC43547AC038}"/>
              </a:ext>
            </a:extLst>
          </p:cNvPr>
          <p:cNvSpPr txBox="1"/>
          <p:nvPr/>
        </p:nvSpPr>
        <p:spPr>
          <a:xfrm>
            <a:off x="5828171" y="4594980"/>
            <a:ext cx="2356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F41980C-2E0E-E2B1-C939-ACA6C913C81D}"/>
              </a:ext>
            </a:extLst>
          </p:cNvPr>
          <p:cNvCxnSpPr>
            <a:cxnSpLocks/>
          </p:cNvCxnSpPr>
          <p:nvPr/>
        </p:nvCxnSpPr>
        <p:spPr>
          <a:xfrm flipV="1">
            <a:off x="5873947" y="4486782"/>
            <a:ext cx="0" cy="3337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6DCDBC2-F094-730B-9758-8DF748F3F7D0}"/>
              </a:ext>
            </a:extLst>
          </p:cNvPr>
          <p:cNvCxnSpPr>
            <a:cxnSpLocks/>
          </p:cNvCxnSpPr>
          <p:nvPr/>
        </p:nvCxnSpPr>
        <p:spPr>
          <a:xfrm flipV="1">
            <a:off x="5805659" y="4199830"/>
            <a:ext cx="0" cy="9503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EC34049-7C77-3E2F-56B8-12CD939366CF}"/>
              </a:ext>
            </a:extLst>
          </p:cNvPr>
          <p:cNvCxnSpPr>
            <a:cxnSpLocks/>
          </p:cNvCxnSpPr>
          <p:nvPr/>
        </p:nvCxnSpPr>
        <p:spPr>
          <a:xfrm>
            <a:off x="5500818" y="4233241"/>
            <a:ext cx="127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BADA547-2DE1-5B11-9304-08A4641398C6}"/>
              </a:ext>
            </a:extLst>
          </p:cNvPr>
          <p:cNvCxnSpPr>
            <a:cxnSpLocks/>
          </p:cNvCxnSpPr>
          <p:nvPr/>
        </p:nvCxnSpPr>
        <p:spPr>
          <a:xfrm>
            <a:off x="5490237" y="4729917"/>
            <a:ext cx="153438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4F1D4AD-AA2D-C210-6102-C90CF991886D}"/>
              </a:ext>
            </a:extLst>
          </p:cNvPr>
          <p:cNvCxnSpPr>
            <a:cxnSpLocks/>
          </p:cNvCxnSpPr>
          <p:nvPr/>
        </p:nvCxnSpPr>
        <p:spPr>
          <a:xfrm flipV="1">
            <a:off x="5625202" y="4477268"/>
            <a:ext cx="254424" cy="26149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E9FFF34-A1F9-D1F0-8D59-33D688560AE2}"/>
                  </a:ext>
                </a:extLst>
              </p:cNvPr>
              <p:cNvSpPr txBox="1"/>
              <p:nvPr/>
            </p:nvSpPr>
            <p:spPr>
              <a:xfrm>
                <a:off x="98224" y="2822594"/>
                <a:ext cx="1586052" cy="574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E9FFF34-A1F9-D1F0-8D59-33D68856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" y="2822594"/>
                <a:ext cx="1586052" cy="574003"/>
              </a:xfrm>
              <a:prstGeom prst="rect">
                <a:avLst/>
              </a:prstGeom>
              <a:blipFill>
                <a:blip r:embed="rId12"/>
                <a:stretch>
                  <a:fillRect t="-212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Connector: Elbow 395">
            <a:extLst>
              <a:ext uri="{FF2B5EF4-FFF2-40B4-BE49-F238E27FC236}">
                <a16:creationId xmlns:a16="http://schemas.microsoft.com/office/drawing/2014/main" id="{C45EEB63-CEEB-9130-B3FA-42E09C99F991}"/>
              </a:ext>
            </a:extLst>
          </p:cNvPr>
          <p:cNvCxnSpPr>
            <a:cxnSpLocks/>
          </p:cNvCxnSpPr>
          <p:nvPr/>
        </p:nvCxnSpPr>
        <p:spPr>
          <a:xfrm rot="5400000">
            <a:off x="7229375" y="3459517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90DDB0D-CC89-D2F6-40E2-187AF47B07BB}"/>
              </a:ext>
            </a:extLst>
          </p:cNvPr>
          <p:cNvSpPr txBox="1"/>
          <p:nvPr/>
        </p:nvSpPr>
        <p:spPr>
          <a:xfrm>
            <a:off x="6995808" y="3024592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914C02A-E880-B3D3-57C6-DCDEC72C8E29}"/>
                  </a:ext>
                </a:extLst>
              </p:cNvPr>
              <p:cNvSpPr txBox="1"/>
              <p:nvPr/>
            </p:nvSpPr>
            <p:spPr>
              <a:xfrm>
                <a:off x="219850" y="4154226"/>
                <a:ext cx="1508965" cy="57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Majority vote: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914C02A-E880-B3D3-57C6-DCDEC72C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" y="4154226"/>
                <a:ext cx="1508965" cy="574260"/>
              </a:xfrm>
              <a:prstGeom prst="rect">
                <a:avLst/>
              </a:prstGeom>
              <a:blipFill>
                <a:blip r:embed="rId13"/>
                <a:stretch>
                  <a:fillRect t="-1053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67E109AE-63A8-7BBC-1B2A-DA65A037ECF2}"/>
              </a:ext>
            </a:extLst>
          </p:cNvPr>
          <p:cNvSpPr txBox="1"/>
          <p:nvPr/>
        </p:nvSpPr>
        <p:spPr>
          <a:xfrm>
            <a:off x="5129511" y="5196865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Frequency-shift keying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4AB9FA6-5B0E-8F88-07DD-A36778BAFD48}"/>
              </a:ext>
            </a:extLst>
          </p:cNvPr>
          <p:cNvCxnSpPr>
            <a:endCxn id="114" idx="2"/>
          </p:cNvCxnSpPr>
          <p:nvPr/>
        </p:nvCxnSpPr>
        <p:spPr bwMode="auto">
          <a:xfrm flipH="1" flipV="1">
            <a:off x="5945984" y="4902756"/>
            <a:ext cx="126728" cy="1792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7077A2-2D92-59E7-FA29-F0DD46F71731}"/>
                  </a:ext>
                </a:extLst>
              </p:cNvPr>
              <p:cNvSpPr txBox="1"/>
              <p:nvPr/>
            </p:nvSpPr>
            <p:spPr>
              <a:xfrm>
                <a:off x="201564" y="5176965"/>
                <a:ext cx="343882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Model update: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limLow>
                      <m:limLow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Majority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votes</m:t>
                            </m:r>
                          </m:e>
                        </m:eqArr>
                      </m:lim>
                    </m:limLow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7077A2-2D92-59E7-FA29-F0DD46F7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5176965"/>
                <a:ext cx="3438827" cy="681982"/>
              </a:xfrm>
              <a:prstGeom prst="rect">
                <a:avLst/>
              </a:prstGeom>
              <a:blipFill>
                <a:blip r:embed="rId14"/>
                <a:stretch>
                  <a:fillRect l="-532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64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Beamforming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heavy beamforming to mitigate the impact channel on aggregation [15]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6D193FF-8D9C-2DD7-A9AA-7C367220DEAF}"/>
                  </a:ext>
                </a:extLst>
              </p:cNvPr>
              <p:cNvSpPr txBox="1"/>
              <p:nvPr/>
            </p:nvSpPr>
            <p:spPr>
              <a:xfrm>
                <a:off x="8192032" y="2417867"/>
                <a:ext cx="375502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Advantages: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No precoding at the STAs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Only an aggregate CSI (e.g.,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at AP is needed for beamforming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Robust against the time-synchronization errors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Shortcomings: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Ideally requires an infinite number of antennas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AP cost</a:t>
                </a: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6D193FF-8D9C-2DD7-A9AA-7C367220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032" y="2417867"/>
                <a:ext cx="3755021" cy="3785652"/>
              </a:xfrm>
              <a:prstGeom prst="rect">
                <a:avLst/>
              </a:prstGeom>
              <a:blipFill>
                <a:blip r:embed="rId2"/>
                <a:stretch>
                  <a:fillRect l="-1786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2A7223C6-8A04-3AD1-DDEC-586082B6633A}"/>
              </a:ext>
            </a:extLst>
          </p:cNvPr>
          <p:cNvCxnSpPr>
            <a:cxnSpLocks/>
            <a:stCxn id="215" idx="3"/>
          </p:cNvCxnSpPr>
          <p:nvPr/>
        </p:nvCxnSpPr>
        <p:spPr>
          <a:xfrm>
            <a:off x="2757948" y="4016957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5E98BB5-356D-E304-746D-5E7E7CD90E1C}"/>
              </a:ext>
            </a:extLst>
          </p:cNvPr>
          <p:cNvSpPr/>
          <p:nvPr/>
        </p:nvSpPr>
        <p:spPr>
          <a:xfrm>
            <a:off x="1701455" y="3228201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8CC19EC-1E69-4578-870B-7830B92EEEC1}"/>
              </a:ext>
            </a:extLst>
          </p:cNvPr>
          <p:cNvSpPr/>
          <p:nvPr/>
        </p:nvSpPr>
        <p:spPr>
          <a:xfrm>
            <a:off x="2146481" y="386465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708F3AD3-FB3B-FBAD-18BE-792270397A1C}"/>
              </a:ext>
            </a:extLst>
          </p:cNvPr>
          <p:cNvCxnSpPr>
            <a:cxnSpLocks/>
            <a:stCxn id="214" idx="3"/>
            <a:endCxn id="215" idx="1"/>
          </p:cNvCxnSpPr>
          <p:nvPr/>
        </p:nvCxnSpPr>
        <p:spPr>
          <a:xfrm flipV="1">
            <a:off x="2027273" y="4016957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7177610-E148-AB56-1C9D-CD15B71E3C74}"/>
              </a:ext>
            </a:extLst>
          </p:cNvPr>
          <p:cNvGrpSpPr/>
          <p:nvPr/>
        </p:nvGrpSpPr>
        <p:grpSpPr>
          <a:xfrm>
            <a:off x="1557183" y="3574043"/>
            <a:ext cx="127765" cy="887217"/>
            <a:chOff x="3027734" y="2811988"/>
            <a:chExt cx="374479" cy="605981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66AD916-4FFF-207E-6DFC-3E61AA90635C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50324EA-61F0-76FE-66C6-7D0D0D8D1B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655AB49-D21D-9C47-AE1E-B9B98D08DC9F}"/>
              </a:ext>
            </a:extLst>
          </p:cNvPr>
          <p:cNvCxnSpPr/>
          <p:nvPr/>
        </p:nvCxnSpPr>
        <p:spPr>
          <a:xfrm flipV="1">
            <a:off x="2939989" y="3655714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7162D5C-57E7-5F92-591A-06EFE2850659}"/>
              </a:ext>
            </a:extLst>
          </p:cNvPr>
          <p:cNvCxnSpPr>
            <a:cxnSpLocks/>
          </p:cNvCxnSpPr>
          <p:nvPr/>
        </p:nvCxnSpPr>
        <p:spPr>
          <a:xfrm>
            <a:off x="2850275" y="366797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F3AF419-E5A1-7E7D-7EAE-F9BD4705B1C6}"/>
              </a:ext>
            </a:extLst>
          </p:cNvPr>
          <p:cNvCxnSpPr>
            <a:cxnSpLocks/>
          </p:cNvCxnSpPr>
          <p:nvPr/>
        </p:nvCxnSpPr>
        <p:spPr>
          <a:xfrm flipH="1">
            <a:off x="2941433" y="366797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D26FEC4-8AEC-9ADA-6F66-415ECE28E07D}"/>
              </a:ext>
            </a:extLst>
          </p:cNvPr>
          <p:cNvSpPr/>
          <p:nvPr/>
        </p:nvSpPr>
        <p:spPr>
          <a:xfrm>
            <a:off x="2874028" y="394713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F368A7C7-F633-1A62-F3A1-725156EFA7D9}"/>
              </a:ext>
            </a:extLst>
          </p:cNvPr>
          <p:cNvCxnSpPr>
            <a:cxnSpLocks/>
            <a:stCxn id="246" idx="3"/>
          </p:cNvCxnSpPr>
          <p:nvPr/>
        </p:nvCxnSpPr>
        <p:spPr>
          <a:xfrm>
            <a:off x="2538922" y="4284947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2DCAE9A-8558-91EC-CD7E-924B97823D2C}"/>
              </a:ext>
            </a:extLst>
          </p:cNvPr>
          <p:cNvSpPr/>
          <p:nvPr/>
        </p:nvSpPr>
        <p:spPr>
          <a:xfrm>
            <a:off x="1482430" y="3496191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C19CBD9-79A8-D424-5704-9BA4B16226DA}"/>
              </a:ext>
            </a:extLst>
          </p:cNvPr>
          <p:cNvSpPr/>
          <p:nvPr/>
        </p:nvSpPr>
        <p:spPr>
          <a:xfrm>
            <a:off x="1927455" y="413264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4B405C8B-702F-0D0E-351B-CB610872099C}"/>
              </a:ext>
            </a:extLst>
          </p:cNvPr>
          <p:cNvCxnSpPr>
            <a:cxnSpLocks/>
            <a:stCxn id="245" idx="3"/>
            <a:endCxn id="246" idx="1"/>
          </p:cNvCxnSpPr>
          <p:nvPr/>
        </p:nvCxnSpPr>
        <p:spPr>
          <a:xfrm flipV="1">
            <a:off x="1808247" y="4284947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FDB3FA3-5014-7835-387A-79B3B70C097A}"/>
              </a:ext>
            </a:extLst>
          </p:cNvPr>
          <p:cNvGrpSpPr/>
          <p:nvPr/>
        </p:nvGrpSpPr>
        <p:grpSpPr>
          <a:xfrm>
            <a:off x="1338158" y="3842034"/>
            <a:ext cx="127765" cy="887217"/>
            <a:chOff x="3027734" y="2811988"/>
            <a:chExt cx="374479" cy="605981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2BF1821-2E92-510A-F201-44DFB88D59C6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389B9B1-8AD5-603D-57CC-83C6EA6BE8B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04EDCC33-44D6-B104-0417-A216ECF3C0A0}"/>
              </a:ext>
            </a:extLst>
          </p:cNvPr>
          <p:cNvCxnSpPr/>
          <p:nvPr/>
        </p:nvCxnSpPr>
        <p:spPr>
          <a:xfrm flipV="1">
            <a:off x="2720964" y="3923704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CBDBB8B-5228-4CB6-10AC-8298B123C644}"/>
              </a:ext>
            </a:extLst>
          </p:cNvPr>
          <p:cNvCxnSpPr>
            <a:cxnSpLocks/>
          </p:cNvCxnSpPr>
          <p:nvPr/>
        </p:nvCxnSpPr>
        <p:spPr>
          <a:xfrm>
            <a:off x="2631250" y="393596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DBE3017-4AB8-6D3E-7F5F-859B3AEC8BDF}"/>
              </a:ext>
            </a:extLst>
          </p:cNvPr>
          <p:cNvCxnSpPr>
            <a:cxnSpLocks/>
          </p:cNvCxnSpPr>
          <p:nvPr/>
        </p:nvCxnSpPr>
        <p:spPr>
          <a:xfrm flipH="1">
            <a:off x="2722408" y="393596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38277D0-4DFC-DC36-9C51-B595591C5ADB}"/>
              </a:ext>
            </a:extLst>
          </p:cNvPr>
          <p:cNvSpPr/>
          <p:nvPr/>
        </p:nvSpPr>
        <p:spPr>
          <a:xfrm>
            <a:off x="2655002" y="421512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E61C524B-4B1D-BC8A-B65D-CD30E323E874}"/>
              </a:ext>
            </a:extLst>
          </p:cNvPr>
          <p:cNvCxnSpPr>
            <a:cxnSpLocks/>
            <a:stCxn id="257" idx="3"/>
          </p:cNvCxnSpPr>
          <p:nvPr/>
        </p:nvCxnSpPr>
        <p:spPr>
          <a:xfrm>
            <a:off x="2419965" y="4425608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5069562-A02C-6991-9337-D2ADA67A10AF}"/>
              </a:ext>
            </a:extLst>
          </p:cNvPr>
          <p:cNvSpPr/>
          <p:nvPr/>
        </p:nvSpPr>
        <p:spPr>
          <a:xfrm>
            <a:off x="1363472" y="3636852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00724AD-4EFB-1C2D-E306-EDFE148D6777}"/>
              </a:ext>
            </a:extLst>
          </p:cNvPr>
          <p:cNvSpPr/>
          <p:nvPr/>
        </p:nvSpPr>
        <p:spPr>
          <a:xfrm>
            <a:off x="1808498" y="427330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F97EEDA-AC38-1DB5-9BFE-E8A0FAC54588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 flipV="1">
            <a:off x="1689290" y="4425608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711466B-960D-5200-205F-743869D75F3F}"/>
              </a:ext>
            </a:extLst>
          </p:cNvPr>
          <p:cNvGrpSpPr/>
          <p:nvPr/>
        </p:nvGrpSpPr>
        <p:grpSpPr>
          <a:xfrm>
            <a:off x="1219200" y="3982694"/>
            <a:ext cx="127765" cy="887217"/>
            <a:chOff x="3027734" y="2811988"/>
            <a:chExt cx="374479" cy="605981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EE29B93-0436-2868-1FDB-A71526CE0419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15DAB0F-093F-E750-DB88-5C35BD2EF28F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35DA5E51-A137-3820-E910-E4D60EAE69CB}"/>
              </a:ext>
            </a:extLst>
          </p:cNvPr>
          <p:cNvCxnSpPr/>
          <p:nvPr/>
        </p:nvCxnSpPr>
        <p:spPr>
          <a:xfrm flipV="1">
            <a:off x="2602006" y="4064365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0D67B92-05DC-7924-EFC6-F077A81FF84B}"/>
              </a:ext>
            </a:extLst>
          </p:cNvPr>
          <p:cNvCxnSpPr>
            <a:cxnSpLocks/>
          </p:cNvCxnSpPr>
          <p:nvPr/>
        </p:nvCxnSpPr>
        <p:spPr>
          <a:xfrm>
            <a:off x="2512292" y="407662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4F37811-906C-4AB1-9AE6-C0FF485CE0CB}"/>
              </a:ext>
            </a:extLst>
          </p:cNvPr>
          <p:cNvCxnSpPr>
            <a:cxnSpLocks/>
          </p:cNvCxnSpPr>
          <p:nvPr/>
        </p:nvCxnSpPr>
        <p:spPr>
          <a:xfrm flipH="1">
            <a:off x="2603450" y="407662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03BD505-E2C0-6D3B-AE9D-EEAA25FCF6D2}"/>
              </a:ext>
            </a:extLst>
          </p:cNvPr>
          <p:cNvSpPr/>
          <p:nvPr/>
        </p:nvSpPr>
        <p:spPr>
          <a:xfrm>
            <a:off x="2536045" y="435578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DF92F8F6-120C-8FBB-FED2-E7C48305A0F7}"/>
              </a:ext>
            </a:extLst>
          </p:cNvPr>
          <p:cNvSpPr txBox="1"/>
          <p:nvPr/>
        </p:nvSpPr>
        <p:spPr>
          <a:xfrm rot="8100000">
            <a:off x="1619074" y="3264366"/>
            <a:ext cx="41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35">
                <a:extLst>
                  <a:ext uri="{FF2B5EF4-FFF2-40B4-BE49-F238E27FC236}">
                    <a16:creationId xmlns:a16="http://schemas.microsoft.com/office/drawing/2014/main" id="{4E0B296C-31F9-DD75-9710-060CDDF98F98}"/>
                  </a:ext>
                </a:extLst>
              </p:cNvPr>
              <p:cNvSpPr txBox="1"/>
              <p:nvPr/>
            </p:nvSpPr>
            <p:spPr>
              <a:xfrm>
                <a:off x="3791191" y="426625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9" name="TextBox 135">
                <a:extLst>
                  <a:ext uri="{FF2B5EF4-FFF2-40B4-BE49-F238E27FC236}">
                    <a16:creationId xmlns:a16="http://schemas.microsoft.com/office/drawing/2014/main" id="{4E0B296C-31F9-DD75-9710-060CDDF9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191" y="4266259"/>
                <a:ext cx="718952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348C1D60-E93E-81F4-0D16-B736036690B2}"/>
              </a:ext>
            </a:extLst>
          </p:cNvPr>
          <p:cNvSpPr/>
          <p:nvPr/>
        </p:nvSpPr>
        <p:spPr>
          <a:xfrm>
            <a:off x="4114746" y="420279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B21A70C-14A5-FB7D-F9AE-030FD76E5D14}"/>
              </a:ext>
            </a:extLst>
          </p:cNvPr>
          <p:cNvSpPr/>
          <p:nvPr/>
        </p:nvSpPr>
        <p:spPr>
          <a:xfrm>
            <a:off x="5581313" y="3988111"/>
            <a:ext cx="956885" cy="5617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A0A81E1F-7498-F1E9-6C0B-9108AB2392DA}"/>
              </a:ext>
            </a:extLst>
          </p:cNvPr>
          <p:cNvCxnSpPr>
            <a:cxnSpLocks/>
            <a:stCxn id="281" idx="1"/>
            <a:endCxn id="270" idx="6"/>
          </p:cNvCxnSpPr>
          <p:nvPr/>
        </p:nvCxnSpPr>
        <p:spPr>
          <a:xfrm flipH="1">
            <a:off x="4244105" y="4266598"/>
            <a:ext cx="167165" cy="21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73" name="Connector: Elbow 395">
            <a:extLst>
              <a:ext uri="{FF2B5EF4-FFF2-40B4-BE49-F238E27FC236}">
                <a16:creationId xmlns:a16="http://schemas.microsoft.com/office/drawing/2014/main" id="{4A9698B5-94BB-D391-7F31-1F71BDB91B43}"/>
              </a:ext>
            </a:extLst>
          </p:cNvPr>
          <p:cNvCxnSpPr>
            <a:cxnSpLocks/>
            <a:stCxn id="271" idx="1"/>
          </p:cNvCxnSpPr>
          <p:nvPr/>
        </p:nvCxnSpPr>
        <p:spPr>
          <a:xfrm rot="10800000">
            <a:off x="5476877" y="4267086"/>
            <a:ext cx="104438" cy="188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6E5208E6-362A-A119-63B0-5B1424292487}"/>
              </a:ext>
            </a:extLst>
          </p:cNvPr>
          <p:cNvSpPr txBox="1"/>
          <p:nvPr/>
        </p:nvSpPr>
        <p:spPr>
          <a:xfrm>
            <a:off x="6458937" y="4436091"/>
            <a:ext cx="1048686" cy="3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Dataset</a:t>
            </a: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980CD32-AFB7-6EC7-1D2D-389A336CE977}"/>
              </a:ext>
            </a:extLst>
          </p:cNvPr>
          <p:cNvGrpSpPr/>
          <p:nvPr/>
        </p:nvGrpSpPr>
        <p:grpSpPr>
          <a:xfrm>
            <a:off x="3925507" y="3964266"/>
            <a:ext cx="185193" cy="308327"/>
            <a:chOff x="3162869" y="1587873"/>
            <a:chExt cx="130908" cy="213640"/>
          </a:xfrm>
        </p:grpSpPr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32073A1B-9CE4-38BB-7EBB-BD18D45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69B9F95-0B31-2A67-80D8-ED602BA4FC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04CCDA0-BD97-8067-E72A-AEBA7C649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7796488D-0FD0-ACD7-A7C3-849E40465C6B}"/>
              </a:ext>
            </a:extLst>
          </p:cNvPr>
          <p:cNvCxnSpPr>
            <a:cxnSpLocks/>
            <a:stCxn id="270" idx="2"/>
          </p:cNvCxnSpPr>
          <p:nvPr/>
        </p:nvCxnSpPr>
        <p:spPr>
          <a:xfrm flipH="1">
            <a:off x="4011070" y="426877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0" name="Rectangle 279">
            <a:extLst>
              <a:ext uri="{FF2B5EF4-FFF2-40B4-BE49-F238E27FC236}">
                <a16:creationId xmlns:a16="http://schemas.microsoft.com/office/drawing/2014/main" id="{5F088585-40E8-0392-5E38-C62FFD0403FF}"/>
              </a:ext>
            </a:extLst>
          </p:cNvPr>
          <p:cNvSpPr/>
          <p:nvPr/>
        </p:nvSpPr>
        <p:spPr>
          <a:xfrm>
            <a:off x="5144150" y="3735052"/>
            <a:ext cx="332855" cy="10630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85A8984-5C3A-20CA-C790-384250E8C232}"/>
              </a:ext>
            </a:extLst>
          </p:cNvPr>
          <p:cNvSpPr/>
          <p:nvPr/>
        </p:nvSpPr>
        <p:spPr>
          <a:xfrm>
            <a:off x="4411269" y="411646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E5613116-7C7A-50A2-82D7-FA67A0BFA1E5}"/>
              </a:ext>
            </a:extLst>
          </p:cNvPr>
          <p:cNvCxnSpPr>
            <a:cxnSpLocks/>
            <a:stCxn id="280" idx="1"/>
            <a:endCxn id="281" idx="3"/>
          </p:cNvCxnSpPr>
          <p:nvPr/>
        </p:nvCxnSpPr>
        <p:spPr>
          <a:xfrm flipH="1">
            <a:off x="5018222" y="4266598"/>
            <a:ext cx="12592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135">
                <a:extLst>
                  <a:ext uri="{FF2B5EF4-FFF2-40B4-BE49-F238E27FC236}">
                    <a16:creationId xmlns:a16="http://schemas.microsoft.com/office/drawing/2014/main" id="{0B46B021-9A6D-B8A9-D4BA-84056EDA80F0}"/>
                  </a:ext>
                </a:extLst>
              </p:cNvPr>
              <p:cNvSpPr txBox="1"/>
              <p:nvPr/>
            </p:nvSpPr>
            <p:spPr>
              <a:xfrm>
                <a:off x="3782625" y="535342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4" name="TextBox 135">
                <a:extLst>
                  <a:ext uri="{FF2B5EF4-FFF2-40B4-BE49-F238E27FC236}">
                    <a16:creationId xmlns:a16="http://schemas.microsoft.com/office/drawing/2014/main" id="{0B46B021-9A6D-B8A9-D4BA-84056EDA8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25" y="5353429"/>
                <a:ext cx="718952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Oval 284">
            <a:extLst>
              <a:ext uri="{FF2B5EF4-FFF2-40B4-BE49-F238E27FC236}">
                <a16:creationId xmlns:a16="http://schemas.microsoft.com/office/drawing/2014/main" id="{D623F276-E6A9-CB5E-FBEC-5A80C9A282F5}"/>
              </a:ext>
            </a:extLst>
          </p:cNvPr>
          <p:cNvSpPr/>
          <p:nvPr/>
        </p:nvSpPr>
        <p:spPr>
          <a:xfrm>
            <a:off x="4158836" y="5227618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BB5B9DB-0843-8278-E22B-EE678DC09286}"/>
              </a:ext>
            </a:extLst>
          </p:cNvPr>
          <p:cNvGrpSpPr/>
          <p:nvPr/>
        </p:nvGrpSpPr>
        <p:grpSpPr>
          <a:xfrm>
            <a:off x="3969597" y="4989090"/>
            <a:ext cx="185193" cy="308327"/>
            <a:chOff x="3162869" y="1587873"/>
            <a:chExt cx="130908" cy="213640"/>
          </a:xfrm>
        </p:grpSpPr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427B40CA-2004-9F4E-960F-CF4454CE53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808A4C9-2C87-17F6-FCA9-1E98EE30A08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B2C2AEC-7251-B21B-1472-22586904E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10195A49-4FD2-F414-D521-F5BACAFBD2A9}"/>
              </a:ext>
            </a:extLst>
          </p:cNvPr>
          <p:cNvCxnSpPr>
            <a:cxnSpLocks/>
            <a:stCxn id="285" idx="2"/>
          </p:cNvCxnSpPr>
          <p:nvPr/>
        </p:nvCxnSpPr>
        <p:spPr>
          <a:xfrm flipH="1">
            <a:off x="4055160" y="5293601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DEE220B-D851-3E24-E23E-BD0F91AF7099}"/>
              </a:ext>
            </a:extLst>
          </p:cNvPr>
          <p:cNvGrpSpPr/>
          <p:nvPr/>
        </p:nvGrpSpPr>
        <p:grpSpPr>
          <a:xfrm>
            <a:off x="3071935" y="3366902"/>
            <a:ext cx="765273" cy="1844182"/>
            <a:chOff x="3948471" y="2486662"/>
            <a:chExt cx="958325" cy="127783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C57874FE-C2DE-0BB5-360C-DE68EA085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471" y="3114504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7A0F48F0-EC84-8CA1-3C8C-8F00440CA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333" y="328224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67E75F33-7D75-5531-9C55-D4D6180696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1908" y="248666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DE274B71-BA3B-5E29-7129-064562960BDA}"/>
              </a:ext>
            </a:extLst>
          </p:cNvPr>
          <p:cNvSpPr txBox="1"/>
          <p:nvPr/>
        </p:nvSpPr>
        <p:spPr>
          <a:xfrm>
            <a:off x="2198049" y="4816611"/>
            <a:ext cx="173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F06E54EE-79AC-81D9-51BB-87001AA11EDD}"/>
              </a:ext>
            </a:extLst>
          </p:cNvPr>
          <p:cNvCxnSpPr>
            <a:cxnSpLocks/>
            <a:endCxn id="271" idx="3"/>
          </p:cNvCxnSpPr>
          <p:nvPr/>
        </p:nvCxnSpPr>
        <p:spPr>
          <a:xfrm flipH="1">
            <a:off x="6538199" y="4266259"/>
            <a:ext cx="176926" cy="270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300" name="Graphic 391" descr="Database outline">
            <a:extLst>
              <a:ext uri="{FF2B5EF4-FFF2-40B4-BE49-F238E27FC236}">
                <a16:creationId xmlns:a16="http://schemas.microsoft.com/office/drawing/2014/main" id="{FF2AFEE6-46AE-4004-DB61-6CE9944D0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254" r="16149"/>
          <a:stretch/>
        </p:blipFill>
        <p:spPr>
          <a:xfrm>
            <a:off x="6776467" y="3976349"/>
            <a:ext cx="390771" cy="581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135">
                <a:extLst>
                  <a:ext uri="{FF2B5EF4-FFF2-40B4-BE49-F238E27FC236}">
                    <a16:creationId xmlns:a16="http://schemas.microsoft.com/office/drawing/2014/main" id="{1164C653-C124-238A-BD86-FEB5885DCDD9}"/>
                  </a:ext>
                </a:extLst>
              </p:cNvPr>
              <p:cNvSpPr txBox="1"/>
              <p:nvPr/>
            </p:nvSpPr>
            <p:spPr>
              <a:xfrm>
                <a:off x="3782625" y="3332345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3" name="TextBox 135">
                <a:extLst>
                  <a:ext uri="{FF2B5EF4-FFF2-40B4-BE49-F238E27FC236}">
                    <a16:creationId xmlns:a16="http://schemas.microsoft.com/office/drawing/2014/main" id="{1164C653-C124-238A-BD86-FEB5885DC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25" y="3332345"/>
                <a:ext cx="718952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" name="Oval 303">
            <a:extLst>
              <a:ext uri="{FF2B5EF4-FFF2-40B4-BE49-F238E27FC236}">
                <a16:creationId xmlns:a16="http://schemas.microsoft.com/office/drawing/2014/main" id="{50A28A27-EAEB-B48D-5195-DF85071E626F}"/>
              </a:ext>
            </a:extLst>
          </p:cNvPr>
          <p:cNvSpPr/>
          <p:nvPr/>
        </p:nvSpPr>
        <p:spPr>
          <a:xfrm>
            <a:off x="4158836" y="320653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92F78C0-9EFD-059B-4961-B3E088B85F5E}"/>
              </a:ext>
            </a:extLst>
          </p:cNvPr>
          <p:cNvGrpSpPr/>
          <p:nvPr/>
        </p:nvGrpSpPr>
        <p:grpSpPr>
          <a:xfrm>
            <a:off x="3969597" y="2968006"/>
            <a:ext cx="185193" cy="308327"/>
            <a:chOff x="3162869" y="1587873"/>
            <a:chExt cx="130908" cy="213640"/>
          </a:xfrm>
        </p:grpSpPr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791ADD18-DE34-FF67-4A05-4DC0CB966E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3CF3659-7299-9961-1157-B4668E350F4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8928E22-508C-DE50-8015-59644BEE1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C17653E8-91ED-273F-71A6-BBAF1334EFB9}"/>
              </a:ext>
            </a:extLst>
          </p:cNvPr>
          <p:cNvCxnSpPr>
            <a:cxnSpLocks/>
            <a:stCxn id="304" idx="2"/>
          </p:cNvCxnSpPr>
          <p:nvPr/>
        </p:nvCxnSpPr>
        <p:spPr>
          <a:xfrm flipH="1">
            <a:off x="4055160" y="327251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0" name="Connector: Elbow 395">
            <a:extLst>
              <a:ext uri="{FF2B5EF4-FFF2-40B4-BE49-F238E27FC236}">
                <a16:creationId xmlns:a16="http://schemas.microsoft.com/office/drawing/2014/main" id="{38255247-C3A2-3D35-4F41-4715EC9BE899}"/>
              </a:ext>
            </a:extLst>
          </p:cNvPr>
          <p:cNvCxnSpPr>
            <a:cxnSpLocks/>
          </p:cNvCxnSpPr>
          <p:nvPr/>
        </p:nvCxnSpPr>
        <p:spPr>
          <a:xfrm rot="5400000">
            <a:off x="5947006" y="3866398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F90D5FAB-3B7D-6084-A722-637F9B7663A9}"/>
              </a:ext>
            </a:extLst>
          </p:cNvPr>
          <p:cNvSpPr txBox="1"/>
          <p:nvPr/>
        </p:nvSpPr>
        <p:spPr>
          <a:xfrm>
            <a:off x="5713439" y="343147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842498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77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B375CC5-8F22-1535-16EC-5685BAD8E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341" y="1911386"/>
            <a:ext cx="464995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Task: Handwritten-digit recognition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5 STAs, 1 AP, 500 images/digit (based on MNIST database)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OAC scheme: FSK over OFDM + majority vote [14]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Sample rate: 20 </a:t>
            </a:r>
            <a:r>
              <a:rPr lang="en-US" sz="2000" dirty="0" err="1"/>
              <a:t>Msps</a:t>
            </a:r>
            <a:r>
              <a:rPr lang="en-US" sz="2000" dirty="0"/>
              <a:t>, IDFT size: 256, # of active subcarriers: 192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neural network with 29034 parameters (~300 OFDM symbols)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In-door environment (low mobility)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8432285" y="4440504"/>
            <a:ext cx="3374534" cy="1470507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7115" y="4606801"/>
            <a:ext cx="1519238" cy="11394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49D69A-DDB4-5538-563E-CA2E8AF9EF61}"/>
              </a:ext>
            </a:extLst>
          </p:cNvPr>
          <p:cNvCxnSpPr>
            <a:cxnSpLocks/>
          </p:cNvCxnSpPr>
          <p:nvPr/>
        </p:nvCxnSpPr>
        <p:spPr>
          <a:xfrm flipH="1">
            <a:off x="6480300" y="3164909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F2ACB2-F9C0-DB42-BD17-D089A571E58B}"/>
              </a:ext>
            </a:extLst>
          </p:cNvPr>
          <p:cNvCxnSpPr>
            <a:cxnSpLocks/>
          </p:cNvCxnSpPr>
          <p:nvPr/>
        </p:nvCxnSpPr>
        <p:spPr>
          <a:xfrm flipH="1">
            <a:off x="6498770" y="3539328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AD0DE5-DD8D-CD88-FDD7-6A477A483771}"/>
              </a:ext>
            </a:extLst>
          </p:cNvPr>
          <p:cNvCxnSpPr>
            <a:cxnSpLocks/>
          </p:cNvCxnSpPr>
          <p:nvPr/>
        </p:nvCxnSpPr>
        <p:spPr>
          <a:xfrm flipH="1">
            <a:off x="6152194" y="3362526"/>
            <a:ext cx="9223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61516-050B-30EC-4A93-B1F0C5CC144B}"/>
              </a:ext>
            </a:extLst>
          </p:cNvPr>
          <p:cNvSpPr/>
          <p:nvPr/>
        </p:nvSpPr>
        <p:spPr>
          <a:xfrm>
            <a:off x="6254606" y="3149432"/>
            <a:ext cx="677831" cy="426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35">
                <a:extLst>
                  <a:ext uri="{FF2B5EF4-FFF2-40B4-BE49-F238E27FC236}">
                    <a16:creationId xmlns:a16="http://schemas.microsoft.com/office/drawing/2014/main" id="{B536E204-4549-C067-7102-AA05C052D0F5}"/>
                  </a:ext>
                </a:extLst>
              </p:cNvPr>
              <p:cNvSpPr txBox="1"/>
              <p:nvPr/>
            </p:nvSpPr>
            <p:spPr>
              <a:xfrm>
                <a:off x="8201721" y="2228864"/>
                <a:ext cx="548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xtBox 135">
                <a:extLst>
                  <a:ext uri="{FF2B5EF4-FFF2-40B4-BE49-F238E27FC236}">
                    <a16:creationId xmlns:a16="http://schemas.microsoft.com/office/drawing/2014/main" id="{B536E204-4549-C067-7102-AA05C052D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721" y="2228864"/>
                <a:ext cx="548640" cy="26161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A7374EF2-C9CC-0847-9ADE-7D0905FCB590}"/>
              </a:ext>
            </a:extLst>
          </p:cNvPr>
          <p:cNvSpPr/>
          <p:nvPr/>
        </p:nvSpPr>
        <p:spPr>
          <a:xfrm>
            <a:off x="8429563" y="2184889"/>
            <a:ext cx="100584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BFF71B-6305-3FFB-CA16-494FDCEA1ABD}"/>
              </a:ext>
            </a:extLst>
          </p:cNvPr>
          <p:cNvGrpSpPr/>
          <p:nvPr/>
        </p:nvGrpSpPr>
        <p:grpSpPr>
          <a:xfrm>
            <a:off x="8282418" y="2019613"/>
            <a:ext cx="143999" cy="213640"/>
            <a:chOff x="3162869" y="1587873"/>
            <a:chExt cx="130908" cy="21364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FE7F28E-7209-9EA8-7D3A-A396A33D87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985E3-E2A0-5DFF-D162-A07BF6C3704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1DBDDF0-8CED-DE68-5B10-3DD841551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A901E0-0603-1EAF-E1E3-7069830C9B40}"/>
              </a:ext>
            </a:extLst>
          </p:cNvPr>
          <p:cNvCxnSpPr>
            <a:cxnSpLocks/>
            <a:stCxn id="108" idx="2"/>
          </p:cNvCxnSpPr>
          <p:nvPr/>
        </p:nvCxnSpPr>
        <p:spPr>
          <a:xfrm flipH="1">
            <a:off x="8348948" y="2230609"/>
            <a:ext cx="8061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E2074D-710D-8291-EF51-D1CF8A981CC4}"/>
              </a:ext>
            </a:extLst>
          </p:cNvPr>
          <p:cNvCxnSpPr>
            <a:cxnSpLocks/>
            <a:stCxn id="30" idx="3"/>
            <a:endCxn id="106" idx="1"/>
          </p:cNvCxnSpPr>
          <p:nvPr/>
        </p:nvCxnSpPr>
        <p:spPr>
          <a:xfrm flipV="1">
            <a:off x="7710607" y="2838760"/>
            <a:ext cx="89594" cy="54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064E208-554E-E071-D40C-7BE29E3C0E92}"/>
              </a:ext>
            </a:extLst>
          </p:cNvPr>
          <p:cNvSpPr/>
          <p:nvPr/>
        </p:nvSpPr>
        <p:spPr>
          <a:xfrm>
            <a:off x="6988004" y="2063970"/>
            <a:ext cx="251460" cy="15544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90466-1F24-136D-489A-7133C6BA367A}"/>
              </a:ext>
            </a:extLst>
          </p:cNvPr>
          <p:cNvSpPr/>
          <p:nvPr/>
        </p:nvSpPr>
        <p:spPr>
          <a:xfrm>
            <a:off x="7333994" y="2735277"/>
            <a:ext cx="376613" cy="2080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0650DD-3083-994A-6C53-36585993E3AB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7239464" y="2839305"/>
            <a:ext cx="94530" cy="190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295F7-E385-AB11-78A8-1E652EF7E42C}"/>
              </a:ext>
            </a:extLst>
          </p:cNvPr>
          <p:cNvGrpSpPr/>
          <p:nvPr/>
        </p:nvGrpSpPr>
        <p:grpSpPr>
          <a:xfrm>
            <a:off x="7781868" y="2582092"/>
            <a:ext cx="143999" cy="302388"/>
            <a:chOff x="3138020" y="3455313"/>
            <a:chExt cx="130908" cy="302388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4EA78B6-EB34-244C-4E37-CF338246AECB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E990981-A31B-C1FB-0F7D-152F5B749487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B7326F-C661-14F2-343C-B1C62E9C2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79AE884-6626-DB1B-330C-3A092645CE2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073EEB-19A2-8A5D-D27A-EC6F47198C5B}"/>
              </a:ext>
            </a:extLst>
          </p:cNvPr>
          <p:cNvGrpSpPr/>
          <p:nvPr/>
        </p:nvGrpSpPr>
        <p:grpSpPr>
          <a:xfrm>
            <a:off x="8146953" y="3261678"/>
            <a:ext cx="678098" cy="499385"/>
            <a:chOff x="5021866" y="2611103"/>
            <a:chExt cx="616453" cy="499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35">
                  <a:extLst>
                    <a:ext uri="{FF2B5EF4-FFF2-40B4-BE49-F238E27FC236}">
                      <a16:creationId xmlns:a16="http://schemas.microsoft.com/office/drawing/2014/main" id="{4337B942-C133-9DF2-7B97-9CC4D6B97218}"/>
                    </a:ext>
                  </a:extLst>
                </p:cNvPr>
                <p:cNvSpPr txBox="1"/>
                <p:nvPr/>
              </p:nvSpPr>
              <p:spPr>
                <a:xfrm>
                  <a:off x="5021866" y="2848878"/>
                  <a:ext cx="61645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n-US" sz="1100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TextBox 135">
                  <a:extLst>
                    <a:ext uri="{FF2B5EF4-FFF2-40B4-BE49-F238E27FC236}">
                      <a16:creationId xmlns:a16="http://schemas.microsoft.com/office/drawing/2014/main" id="{4337B942-C133-9DF2-7B97-9CC4D6B97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866" y="2848878"/>
                  <a:ext cx="616453" cy="261610"/>
                </a:xfrm>
                <a:prstGeom prst="rect">
                  <a:avLst/>
                </a:prstGeom>
                <a:blipFill>
                  <a:blip r:embed="rId5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458F265-A7BA-436A-2A5F-A061BA3D849F}"/>
                </a:ext>
              </a:extLst>
            </p:cNvPr>
            <p:cNvSpPr/>
            <p:nvPr/>
          </p:nvSpPr>
          <p:spPr>
            <a:xfrm>
              <a:off x="5278787" y="27763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7BA5F02-D4D3-E687-3509-A860FC13AEF4}"/>
                </a:ext>
              </a:extLst>
            </p:cNvPr>
            <p:cNvGrpSpPr/>
            <p:nvPr/>
          </p:nvGrpSpPr>
          <p:grpSpPr>
            <a:xfrm>
              <a:off x="5145019" y="2611103"/>
              <a:ext cx="130908" cy="213640"/>
              <a:chOff x="3162869" y="1587873"/>
              <a:chExt cx="130908" cy="213640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9B8DF919-86E0-E0E1-5C5E-5CA26D1571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33A5CAE-78FF-3917-99B7-958EF816B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6216CC5-C220-A4CC-0583-62D6F9BD7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8ED4916-1F32-9FCE-5436-151CB5EABC2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205501" y="2822099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35">
                <a:extLst>
                  <a:ext uri="{FF2B5EF4-FFF2-40B4-BE49-F238E27FC236}">
                    <a16:creationId xmlns:a16="http://schemas.microsoft.com/office/drawing/2014/main" id="{9D25D7A8-40FE-A7D8-F856-CB17F214C8C4}"/>
                  </a:ext>
                </a:extLst>
              </p:cNvPr>
              <p:cNvSpPr txBox="1"/>
              <p:nvPr/>
            </p:nvSpPr>
            <p:spPr>
              <a:xfrm>
                <a:off x="8201721" y="2876592"/>
                <a:ext cx="548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Box 135">
                <a:extLst>
                  <a:ext uri="{FF2B5EF4-FFF2-40B4-BE49-F238E27FC236}">
                    <a16:creationId xmlns:a16="http://schemas.microsoft.com/office/drawing/2014/main" id="{9D25D7A8-40FE-A7D8-F856-CB17F214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721" y="2876592"/>
                <a:ext cx="548640" cy="26161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68C0EB5-5543-5B24-A184-A7AF8305F538}"/>
              </a:ext>
            </a:extLst>
          </p:cNvPr>
          <p:cNvSpPr/>
          <p:nvPr/>
        </p:nvSpPr>
        <p:spPr>
          <a:xfrm>
            <a:off x="8417827" y="2826311"/>
            <a:ext cx="100584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B101A4-EFDA-6FF5-3359-3C8354DA74A6}"/>
              </a:ext>
            </a:extLst>
          </p:cNvPr>
          <p:cNvSpPr/>
          <p:nvPr/>
        </p:nvSpPr>
        <p:spPr>
          <a:xfrm>
            <a:off x="10643151" y="2675742"/>
            <a:ext cx="829395" cy="3849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195924-0A69-686B-F993-B2C515C3FB19}"/>
                  </a:ext>
                </a:extLst>
              </p:cNvPr>
              <p:cNvSpPr/>
              <p:nvPr/>
            </p:nvSpPr>
            <p:spPr>
              <a:xfrm>
                <a:off x="10250224" y="2091655"/>
                <a:ext cx="251460" cy="15544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195924-0A69-686B-F993-B2C515C3F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224" y="2091655"/>
                <a:ext cx="251460" cy="1554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C68C4E-E506-4A1C-6252-393F40F7D250}"/>
              </a:ext>
            </a:extLst>
          </p:cNvPr>
          <p:cNvCxnSpPr>
            <a:cxnSpLocks/>
            <a:stCxn id="45" idx="1"/>
            <a:endCxn id="36" idx="6"/>
          </p:cNvCxnSpPr>
          <p:nvPr/>
        </p:nvCxnSpPr>
        <p:spPr>
          <a:xfrm flipH="1">
            <a:off x="8518411" y="2870521"/>
            <a:ext cx="129980" cy="15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5774B5-4C76-419C-2BB5-15696396BE31}"/>
              </a:ext>
            </a:extLst>
          </p:cNvPr>
          <p:cNvCxnSpPr>
            <a:cxnSpLocks/>
            <a:stCxn id="47" idx="1"/>
            <a:endCxn id="37" idx="3"/>
          </p:cNvCxnSpPr>
          <p:nvPr/>
        </p:nvCxnSpPr>
        <p:spPr>
          <a:xfrm flipH="1">
            <a:off x="11472546" y="2867885"/>
            <a:ext cx="127286" cy="3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E20E33-4293-F88E-4758-F94253D13FB6}"/>
              </a:ext>
            </a:extLst>
          </p:cNvPr>
          <p:cNvSpPr txBox="1"/>
          <p:nvPr/>
        </p:nvSpPr>
        <p:spPr>
          <a:xfrm>
            <a:off x="11153701" y="2228371"/>
            <a:ext cx="815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3823608-8546-8BE8-A2CA-5AF410CFE9D3}"/>
              </a:ext>
            </a:extLst>
          </p:cNvPr>
          <p:cNvGrpSpPr/>
          <p:nvPr/>
        </p:nvGrpSpPr>
        <p:grpSpPr>
          <a:xfrm>
            <a:off x="7997839" y="2212821"/>
            <a:ext cx="274226" cy="1277837"/>
            <a:chOff x="5172276" y="3500153"/>
            <a:chExt cx="533189" cy="127783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E162FCE-8F9E-A325-9871-90FC0BD07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2276" y="4127995"/>
              <a:ext cx="52947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ECC3C9D-3358-9679-B987-47A15461FC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6094" y="4295733"/>
              <a:ext cx="520149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23566D0-649C-3D84-C93F-DCA53ED41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5316" y="3500153"/>
              <a:ext cx="520149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27438E4-382A-DA3F-CBEF-FEDE13797E2F}"/>
              </a:ext>
            </a:extLst>
          </p:cNvPr>
          <p:cNvCxnSpPr>
            <a:cxnSpLocks/>
          </p:cNvCxnSpPr>
          <p:nvPr/>
        </p:nvCxnSpPr>
        <p:spPr>
          <a:xfrm flipH="1" flipV="1">
            <a:off x="8340568" y="2661035"/>
            <a:ext cx="401" cy="213640"/>
          </a:xfrm>
          <a:prstGeom prst="straightConnector1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9E33CB-6C52-0356-9777-7F03D7AC16F6}"/>
              </a:ext>
            </a:extLst>
          </p:cNvPr>
          <p:cNvCxnSpPr>
            <a:cxnSpLocks/>
          </p:cNvCxnSpPr>
          <p:nvPr/>
        </p:nvCxnSpPr>
        <p:spPr>
          <a:xfrm flipH="1">
            <a:off x="8341039" y="2669407"/>
            <a:ext cx="73642" cy="6488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874968-D9F7-F324-BCB3-AEA924FE76C0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8337212" y="2872031"/>
            <a:ext cx="8061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1CEFE4B-ABB2-F230-3A13-8D4605A7EBF6}"/>
              </a:ext>
            </a:extLst>
          </p:cNvPr>
          <p:cNvSpPr/>
          <p:nvPr/>
        </p:nvSpPr>
        <p:spPr>
          <a:xfrm>
            <a:off x="8648391" y="2766493"/>
            <a:ext cx="402486" cy="2080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A6915C-3A16-584F-C8E5-A968AB5FA477}"/>
              </a:ext>
            </a:extLst>
          </p:cNvPr>
          <p:cNvCxnSpPr>
            <a:cxnSpLocks/>
            <a:stCxn id="49" idx="1"/>
            <a:endCxn id="45" idx="3"/>
          </p:cNvCxnSpPr>
          <p:nvPr/>
        </p:nvCxnSpPr>
        <p:spPr>
          <a:xfrm flipH="1">
            <a:off x="9050877" y="2870108"/>
            <a:ext cx="92055" cy="41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47" name="Graphic 391" descr="Database outline">
            <a:extLst>
              <a:ext uri="{FF2B5EF4-FFF2-40B4-BE49-F238E27FC236}">
                <a16:creationId xmlns:a16="http://schemas.microsoft.com/office/drawing/2014/main" id="{57FC1D5F-4471-9817-01FF-E171A60A65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254" r="16149"/>
          <a:stretch/>
        </p:blipFill>
        <p:spPr>
          <a:xfrm>
            <a:off x="11599832" y="2666546"/>
            <a:ext cx="303847" cy="40267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D3DAD9B-0BD4-B490-8AC4-5F441DC37240}"/>
              </a:ext>
            </a:extLst>
          </p:cNvPr>
          <p:cNvSpPr txBox="1"/>
          <p:nvPr/>
        </p:nvSpPr>
        <p:spPr>
          <a:xfrm rot="5400000">
            <a:off x="9379303" y="2696042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15A9D7A-0059-CAE5-EB34-5956D09B7B2C}"/>
              </a:ext>
            </a:extLst>
          </p:cNvPr>
          <p:cNvCxnSpPr>
            <a:cxnSpLocks/>
          </p:cNvCxnSpPr>
          <p:nvPr/>
        </p:nvCxnSpPr>
        <p:spPr>
          <a:xfrm flipH="1">
            <a:off x="9622468" y="2122353"/>
            <a:ext cx="623564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35">
                <a:extLst>
                  <a:ext uri="{FF2B5EF4-FFF2-40B4-BE49-F238E27FC236}">
                    <a16:creationId xmlns:a16="http://schemas.microsoft.com/office/drawing/2014/main" id="{A40CDBE1-7A95-4E84-5FF0-37E47B85BF0F}"/>
                  </a:ext>
                </a:extLst>
              </p:cNvPr>
              <p:cNvSpPr txBox="1"/>
              <p:nvPr/>
            </p:nvSpPr>
            <p:spPr>
              <a:xfrm>
                <a:off x="9874943" y="2188304"/>
                <a:ext cx="315557" cy="297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1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135">
                <a:extLst>
                  <a:ext uri="{FF2B5EF4-FFF2-40B4-BE49-F238E27FC236}">
                    <a16:creationId xmlns:a16="http://schemas.microsoft.com/office/drawing/2014/main" id="{A40CDBE1-7A95-4E84-5FF0-37E47B85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43" y="2188304"/>
                <a:ext cx="315557" cy="2973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135">
            <a:extLst>
              <a:ext uri="{FF2B5EF4-FFF2-40B4-BE49-F238E27FC236}">
                <a16:creationId xmlns:a16="http://schemas.microsoft.com/office/drawing/2014/main" id="{7CCED0AF-0CE2-C0F9-43A9-E6B76F0BA6A3}"/>
              </a:ext>
            </a:extLst>
          </p:cNvPr>
          <p:cNvSpPr txBox="1"/>
          <p:nvPr/>
        </p:nvSpPr>
        <p:spPr>
          <a:xfrm>
            <a:off x="9395073" y="2394699"/>
            <a:ext cx="36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D5F885-8691-9F32-4E6B-1B2696BED451}"/>
              </a:ext>
            </a:extLst>
          </p:cNvPr>
          <p:cNvCxnSpPr>
            <a:cxnSpLocks/>
          </p:cNvCxnSpPr>
          <p:nvPr/>
        </p:nvCxnSpPr>
        <p:spPr>
          <a:xfrm>
            <a:off x="9687091" y="2333814"/>
            <a:ext cx="211985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4" name="Arc 53">
            <a:extLst>
              <a:ext uri="{FF2B5EF4-FFF2-40B4-BE49-F238E27FC236}">
                <a16:creationId xmlns:a16="http://schemas.microsoft.com/office/drawing/2014/main" id="{28C46716-7F69-9C4E-FC51-AC7BAB672225}"/>
              </a:ext>
            </a:extLst>
          </p:cNvPr>
          <p:cNvSpPr/>
          <p:nvPr/>
        </p:nvSpPr>
        <p:spPr>
          <a:xfrm>
            <a:off x="9606131" y="2216333"/>
            <a:ext cx="230700" cy="202498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0387A0-24A6-893F-6EAB-6F6231998BDB}"/>
              </a:ext>
            </a:extLst>
          </p:cNvPr>
          <p:cNvCxnSpPr>
            <a:cxnSpLocks/>
          </p:cNvCxnSpPr>
          <p:nvPr/>
        </p:nvCxnSpPr>
        <p:spPr>
          <a:xfrm>
            <a:off x="9463807" y="2141832"/>
            <a:ext cx="218045" cy="18880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35">
                <a:extLst>
                  <a:ext uri="{FF2B5EF4-FFF2-40B4-BE49-F238E27FC236}">
                    <a16:creationId xmlns:a16="http://schemas.microsoft.com/office/drawing/2014/main" id="{25A18F96-21A2-AF0C-2AFE-1A23CB376C0B}"/>
                  </a:ext>
                </a:extLst>
              </p:cNvPr>
              <p:cNvSpPr txBox="1"/>
              <p:nvPr/>
            </p:nvSpPr>
            <p:spPr>
              <a:xfrm>
                <a:off x="9455866" y="1991631"/>
                <a:ext cx="235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TextBox 135">
                <a:extLst>
                  <a:ext uri="{FF2B5EF4-FFF2-40B4-BE49-F238E27FC236}">
                    <a16:creationId xmlns:a16="http://schemas.microsoft.com/office/drawing/2014/main" id="{25A18F96-21A2-AF0C-2AFE-1A23CB376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66" y="1991631"/>
                <a:ext cx="23562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135">
            <a:extLst>
              <a:ext uri="{FF2B5EF4-FFF2-40B4-BE49-F238E27FC236}">
                <a16:creationId xmlns:a16="http://schemas.microsoft.com/office/drawing/2014/main" id="{90016BDE-5993-CFCA-D560-584FDCC5FB61}"/>
              </a:ext>
            </a:extLst>
          </p:cNvPr>
          <p:cNvSpPr txBox="1"/>
          <p:nvPr/>
        </p:nvSpPr>
        <p:spPr>
          <a:xfrm>
            <a:off x="9642934" y="2416690"/>
            <a:ext cx="21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F53EB0-4BBD-7E37-80A8-F8F8D37E7E17}"/>
              </a:ext>
            </a:extLst>
          </p:cNvPr>
          <p:cNvCxnSpPr>
            <a:cxnSpLocks/>
          </p:cNvCxnSpPr>
          <p:nvPr/>
        </p:nvCxnSpPr>
        <p:spPr>
          <a:xfrm flipV="1">
            <a:off x="9684547" y="2335399"/>
            <a:ext cx="0" cy="250761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5A8166-FFAF-8E13-FF93-2F53FB59DFFD}"/>
              </a:ext>
            </a:extLst>
          </p:cNvPr>
          <p:cNvCxnSpPr>
            <a:cxnSpLocks/>
          </p:cNvCxnSpPr>
          <p:nvPr/>
        </p:nvCxnSpPr>
        <p:spPr>
          <a:xfrm flipV="1">
            <a:off x="9622468" y="2119808"/>
            <a:ext cx="0" cy="71399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D1A6466-9D97-8786-FDC6-1CD29030F6E2}"/>
              </a:ext>
            </a:extLst>
          </p:cNvPr>
          <p:cNvCxnSpPr>
            <a:cxnSpLocks/>
          </p:cNvCxnSpPr>
          <p:nvPr/>
        </p:nvCxnSpPr>
        <p:spPr>
          <a:xfrm>
            <a:off x="9345339" y="2144910"/>
            <a:ext cx="11589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B962CA-1C80-A11B-0B4B-B74EA0628443}"/>
              </a:ext>
            </a:extLst>
          </p:cNvPr>
          <p:cNvCxnSpPr>
            <a:cxnSpLocks/>
          </p:cNvCxnSpPr>
          <p:nvPr/>
        </p:nvCxnSpPr>
        <p:spPr>
          <a:xfrm>
            <a:off x="9335720" y="2518070"/>
            <a:ext cx="139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012F55D-FEDD-DC61-FC20-944B1383A9E1}"/>
              </a:ext>
            </a:extLst>
          </p:cNvPr>
          <p:cNvCxnSpPr>
            <a:cxnSpLocks/>
          </p:cNvCxnSpPr>
          <p:nvPr/>
        </p:nvCxnSpPr>
        <p:spPr>
          <a:xfrm flipV="1">
            <a:off x="9458416" y="2328251"/>
            <a:ext cx="231295" cy="1964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B9257EF-98B3-958B-CB93-62E0224F732E}"/>
              </a:ext>
            </a:extLst>
          </p:cNvPr>
          <p:cNvSpPr txBox="1"/>
          <p:nvPr/>
        </p:nvSpPr>
        <p:spPr>
          <a:xfrm rot="5400000">
            <a:off x="8367845" y="2432190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88A101-94FF-155B-28D2-1BFE20C9A201}"/>
              </a:ext>
            </a:extLst>
          </p:cNvPr>
          <p:cNvSpPr txBox="1"/>
          <p:nvPr/>
        </p:nvSpPr>
        <p:spPr>
          <a:xfrm rot="5400000">
            <a:off x="8375425" y="3101611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59E422-D7BD-98DA-8EB8-2342696CDCF1}"/>
              </a:ext>
            </a:extLst>
          </p:cNvPr>
          <p:cNvCxnSpPr>
            <a:cxnSpLocks/>
          </p:cNvCxnSpPr>
          <p:nvPr/>
        </p:nvCxnSpPr>
        <p:spPr>
          <a:xfrm flipH="1">
            <a:off x="6476763" y="2143651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6FE8E8F-0F18-D4D6-A1CF-FAD8E4911E7B}"/>
              </a:ext>
            </a:extLst>
          </p:cNvPr>
          <p:cNvCxnSpPr>
            <a:cxnSpLocks/>
          </p:cNvCxnSpPr>
          <p:nvPr/>
        </p:nvCxnSpPr>
        <p:spPr>
          <a:xfrm flipH="1">
            <a:off x="6495233" y="2518070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F65957-5AB1-9770-CE30-66008B837487}"/>
              </a:ext>
            </a:extLst>
          </p:cNvPr>
          <p:cNvCxnSpPr>
            <a:cxnSpLocks/>
          </p:cNvCxnSpPr>
          <p:nvPr/>
        </p:nvCxnSpPr>
        <p:spPr>
          <a:xfrm flipH="1">
            <a:off x="6148657" y="2341268"/>
            <a:ext cx="9223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ED10108-E2D5-D058-3C39-795E7B713583}"/>
              </a:ext>
            </a:extLst>
          </p:cNvPr>
          <p:cNvSpPr/>
          <p:nvPr/>
        </p:nvSpPr>
        <p:spPr>
          <a:xfrm>
            <a:off x="6251069" y="2128174"/>
            <a:ext cx="677831" cy="426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6196E4-B9C4-AF61-36BB-95654A16321F}"/>
              </a:ext>
            </a:extLst>
          </p:cNvPr>
          <p:cNvSpPr txBox="1"/>
          <p:nvPr/>
        </p:nvSpPr>
        <p:spPr>
          <a:xfrm rot="5400000">
            <a:off x="6539465" y="2718281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22AC109-88E6-EB35-AFE9-19D1408880DF}"/>
              </a:ext>
            </a:extLst>
          </p:cNvPr>
          <p:cNvCxnSpPr>
            <a:cxnSpLocks/>
            <a:stCxn id="37" idx="1"/>
            <a:endCxn id="38" idx="3"/>
          </p:cNvCxnSpPr>
          <p:nvPr/>
        </p:nvCxnSpPr>
        <p:spPr>
          <a:xfrm flipH="1">
            <a:off x="10501684" y="2868195"/>
            <a:ext cx="141467" cy="7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DE8312-D4E4-21D2-01E8-264E992C3C25}"/>
              </a:ext>
            </a:extLst>
          </p:cNvPr>
          <p:cNvCxnSpPr>
            <a:cxnSpLocks/>
          </p:cNvCxnSpPr>
          <p:nvPr/>
        </p:nvCxnSpPr>
        <p:spPr>
          <a:xfrm flipH="1">
            <a:off x="9614362" y="3142923"/>
            <a:ext cx="63166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35">
                <a:extLst>
                  <a:ext uri="{FF2B5EF4-FFF2-40B4-BE49-F238E27FC236}">
                    <a16:creationId xmlns:a16="http://schemas.microsoft.com/office/drawing/2014/main" id="{99A3FD27-D0FA-7CD1-D16F-F0521FE934DA}"/>
                  </a:ext>
                </a:extLst>
              </p:cNvPr>
              <p:cNvSpPr txBox="1"/>
              <p:nvPr/>
            </p:nvSpPr>
            <p:spPr>
              <a:xfrm>
                <a:off x="9901032" y="3182948"/>
                <a:ext cx="315557" cy="297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1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135">
                <a:extLst>
                  <a:ext uri="{FF2B5EF4-FFF2-40B4-BE49-F238E27FC236}">
                    <a16:creationId xmlns:a16="http://schemas.microsoft.com/office/drawing/2014/main" id="{99A3FD27-D0FA-7CD1-D16F-F0521FE93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032" y="3182948"/>
                <a:ext cx="315557" cy="2973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135">
            <a:extLst>
              <a:ext uri="{FF2B5EF4-FFF2-40B4-BE49-F238E27FC236}">
                <a16:creationId xmlns:a16="http://schemas.microsoft.com/office/drawing/2014/main" id="{A862944C-36AA-C45A-27A2-B590DF55E5F0}"/>
              </a:ext>
            </a:extLst>
          </p:cNvPr>
          <p:cNvSpPr txBox="1"/>
          <p:nvPr/>
        </p:nvSpPr>
        <p:spPr>
          <a:xfrm>
            <a:off x="9373541" y="3422163"/>
            <a:ext cx="36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C89683-0BFD-3AD2-2BFE-8D4839339CFF}"/>
              </a:ext>
            </a:extLst>
          </p:cNvPr>
          <p:cNvCxnSpPr>
            <a:cxnSpLocks/>
          </p:cNvCxnSpPr>
          <p:nvPr/>
        </p:nvCxnSpPr>
        <p:spPr>
          <a:xfrm>
            <a:off x="9678985" y="3354384"/>
            <a:ext cx="211985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5D74C9D4-048C-B967-812A-D80B2608A8FE}"/>
              </a:ext>
            </a:extLst>
          </p:cNvPr>
          <p:cNvSpPr/>
          <p:nvPr/>
        </p:nvSpPr>
        <p:spPr>
          <a:xfrm>
            <a:off x="9598025" y="3236903"/>
            <a:ext cx="230700" cy="202498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8B285E-2253-8D97-41F5-6B556F5E43DB}"/>
              </a:ext>
            </a:extLst>
          </p:cNvPr>
          <p:cNvCxnSpPr>
            <a:cxnSpLocks/>
          </p:cNvCxnSpPr>
          <p:nvPr/>
        </p:nvCxnSpPr>
        <p:spPr>
          <a:xfrm>
            <a:off x="9455702" y="3162402"/>
            <a:ext cx="218045" cy="18880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35">
                <a:extLst>
                  <a:ext uri="{FF2B5EF4-FFF2-40B4-BE49-F238E27FC236}">
                    <a16:creationId xmlns:a16="http://schemas.microsoft.com/office/drawing/2014/main" id="{CD7970B9-EF3E-2791-40E7-1F1B5843A6CA}"/>
                  </a:ext>
                </a:extLst>
              </p:cNvPr>
              <p:cNvSpPr txBox="1"/>
              <p:nvPr/>
            </p:nvSpPr>
            <p:spPr>
              <a:xfrm>
                <a:off x="9447762" y="3012200"/>
                <a:ext cx="235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8" name="TextBox 135">
                <a:extLst>
                  <a:ext uri="{FF2B5EF4-FFF2-40B4-BE49-F238E27FC236}">
                    <a16:creationId xmlns:a16="http://schemas.microsoft.com/office/drawing/2014/main" id="{CD7970B9-EF3E-2791-40E7-1F1B5843A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62" y="3012200"/>
                <a:ext cx="23562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135">
            <a:extLst>
              <a:ext uri="{FF2B5EF4-FFF2-40B4-BE49-F238E27FC236}">
                <a16:creationId xmlns:a16="http://schemas.microsoft.com/office/drawing/2014/main" id="{DEE46437-C598-DC45-7678-D19F60B59AC5}"/>
              </a:ext>
            </a:extLst>
          </p:cNvPr>
          <p:cNvSpPr txBox="1"/>
          <p:nvPr/>
        </p:nvSpPr>
        <p:spPr>
          <a:xfrm>
            <a:off x="9634828" y="3437260"/>
            <a:ext cx="21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147511E-46B7-AC6F-0C06-35BA0351ACB5}"/>
              </a:ext>
            </a:extLst>
          </p:cNvPr>
          <p:cNvCxnSpPr>
            <a:cxnSpLocks/>
          </p:cNvCxnSpPr>
          <p:nvPr/>
        </p:nvCxnSpPr>
        <p:spPr>
          <a:xfrm flipV="1">
            <a:off x="9676442" y="3355969"/>
            <a:ext cx="0" cy="250761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26672F-547C-2C91-C9D3-05557D6819B9}"/>
              </a:ext>
            </a:extLst>
          </p:cNvPr>
          <p:cNvCxnSpPr>
            <a:cxnSpLocks/>
          </p:cNvCxnSpPr>
          <p:nvPr/>
        </p:nvCxnSpPr>
        <p:spPr>
          <a:xfrm flipV="1">
            <a:off x="9614362" y="3140378"/>
            <a:ext cx="0" cy="71399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18DB63-EAA2-53D8-3530-E260572310E0}"/>
              </a:ext>
            </a:extLst>
          </p:cNvPr>
          <p:cNvCxnSpPr>
            <a:cxnSpLocks/>
          </p:cNvCxnSpPr>
          <p:nvPr/>
        </p:nvCxnSpPr>
        <p:spPr>
          <a:xfrm>
            <a:off x="9337234" y="3165480"/>
            <a:ext cx="11589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E0372BD-E4C9-C9C0-BC1C-539F4BBF07A2}"/>
              </a:ext>
            </a:extLst>
          </p:cNvPr>
          <p:cNvCxnSpPr>
            <a:cxnSpLocks/>
          </p:cNvCxnSpPr>
          <p:nvPr/>
        </p:nvCxnSpPr>
        <p:spPr>
          <a:xfrm>
            <a:off x="9327615" y="3538640"/>
            <a:ext cx="139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DE29E62-2E93-D9D5-70CA-61387A9A0F57}"/>
              </a:ext>
            </a:extLst>
          </p:cNvPr>
          <p:cNvCxnSpPr>
            <a:cxnSpLocks/>
          </p:cNvCxnSpPr>
          <p:nvPr/>
        </p:nvCxnSpPr>
        <p:spPr>
          <a:xfrm flipV="1">
            <a:off x="9450311" y="3348821"/>
            <a:ext cx="231295" cy="1964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86" name="Connector: Elbow 395">
            <a:extLst>
              <a:ext uri="{FF2B5EF4-FFF2-40B4-BE49-F238E27FC236}">
                <a16:creationId xmlns:a16="http://schemas.microsoft.com/office/drawing/2014/main" id="{EDCD4784-9828-1AAA-8435-FA2C82F3D43B}"/>
              </a:ext>
            </a:extLst>
          </p:cNvPr>
          <p:cNvCxnSpPr>
            <a:cxnSpLocks/>
          </p:cNvCxnSpPr>
          <p:nvPr/>
        </p:nvCxnSpPr>
        <p:spPr>
          <a:xfrm rot="5400000">
            <a:off x="10929863" y="2584170"/>
            <a:ext cx="202034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38D8E53-61C9-C0AB-279C-497087A4EB6C}"/>
              </a:ext>
            </a:extLst>
          </p:cNvPr>
          <p:cNvSpPr txBox="1"/>
          <p:nvPr/>
        </p:nvSpPr>
        <p:spPr>
          <a:xfrm>
            <a:off x="10750068" y="2258108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41D5C4-5F8D-F2E9-786A-0F0518449A61}"/>
              </a:ext>
            </a:extLst>
          </p:cNvPr>
          <p:cNvSpPr txBox="1"/>
          <p:nvPr/>
        </p:nvSpPr>
        <p:spPr>
          <a:xfrm>
            <a:off x="9327615" y="3706383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Frequency-shift keying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CC7954E-BB18-E6D1-5337-95BAB39443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17514" y="3576756"/>
            <a:ext cx="115207" cy="104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9E08D3-E2F2-9C95-CDCF-24A3A81ED181}"/>
              </a:ext>
            </a:extLst>
          </p:cNvPr>
          <p:cNvCxnSpPr>
            <a:cxnSpLocks/>
          </p:cNvCxnSpPr>
          <p:nvPr/>
        </p:nvCxnSpPr>
        <p:spPr>
          <a:xfrm flipH="1" flipV="1">
            <a:off x="8265429" y="2659118"/>
            <a:ext cx="73642" cy="6488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B650B5D-948E-79C8-E95A-B4212149A2C8}"/>
              </a:ext>
            </a:extLst>
          </p:cNvPr>
          <p:cNvSpPr/>
          <p:nvPr/>
        </p:nvSpPr>
        <p:spPr>
          <a:xfrm>
            <a:off x="9142932" y="2092868"/>
            <a:ext cx="251460" cy="15544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132" name="Right Brace 131">
            <a:extLst>
              <a:ext uri="{FF2B5EF4-FFF2-40B4-BE49-F238E27FC236}">
                <a16:creationId xmlns:a16="http://schemas.microsoft.com/office/drawing/2014/main" id="{1619877F-E82E-587C-E58E-A6D820AE2FEF}"/>
              </a:ext>
            </a:extLst>
          </p:cNvPr>
          <p:cNvSpPr/>
          <p:nvPr/>
        </p:nvSpPr>
        <p:spPr bwMode="auto">
          <a:xfrm rot="5400000">
            <a:off x="6543215" y="2987873"/>
            <a:ext cx="191381" cy="2573922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46577D9C-724E-2FBD-6163-BF67567A67FB}"/>
              </a:ext>
            </a:extLst>
          </p:cNvPr>
          <p:cNvSpPr/>
          <p:nvPr/>
        </p:nvSpPr>
        <p:spPr bwMode="auto">
          <a:xfrm rot="5400000">
            <a:off x="9921338" y="2439058"/>
            <a:ext cx="169413" cy="3665032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2215ECE-C6DE-CD60-4048-E56DB1D347AA}"/>
                  </a:ext>
                </a:extLst>
              </p:cNvPr>
              <p:cNvSpPr txBox="1"/>
              <p:nvPr/>
            </p:nvSpPr>
            <p:spPr>
              <a:xfrm>
                <a:off x="4985632" y="2091655"/>
                <a:ext cx="1441865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1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1,−1}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2215ECE-C6DE-CD60-4048-E56DB1D3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32" y="2091655"/>
                <a:ext cx="1441865" cy="470835"/>
              </a:xfrm>
              <a:prstGeom prst="rect">
                <a:avLst/>
              </a:prstGeom>
              <a:blipFill>
                <a:blip r:embed="rId1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06ADE9-90D3-FC55-5816-8C50CEF68509}"/>
                  </a:ext>
                </a:extLst>
              </p:cNvPr>
              <p:cNvSpPr txBox="1"/>
              <p:nvPr/>
            </p:nvSpPr>
            <p:spPr>
              <a:xfrm>
                <a:off x="4934510" y="3144776"/>
                <a:ext cx="1508965" cy="471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</a:rPr>
                  <a:t>Majority vote: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1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1,−1}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06ADE9-90D3-FC55-5816-8C50CEF68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10" y="3144776"/>
                <a:ext cx="1508965" cy="471091"/>
              </a:xfrm>
              <a:prstGeom prst="rect">
                <a:avLst/>
              </a:prstGeom>
              <a:blipFill>
                <a:blip r:embed="rId1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80A10E-4310-E8FD-7600-1AF4E458D16D}"/>
                  </a:ext>
                </a:extLst>
              </p:cNvPr>
              <p:cNvSpPr txBox="1"/>
              <p:nvPr/>
            </p:nvSpPr>
            <p:spPr>
              <a:xfrm>
                <a:off x="5203997" y="3598914"/>
                <a:ext cx="2680029" cy="555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Model update: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limLow>
                      <m:limLow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Majority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votes</m:t>
                            </m:r>
                          </m:e>
                        </m:eqArr>
                      </m:lim>
                    </m:limLow>
                  </m:oMath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80A10E-4310-E8FD-7600-1AF4E458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97" y="3598914"/>
                <a:ext cx="2680029" cy="5554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23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667334-F156-420C-DCCE-DB98E8E4DBF1}"/>
              </a:ext>
            </a:extLst>
          </p:cNvPr>
          <p:cNvSpPr/>
          <p:nvPr/>
        </p:nvSpPr>
        <p:spPr bwMode="auto">
          <a:xfrm>
            <a:off x="6096000" y="2590800"/>
            <a:ext cx="5715000" cy="32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Wireless vs. Wireless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62126"/>
            <a:ext cx="10361084" cy="409575"/>
          </a:xfrm>
        </p:spPr>
        <p:txBody>
          <a:bodyPr/>
          <a:lstStyle/>
          <a:p>
            <a:pPr algn="ctr"/>
            <a:r>
              <a:rPr lang="en-US" dirty="0"/>
              <a:t>Two different paths for the merge of communications and ML: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DE3F6E6-368C-D7A3-822A-8E92FD696B58}"/>
              </a:ext>
            </a:extLst>
          </p:cNvPr>
          <p:cNvSpPr txBox="1">
            <a:spLocks/>
          </p:cNvSpPr>
          <p:nvPr/>
        </p:nvSpPr>
        <p:spPr>
          <a:xfrm>
            <a:off x="6193368" y="2514600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Wireless for ML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49C02CE-5025-4AA1-A903-4F35651AB864}"/>
              </a:ext>
            </a:extLst>
          </p:cNvPr>
          <p:cNvSpPr txBox="1">
            <a:spLocks/>
          </p:cNvSpPr>
          <p:nvPr/>
        </p:nvSpPr>
        <p:spPr>
          <a:xfrm>
            <a:off x="6193368" y="3009265"/>
            <a:ext cx="5541432" cy="301053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Approach: Use communications as a</a:t>
            </a:r>
          </a:p>
          <a:p>
            <a:pPr marL="0" indent="0"/>
            <a:r>
              <a:rPr lang="en-US" kern="0" dirty="0"/>
              <a:t>method to improve ML [2]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Goal: Better ML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Info: Model parameters, gradients, ...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A71525-E71A-9390-D437-9E7FAD9E8A60}"/>
              </a:ext>
            </a:extLst>
          </p:cNvPr>
          <p:cNvSpPr txBox="1">
            <a:spLocks/>
          </p:cNvSpPr>
          <p:nvPr/>
        </p:nvSpPr>
        <p:spPr bwMode="auto">
          <a:xfrm>
            <a:off x="609600" y="2514600"/>
            <a:ext cx="5386917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ML for Wireless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5F6F48-6B9C-0455-100C-8648A3C7EC3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009265"/>
            <a:ext cx="5386917" cy="3010535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kern="0" dirty="0"/>
              <a:t>Approach: Use ML as a method to</a:t>
            </a:r>
          </a:p>
          <a:p>
            <a:pPr marL="0" indent="0"/>
            <a:r>
              <a:rPr lang="en-US" kern="0" dirty="0"/>
              <a:t>improve communication blocks [1]</a:t>
            </a:r>
          </a:p>
          <a:p>
            <a:pPr marL="0" indent="0"/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Goal: Better communications</a:t>
            </a:r>
          </a:p>
          <a:p>
            <a:pPr>
              <a:buFont typeface="Times New Roman" pitchFamily="16" charset="0"/>
              <a:buChar char="•"/>
            </a:pPr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Info: Images, video, audio, ...</a:t>
            </a:r>
            <a:endParaRPr lang="en-GB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8BD84-E692-9726-BA51-4D4BDA053127}"/>
              </a:ext>
            </a:extLst>
          </p:cNvPr>
          <p:cNvSpPr txBox="1"/>
          <p:nvPr/>
        </p:nvSpPr>
        <p:spPr>
          <a:xfrm>
            <a:off x="8319352" y="578514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2263506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transmits a trigger signal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F6919C-45AA-B788-C8AB-12672F01765D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FF6B0-ACE4-F9C5-C781-D7A7DBE70D3D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DE7FEB-0F8D-0EC4-ED49-B50DCD57584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F82640-ECF6-10E8-D95D-3E85F496B820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1D3A63-72F3-13F2-7093-CD53021CB018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87D53C-6838-CAF0-3140-E050CCBD69B7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583DB-AAE3-5D76-D188-B85A3CF17DB1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C7DF91-465E-2836-071D-9A6975B26BDF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15D12-A0FC-5199-C543-A2A403B7F131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8C4E1-EF7B-3D79-1A23-27816A05F42B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423811-0975-E9FA-66B4-50C25CB09DA0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63EF8B-93E0-151E-A87E-C0EECF2AF53E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AC16C1-7207-2385-D301-45E858ED58CA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0AC1F4-2C08-CE40-314C-783B848E4F0A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601340-8C05-4D18-D123-6C9409065992}"/>
              </a:ext>
            </a:extLst>
          </p:cNvPr>
          <p:cNvSpPr txBox="1"/>
          <p:nvPr/>
        </p:nvSpPr>
        <p:spPr>
          <a:xfrm>
            <a:off x="5850208" y="3467932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A6F7ED-84B9-EDD2-E657-4534F1362301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180F0-9F93-4448-7971-A322968D343F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95C09E-0E27-3D2F-BF60-5BC152F3C158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BE661A-93C7-86DB-0B6B-9EB5C00ADF64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BD7692BB-A482-7E35-13DF-03553592226D}"/>
              </a:ext>
            </a:extLst>
          </p:cNvPr>
          <p:cNvSpPr/>
          <p:nvPr/>
        </p:nvSpPr>
        <p:spPr bwMode="auto">
          <a:xfrm>
            <a:off x="6564177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887964-E1E8-3BC1-700F-F20A46300F1A}"/>
              </a:ext>
            </a:extLst>
          </p:cNvPr>
          <p:cNvCxnSpPr>
            <a:cxnSpLocks/>
          </p:cNvCxnSpPr>
          <p:nvPr/>
        </p:nvCxnSpPr>
        <p:spPr bwMode="auto">
          <a:xfrm>
            <a:off x="6636718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E1FF8C-A65B-6FD2-7966-157420319F54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E1FF8C-A65B-6FD2-7966-157420319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DDBCE0-4BAE-897F-814A-DE76C14894A7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DDBCE0-4BAE-897F-814A-DE76C148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9B16C-CDDD-AC51-D97F-65172032095E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9B16C-CDDD-AC51-D97F-651720320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F51A9E-20C1-8DA1-568B-184E76F83397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F51A9E-20C1-8DA1-568B-184E76F8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EEDD76-AA59-1715-8296-B8FA800A5496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EEDD76-AA59-1715-8296-B8FA800A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029320-CEE3-42EA-8A3B-AB363CED773D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029320-CEE3-42EA-8A3B-AB363CED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143D8EC-5523-2FAB-7CA1-B298532D4C2D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1A9D6D-1729-C4CC-34B5-566ED4AFE3FC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7126E-7589-DA38-AE3C-845F704D95EB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67510-98BE-E0ED-3D7C-3D48C86113C8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A23F4F-EFDC-8FD8-F3FC-DE96720835A9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2246367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Simultaneous transmissions of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signs of local gradients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with FSK over OFDM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B7B3F3-1064-B641-3F4A-9DECBADB0BB2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E3BF3C-7E39-0865-0AB1-2A191B59A180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63B30-D435-765D-073C-43C27C6ABBA8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BF86F2-6601-EC8E-5A67-005AAD1A3CEF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4D263-CFF6-CDA5-05FF-402D514FE5BE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70C1B-F923-2954-641C-A01898A946E5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B2D17-38C3-1F58-BD5D-668798A9FF9B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C98748-D9F9-3906-70AD-E3348C08D575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E8D59B-DF1E-F7F2-9AE6-BE68508FBEA5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DA2B93-8261-B153-B451-CAF6AD4666D1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68382-19CF-11FF-C48D-46E90ACE590D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3B8B0-D307-DEC7-2B54-7B09A560F2C7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E5FA13-EFFF-9B2C-8E19-BDCBEFDC03E1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0B412B-D219-5632-97C0-B2E4C3A69FF1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7DE03E-7DC8-5142-847C-34342851A928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AC6668-5B6E-A0D0-9190-5FFB55AE7BDB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F1015B-9DC7-268E-156F-FE26F18FF1F4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FB01ED-65C2-4BAC-CE5C-F38E12CD4FCA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D2A166-4A17-7B49-0BC9-550D15EA587C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D2A166-4A17-7B49-0BC9-550D15EA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D893A6-0DE9-ED2E-C805-CA83E771924E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D893A6-0DE9-ED2E-C805-CA83E771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C4912C-B55E-CB3F-C3C2-73E8695D982C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C4912C-B55E-CB3F-C3C2-73E8695D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9C366B-724A-0F72-26FA-CC45B7D98E38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9C366B-724A-0F72-26FA-CC45B7D9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3D6CA0-401B-AADE-4E25-34FA71B5404B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3D6CA0-401B-AADE-4E25-34FA71B5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1D10E1-FEE4-7E15-6728-B18EC95C029A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1D10E1-FEE4-7E15-6728-B18EC95C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Down 44">
            <a:extLst>
              <a:ext uri="{FF2B5EF4-FFF2-40B4-BE49-F238E27FC236}">
                <a16:creationId xmlns:a16="http://schemas.microsoft.com/office/drawing/2014/main" id="{D3BC2C9E-9F4D-7067-4B5C-DEB0B16ABA28}"/>
              </a:ext>
            </a:extLst>
          </p:cNvPr>
          <p:cNvSpPr/>
          <p:nvPr/>
        </p:nvSpPr>
        <p:spPr bwMode="auto">
          <a:xfrm>
            <a:off x="7471259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A96174-EFF5-1B49-00D2-85C715721969}"/>
              </a:ext>
            </a:extLst>
          </p:cNvPr>
          <p:cNvCxnSpPr>
            <a:cxnSpLocks/>
          </p:cNvCxnSpPr>
          <p:nvPr/>
        </p:nvCxnSpPr>
        <p:spPr bwMode="auto">
          <a:xfrm>
            <a:off x="7543800" y="2539481"/>
            <a:ext cx="0" cy="30326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68F824F-BDE4-437C-E305-E188B0318185}"/>
              </a:ext>
            </a:extLst>
          </p:cNvPr>
          <p:cNvSpPr txBox="1"/>
          <p:nvPr/>
        </p:nvSpPr>
        <p:spPr>
          <a:xfrm>
            <a:off x="6781800" y="5608619"/>
            <a:ext cx="3048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Signal superposition (Encoding for each STA: FSK over OFDM)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E1EDA1-CBF7-5034-F656-0652C9330D9E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8D5BE87F-8B08-A071-BE78-74ABEE5DB12A}"/>
              </a:ext>
            </a:extLst>
          </p:cNvPr>
          <p:cNvSpPr/>
          <p:nvPr/>
        </p:nvSpPr>
        <p:spPr bwMode="auto">
          <a:xfrm rot="16200000">
            <a:off x="8155640" y="4915742"/>
            <a:ext cx="71713" cy="129539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03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906-09EA-ABF6-F5F4-8E59DE83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82" y="1826373"/>
            <a:ext cx="5769035" cy="4326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Simultaneous transmissions of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signs of local gradients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with FSK over OFDM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0CDBD5C-BF36-EB27-75A4-A981C538A503}"/>
                  </a:ext>
                </a:extLst>
              </p:cNvPr>
              <p:cNvSpPr txBox="1"/>
              <p:nvPr/>
            </p:nvSpPr>
            <p:spPr>
              <a:xfrm>
                <a:off x="8081296" y="6037137"/>
                <a:ext cx="2857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Uplink channels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0CDBD5C-BF36-EB27-75A4-A981C538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96" y="6037137"/>
                <a:ext cx="2857449" cy="400110"/>
              </a:xfrm>
              <a:prstGeom prst="rect">
                <a:avLst/>
              </a:prstGeom>
              <a:blipFill>
                <a:blip r:embed="rId5"/>
                <a:stretch>
                  <a:fillRect l="-235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3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450618" y="4097893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calculates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and broadcast</a:t>
            </a:r>
          </a:p>
          <a:p>
            <a:r>
              <a:rPr lang="en-US" sz="1800" dirty="0">
                <a:solidFill>
                  <a:srgbClr val="00B050"/>
                </a:solidFill>
              </a:rPr>
              <a:t>the majority votes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407561-4092-3904-F9B5-D7EA43F65C05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8FD913-B40C-6C3B-AE5B-8AF139E7E994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5CFCC7-D626-364A-7123-0FEEF42CC185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D1B3-AEBC-ADBB-FEDD-AFD6EE63B61B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C5A6D72-0D52-4229-6857-D176BC67F1A6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774759-FBCB-7A4F-FA5E-60ED5E69B63B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BB84964-0772-DADE-6913-AFE1EB8A6745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41032F-B708-B684-CFB9-47C697413A4F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D71892-DE3A-5F87-2D6B-0DAC63B81B95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21546A-F786-03C0-A9E7-F2429B581DE0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3E4F58-4709-C012-FE87-AF607F1EBE55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CD0A62-FFC9-8AD3-767D-08B7A0F3044F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A85C7-4992-4844-239C-F640E77AB1FB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F89F34-315C-D235-4F6F-98A6F32A37E7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CCC6BA-DE1B-00BD-D10F-E8D6ABB9E1A9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CCC6BA-DE1B-00BD-D10F-E8D6ABB9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E75FFC-E35C-4131-DCF0-66B8F5AD5FF3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E75FFC-E35C-4131-DCF0-66B8F5AD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3BF08D-6629-7DB1-95CB-C846B720B126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3BF08D-6629-7DB1-95CB-C846B720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81DCCD-6A17-9119-30E0-13B42958B226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81DCCD-6A17-9119-30E0-13B42958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5131FF-B032-3D68-CAF1-C7642DB74856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5131FF-B032-3D68-CAF1-C7642DB7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A0C44A-C67A-10D9-3EB5-C1008C2A2F66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A0C44A-C67A-10D9-3EB5-C1008C2A2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row: Down 71">
            <a:extLst>
              <a:ext uri="{FF2B5EF4-FFF2-40B4-BE49-F238E27FC236}">
                <a16:creationId xmlns:a16="http://schemas.microsoft.com/office/drawing/2014/main" id="{42C29469-A00A-0AD4-B919-D75A88A30303}"/>
              </a:ext>
            </a:extLst>
          </p:cNvPr>
          <p:cNvSpPr/>
          <p:nvPr/>
        </p:nvSpPr>
        <p:spPr bwMode="auto">
          <a:xfrm>
            <a:off x="8919059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C947403-EFC1-B83B-D278-DA562570B499}"/>
              </a:ext>
            </a:extLst>
          </p:cNvPr>
          <p:cNvCxnSpPr>
            <a:cxnSpLocks/>
          </p:cNvCxnSpPr>
          <p:nvPr/>
        </p:nvCxnSpPr>
        <p:spPr bwMode="auto">
          <a:xfrm>
            <a:off x="8991600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40D4C1-9DE8-9F81-C62A-69F17C319C7E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F5B0A-B2CC-AC46-56C8-1D12FE7E0814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CD8E2-853C-B5F2-2006-54037D6CC328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AD0F1-42AD-A685-858B-1865657002F4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BA1DC-7805-B348-2411-265DD2D8C6D0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990558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450618" y="4097893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broadcasts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the majority votes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AE3F949-0EBD-48E0-516E-BE69E0F3B4A5}"/>
              </a:ext>
            </a:extLst>
          </p:cNvPr>
          <p:cNvCxnSpPr>
            <a:cxnSpLocks/>
          </p:cNvCxnSpPr>
          <p:nvPr/>
        </p:nvCxnSpPr>
        <p:spPr>
          <a:xfrm>
            <a:off x="6801222" y="3752748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7320C18-32C7-C2C3-930A-5F4D6762CC26}"/>
              </a:ext>
            </a:extLst>
          </p:cNvPr>
          <p:cNvSpPr/>
          <p:nvPr/>
        </p:nvSpPr>
        <p:spPr>
          <a:xfrm>
            <a:off x="6917534" y="3706647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937DAC8-D962-5D99-F084-DEA7C3539680}"/>
              </a:ext>
            </a:extLst>
          </p:cNvPr>
          <p:cNvSpPr/>
          <p:nvPr/>
        </p:nvSpPr>
        <p:spPr>
          <a:xfrm>
            <a:off x="7247432" y="3706647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1212F9C-8B4F-8EAA-8C87-E0E607CB22A3}"/>
              </a:ext>
            </a:extLst>
          </p:cNvPr>
          <p:cNvSpPr/>
          <p:nvPr/>
        </p:nvSpPr>
        <p:spPr>
          <a:xfrm>
            <a:off x="7577331" y="3706647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30A882D-0F26-6451-33F3-1FF52D43B942}"/>
              </a:ext>
            </a:extLst>
          </p:cNvPr>
          <p:cNvSpPr/>
          <p:nvPr/>
        </p:nvSpPr>
        <p:spPr>
          <a:xfrm>
            <a:off x="7907229" y="3706647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03EA483-82E2-3491-C97A-188353E3AAB8}"/>
              </a:ext>
            </a:extLst>
          </p:cNvPr>
          <p:cNvSpPr/>
          <p:nvPr/>
        </p:nvSpPr>
        <p:spPr>
          <a:xfrm>
            <a:off x="8237127" y="3706647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E91B122-E570-A1E1-BEA9-F5351B18FB55}"/>
              </a:ext>
            </a:extLst>
          </p:cNvPr>
          <p:cNvSpPr/>
          <p:nvPr/>
        </p:nvSpPr>
        <p:spPr>
          <a:xfrm>
            <a:off x="8567026" y="3706647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E1A45C8-31C9-B60D-8B9A-D5905D8BE0FD}"/>
              </a:ext>
            </a:extLst>
          </p:cNvPr>
          <p:cNvSpPr/>
          <p:nvPr/>
        </p:nvSpPr>
        <p:spPr>
          <a:xfrm>
            <a:off x="8896924" y="3706647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563CD43-2CE3-5E0A-C5D9-9C8ED0F0AA48}"/>
              </a:ext>
            </a:extLst>
          </p:cNvPr>
          <p:cNvSpPr/>
          <p:nvPr/>
        </p:nvSpPr>
        <p:spPr>
          <a:xfrm>
            <a:off x="9226822" y="3706647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D3BE8F3-1E71-7144-0995-7040FB55B825}"/>
              </a:ext>
            </a:extLst>
          </p:cNvPr>
          <p:cNvSpPr/>
          <p:nvPr/>
        </p:nvSpPr>
        <p:spPr>
          <a:xfrm>
            <a:off x="9906241" y="3706647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AEAF05F-576B-FAA9-ABB5-94C94E08E417}"/>
              </a:ext>
            </a:extLst>
          </p:cNvPr>
          <p:cNvSpPr/>
          <p:nvPr/>
        </p:nvSpPr>
        <p:spPr>
          <a:xfrm>
            <a:off x="9580572" y="3706647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800EC77-2A03-1E89-BFCE-3E81A31658A4}"/>
              </a:ext>
            </a:extLst>
          </p:cNvPr>
          <p:cNvCxnSpPr>
            <a:cxnSpLocks/>
          </p:cNvCxnSpPr>
          <p:nvPr/>
        </p:nvCxnSpPr>
        <p:spPr>
          <a:xfrm flipV="1">
            <a:off x="6963636" y="3351116"/>
            <a:ext cx="2397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4F88A95-FFA4-655A-257B-2F89D9DE19FC}"/>
              </a:ext>
            </a:extLst>
          </p:cNvPr>
          <p:cNvCxnSpPr>
            <a:cxnSpLocks/>
          </p:cNvCxnSpPr>
          <p:nvPr/>
        </p:nvCxnSpPr>
        <p:spPr>
          <a:xfrm flipV="1">
            <a:off x="7949821" y="3351116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CE091EDE-AABA-873F-ACF0-98B98587C3CD}"/>
              </a:ext>
            </a:extLst>
          </p:cNvPr>
          <p:cNvSpPr txBox="1"/>
          <p:nvPr/>
        </p:nvSpPr>
        <p:spPr>
          <a:xfrm>
            <a:off x="10366198" y="2963497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5D16A17-6DB9-DF75-267C-C80B68BB44C4}"/>
              </a:ext>
            </a:extLst>
          </p:cNvPr>
          <p:cNvCxnSpPr>
            <a:cxnSpLocks/>
          </p:cNvCxnSpPr>
          <p:nvPr/>
        </p:nvCxnSpPr>
        <p:spPr>
          <a:xfrm>
            <a:off x="6801222" y="3105970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019F7CA5-AE12-1E67-7F77-E65607E49E73}"/>
              </a:ext>
            </a:extLst>
          </p:cNvPr>
          <p:cNvSpPr/>
          <p:nvPr/>
        </p:nvSpPr>
        <p:spPr>
          <a:xfrm>
            <a:off x="6917534" y="3059870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8C68C7B-B1AC-F362-560B-4FA4D018F2ED}"/>
              </a:ext>
            </a:extLst>
          </p:cNvPr>
          <p:cNvSpPr/>
          <p:nvPr/>
        </p:nvSpPr>
        <p:spPr>
          <a:xfrm>
            <a:off x="7247432" y="3059870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4F24348-EF19-3B2F-A9C2-CE0D931BCE7D}"/>
              </a:ext>
            </a:extLst>
          </p:cNvPr>
          <p:cNvSpPr/>
          <p:nvPr/>
        </p:nvSpPr>
        <p:spPr>
          <a:xfrm>
            <a:off x="7577331" y="3059870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8FFE71C-24A9-95B4-34A8-45300E2BDD73}"/>
              </a:ext>
            </a:extLst>
          </p:cNvPr>
          <p:cNvSpPr/>
          <p:nvPr/>
        </p:nvSpPr>
        <p:spPr>
          <a:xfrm>
            <a:off x="7907229" y="3059870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147CF46-7F6B-8B0A-F5CB-CF08DF80B5CD}"/>
              </a:ext>
            </a:extLst>
          </p:cNvPr>
          <p:cNvSpPr/>
          <p:nvPr/>
        </p:nvSpPr>
        <p:spPr>
          <a:xfrm>
            <a:off x="8237127" y="3059870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7D6DFE2-14E8-A1C4-88A0-9B1BF5555EC5}"/>
              </a:ext>
            </a:extLst>
          </p:cNvPr>
          <p:cNvSpPr/>
          <p:nvPr/>
        </p:nvSpPr>
        <p:spPr>
          <a:xfrm>
            <a:off x="8567026" y="3059870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5FDCC7B-D3F3-85F2-5F3F-04D6CD9BCCB4}"/>
              </a:ext>
            </a:extLst>
          </p:cNvPr>
          <p:cNvSpPr/>
          <p:nvPr/>
        </p:nvSpPr>
        <p:spPr>
          <a:xfrm>
            <a:off x="8896924" y="3059870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2FA5DD4-3BAA-CF7E-DEBC-257C3BD1F86E}"/>
              </a:ext>
            </a:extLst>
          </p:cNvPr>
          <p:cNvSpPr/>
          <p:nvPr/>
        </p:nvSpPr>
        <p:spPr>
          <a:xfrm>
            <a:off x="9226822" y="3059870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D41BDE7-53E1-E48C-D8EA-DB676C826922}"/>
              </a:ext>
            </a:extLst>
          </p:cNvPr>
          <p:cNvSpPr/>
          <p:nvPr/>
        </p:nvSpPr>
        <p:spPr>
          <a:xfrm>
            <a:off x="9906241" y="3059870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56CA018-2AAF-E8EA-3601-415A92E20044}"/>
              </a:ext>
            </a:extLst>
          </p:cNvPr>
          <p:cNvSpPr/>
          <p:nvPr/>
        </p:nvSpPr>
        <p:spPr>
          <a:xfrm>
            <a:off x="9580572" y="3059870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B955495-E24B-9861-9DA7-81390A99E320}"/>
              </a:ext>
            </a:extLst>
          </p:cNvPr>
          <p:cNvCxnSpPr>
            <a:cxnSpLocks/>
          </p:cNvCxnSpPr>
          <p:nvPr/>
        </p:nvCxnSpPr>
        <p:spPr>
          <a:xfrm flipV="1">
            <a:off x="6966032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0022C29-CDD9-FBC4-FA05-ABD9AA35E5EF}"/>
              </a:ext>
            </a:extLst>
          </p:cNvPr>
          <p:cNvCxnSpPr>
            <a:cxnSpLocks/>
          </p:cNvCxnSpPr>
          <p:nvPr/>
        </p:nvCxnSpPr>
        <p:spPr>
          <a:xfrm flipV="1">
            <a:off x="7622343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7865D6EB-A556-FBDA-709F-B73B3CCE5453}"/>
              </a:ext>
            </a:extLst>
          </p:cNvPr>
          <p:cNvCxnSpPr>
            <a:cxnSpLocks/>
          </p:cNvCxnSpPr>
          <p:nvPr/>
        </p:nvCxnSpPr>
        <p:spPr>
          <a:xfrm flipV="1">
            <a:off x="8615524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90A012C-3A8D-73F2-EDE4-1F95293D6343}"/>
              </a:ext>
            </a:extLst>
          </p:cNvPr>
          <p:cNvCxnSpPr>
            <a:cxnSpLocks/>
          </p:cNvCxnSpPr>
          <p:nvPr/>
        </p:nvCxnSpPr>
        <p:spPr>
          <a:xfrm flipV="1">
            <a:off x="9271835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895A78F-4051-2919-ACB5-31222295996E}"/>
              </a:ext>
            </a:extLst>
          </p:cNvPr>
          <p:cNvCxnSpPr>
            <a:cxnSpLocks/>
          </p:cNvCxnSpPr>
          <p:nvPr/>
        </p:nvCxnSpPr>
        <p:spPr>
          <a:xfrm flipV="1">
            <a:off x="9951634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BB90564-2640-8740-A17C-ABFCA50F51CA}"/>
              </a:ext>
            </a:extLst>
          </p:cNvPr>
          <p:cNvCxnSpPr>
            <a:cxnSpLocks/>
          </p:cNvCxnSpPr>
          <p:nvPr/>
        </p:nvCxnSpPr>
        <p:spPr>
          <a:xfrm>
            <a:off x="6801222" y="4399525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53901237-B992-CE35-35BF-C184022AB478}"/>
              </a:ext>
            </a:extLst>
          </p:cNvPr>
          <p:cNvSpPr/>
          <p:nvPr/>
        </p:nvSpPr>
        <p:spPr>
          <a:xfrm>
            <a:off x="6917534" y="4353423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98B22F7-50F6-460E-C747-3AE503A996EF}"/>
              </a:ext>
            </a:extLst>
          </p:cNvPr>
          <p:cNvSpPr/>
          <p:nvPr/>
        </p:nvSpPr>
        <p:spPr>
          <a:xfrm>
            <a:off x="7247432" y="4353423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74934CD-7388-86AB-25E4-C3284329A13E}"/>
              </a:ext>
            </a:extLst>
          </p:cNvPr>
          <p:cNvSpPr/>
          <p:nvPr/>
        </p:nvSpPr>
        <p:spPr>
          <a:xfrm>
            <a:off x="7577331" y="4353423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A201128-67F9-41FD-4B80-874DFE5F92C3}"/>
              </a:ext>
            </a:extLst>
          </p:cNvPr>
          <p:cNvSpPr/>
          <p:nvPr/>
        </p:nvSpPr>
        <p:spPr>
          <a:xfrm>
            <a:off x="7907229" y="4353423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AD43A17-AFB9-6ACB-85AC-84C714317F9B}"/>
              </a:ext>
            </a:extLst>
          </p:cNvPr>
          <p:cNvSpPr/>
          <p:nvPr/>
        </p:nvSpPr>
        <p:spPr>
          <a:xfrm>
            <a:off x="8237127" y="4353423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E8CD765-4209-F89A-6C74-68AA210A9840}"/>
              </a:ext>
            </a:extLst>
          </p:cNvPr>
          <p:cNvSpPr/>
          <p:nvPr/>
        </p:nvSpPr>
        <p:spPr>
          <a:xfrm>
            <a:off x="8567026" y="4353423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631BFA5-2EFB-F1C9-DF51-581D0E00058A}"/>
              </a:ext>
            </a:extLst>
          </p:cNvPr>
          <p:cNvSpPr/>
          <p:nvPr/>
        </p:nvSpPr>
        <p:spPr>
          <a:xfrm>
            <a:off x="8896924" y="4353423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34111CA-BB0D-BAF3-6E39-0EE0E8285BA0}"/>
              </a:ext>
            </a:extLst>
          </p:cNvPr>
          <p:cNvSpPr/>
          <p:nvPr/>
        </p:nvSpPr>
        <p:spPr>
          <a:xfrm>
            <a:off x="9226822" y="4353423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43B42A0-42BB-5889-8FB3-FC2E2B863933}"/>
              </a:ext>
            </a:extLst>
          </p:cNvPr>
          <p:cNvSpPr/>
          <p:nvPr/>
        </p:nvSpPr>
        <p:spPr>
          <a:xfrm>
            <a:off x="9906241" y="4353423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F5C2748-6A9A-B353-8E0D-B5BCD811789F}"/>
              </a:ext>
            </a:extLst>
          </p:cNvPr>
          <p:cNvSpPr/>
          <p:nvPr/>
        </p:nvSpPr>
        <p:spPr>
          <a:xfrm>
            <a:off x="9580572" y="4353423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070B1A0-F08F-8E31-DE2A-8565807A7557}"/>
              </a:ext>
            </a:extLst>
          </p:cNvPr>
          <p:cNvCxnSpPr>
            <a:cxnSpLocks/>
          </p:cNvCxnSpPr>
          <p:nvPr/>
        </p:nvCxnSpPr>
        <p:spPr>
          <a:xfrm flipV="1">
            <a:off x="7293534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23C32C9-7ACC-F0BB-3C36-9A4926AC6C8C}"/>
              </a:ext>
            </a:extLst>
          </p:cNvPr>
          <p:cNvCxnSpPr>
            <a:cxnSpLocks/>
          </p:cNvCxnSpPr>
          <p:nvPr/>
        </p:nvCxnSpPr>
        <p:spPr>
          <a:xfrm flipV="1">
            <a:off x="7625829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44414AEA-72C8-455F-FF75-FAE8FF80EF34}"/>
              </a:ext>
            </a:extLst>
          </p:cNvPr>
          <p:cNvCxnSpPr>
            <a:cxnSpLocks/>
          </p:cNvCxnSpPr>
          <p:nvPr/>
        </p:nvCxnSpPr>
        <p:spPr>
          <a:xfrm flipV="1">
            <a:off x="8284178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B81671E-4FC0-8E63-00C3-9A914BD22C66}"/>
              </a:ext>
            </a:extLst>
          </p:cNvPr>
          <p:cNvCxnSpPr>
            <a:cxnSpLocks/>
          </p:cNvCxnSpPr>
          <p:nvPr/>
        </p:nvCxnSpPr>
        <p:spPr>
          <a:xfrm flipV="1">
            <a:off x="9275321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5DB9BF0C-3044-A512-3B0A-50C7E19A3440}"/>
              </a:ext>
            </a:extLst>
          </p:cNvPr>
          <p:cNvSpPr txBox="1"/>
          <p:nvPr/>
        </p:nvSpPr>
        <p:spPr>
          <a:xfrm>
            <a:off x="10366198" y="3611409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5E92D77-0F09-8A2F-DED8-6847003295E2}"/>
              </a:ext>
            </a:extLst>
          </p:cNvPr>
          <p:cNvSpPr txBox="1"/>
          <p:nvPr/>
        </p:nvSpPr>
        <p:spPr>
          <a:xfrm>
            <a:off x="10366198" y="4259321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572E3F4A-BA5E-337A-FC86-1689973063AF}"/>
                  </a:ext>
                </a:extLst>
              </p:cNvPr>
              <p:cNvSpPr txBox="1"/>
              <p:nvPr/>
            </p:nvSpPr>
            <p:spPr>
              <a:xfrm>
                <a:off x="5499737" y="1816689"/>
                <a:ext cx="27460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𝑔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=−0.3⇒</m:t>
                    </m:r>
                    <m:r>
                      <m:rPr>
                        <m:sty m:val="p"/>
                      </m:rPr>
                      <a:rPr lang="en-US" sz="1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sign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=−1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572E3F4A-BA5E-337A-FC86-16899730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37" y="1816689"/>
                <a:ext cx="2746009" cy="307777"/>
              </a:xfrm>
              <a:prstGeom prst="rect">
                <a:avLst/>
              </a:prstGeom>
              <a:blipFill>
                <a:blip r:embed="rId4"/>
                <a:stretch>
                  <a:fillRect l="-66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C377E22-48F6-7957-4FE6-B73415F59A24}"/>
              </a:ext>
            </a:extLst>
          </p:cNvPr>
          <p:cNvCxnSpPr>
            <a:cxnSpLocks/>
          </p:cNvCxnSpPr>
          <p:nvPr/>
        </p:nvCxnSpPr>
        <p:spPr>
          <a:xfrm>
            <a:off x="5817512" y="4609232"/>
            <a:ext cx="55551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EED5F13-743D-5FDF-2296-A51D846324B6}"/>
              </a:ext>
            </a:extLst>
          </p:cNvPr>
          <p:cNvCxnSpPr>
            <a:cxnSpLocks/>
          </p:cNvCxnSpPr>
          <p:nvPr/>
        </p:nvCxnSpPr>
        <p:spPr>
          <a:xfrm>
            <a:off x="6809839" y="5497556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id="{6C72E565-F1C6-C5F5-14E6-B5FE47A004CA}"/>
              </a:ext>
            </a:extLst>
          </p:cNvPr>
          <p:cNvSpPr/>
          <p:nvPr/>
        </p:nvSpPr>
        <p:spPr>
          <a:xfrm>
            <a:off x="6926152" y="5451455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F56F4D5-2E0B-02BD-B059-F46FC431C207}"/>
              </a:ext>
            </a:extLst>
          </p:cNvPr>
          <p:cNvSpPr/>
          <p:nvPr/>
        </p:nvSpPr>
        <p:spPr>
          <a:xfrm>
            <a:off x="7256050" y="5451455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03BE9-8A65-BA52-CE7C-835ED3E70C60}"/>
              </a:ext>
            </a:extLst>
          </p:cNvPr>
          <p:cNvSpPr/>
          <p:nvPr/>
        </p:nvSpPr>
        <p:spPr>
          <a:xfrm>
            <a:off x="7585948" y="5451455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A62BD94-13F3-D61D-14E4-8B90B685B5C0}"/>
              </a:ext>
            </a:extLst>
          </p:cNvPr>
          <p:cNvSpPr/>
          <p:nvPr/>
        </p:nvSpPr>
        <p:spPr>
          <a:xfrm>
            <a:off x="7915847" y="5451455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289B8C-5D8B-041E-E60E-FD59BDA1F360}"/>
              </a:ext>
            </a:extLst>
          </p:cNvPr>
          <p:cNvSpPr/>
          <p:nvPr/>
        </p:nvSpPr>
        <p:spPr>
          <a:xfrm>
            <a:off x="8245745" y="5451455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9BF7817-EDF5-8680-B26B-F59072BC2AC4}"/>
              </a:ext>
            </a:extLst>
          </p:cNvPr>
          <p:cNvSpPr/>
          <p:nvPr/>
        </p:nvSpPr>
        <p:spPr>
          <a:xfrm>
            <a:off x="8575643" y="5451455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F60EB02-5945-72A3-24BA-5ED7065BA59F}"/>
              </a:ext>
            </a:extLst>
          </p:cNvPr>
          <p:cNvSpPr/>
          <p:nvPr/>
        </p:nvSpPr>
        <p:spPr>
          <a:xfrm>
            <a:off x="8905542" y="5451455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81A78D61-7B6F-4A19-3FD2-F99B1D25A43C}"/>
              </a:ext>
            </a:extLst>
          </p:cNvPr>
          <p:cNvSpPr/>
          <p:nvPr/>
        </p:nvSpPr>
        <p:spPr>
          <a:xfrm>
            <a:off x="9235440" y="5451455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C37C751-F5E8-5159-C23A-F82EA2A9B3CA}"/>
              </a:ext>
            </a:extLst>
          </p:cNvPr>
          <p:cNvSpPr/>
          <p:nvPr/>
        </p:nvSpPr>
        <p:spPr>
          <a:xfrm>
            <a:off x="9914859" y="5451455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BAB786C-C9C7-A6CA-BE66-538A8B50386F}"/>
              </a:ext>
            </a:extLst>
          </p:cNvPr>
          <p:cNvSpPr/>
          <p:nvPr/>
        </p:nvSpPr>
        <p:spPr>
          <a:xfrm>
            <a:off x="9589190" y="5451455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5D15006-FF39-3C31-76AF-5EFCD393FAE0}"/>
              </a:ext>
            </a:extLst>
          </p:cNvPr>
          <p:cNvCxnSpPr>
            <a:cxnSpLocks/>
          </p:cNvCxnSpPr>
          <p:nvPr/>
        </p:nvCxnSpPr>
        <p:spPr>
          <a:xfrm flipV="1">
            <a:off x="7302152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C30F43F-83CB-ED9C-78DF-8E66D0349F34}"/>
              </a:ext>
            </a:extLst>
          </p:cNvPr>
          <p:cNvCxnSpPr>
            <a:cxnSpLocks/>
          </p:cNvCxnSpPr>
          <p:nvPr/>
        </p:nvCxnSpPr>
        <p:spPr>
          <a:xfrm flipV="1">
            <a:off x="7634447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3C8BAA2-6BF0-C549-67D0-FF8754EA9C9E}"/>
              </a:ext>
            </a:extLst>
          </p:cNvPr>
          <p:cNvCxnSpPr>
            <a:cxnSpLocks/>
          </p:cNvCxnSpPr>
          <p:nvPr/>
        </p:nvCxnSpPr>
        <p:spPr>
          <a:xfrm flipV="1">
            <a:off x="8296281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12AA0901-C64C-007F-7138-4D1050541A07}"/>
              </a:ext>
            </a:extLst>
          </p:cNvPr>
          <p:cNvCxnSpPr>
            <a:cxnSpLocks/>
          </p:cNvCxnSpPr>
          <p:nvPr/>
        </p:nvCxnSpPr>
        <p:spPr>
          <a:xfrm flipV="1">
            <a:off x="9283938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43B6D09-81E6-781F-99A9-06DEDE2C2820}"/>
              </a:ext>
            </a:extLst>
          </p:cNvPr>
          <p:cNvCxnSpPr>
            <a:cxnSpLocks/>
          </p:cNvCxnSpPr>
          <p:nvPr/>
        </p:nvCxnSpPr>
        <p:spPr>
          <a:xfrm flipV="1">
            <a:off x="9961151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7478695D-D6DF-09AB-01D7-2BD2B3FB5F38}"/>
              </a:ext>
            </a:extLst>
          </p:cNvPr>
          <p:cNvSpPr txBox="1"/>
          <p:nvPr/>
        </p:nvSpPr>
        <p:spPr>
          <a:xfrm>
            <a:off x="10374815" y="5357352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F3D0665-22C3-D6E2-5812-FBADD15BD08D}"/>
              </a:ext>
            </a:extLst>
          </p:cNvPr>
          <p:cNvSpPr txBox="1"/>
          <p:nvPr/>
        </p:nvSpPr>
        <p:spPr>
          <a:xfrm>
            <a:off x="5281152" y="4729117"/>
            <a:ext cx="164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Superposed </a:t>
            </a:r>
          </a:p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symbols at the AP: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A58FCB8-FC0B-17F7-9B46-F00B3C035A41}"/>
              </a:ext>
            </a:extLst>
          </p:cNvPr>
          <p:cNvCxnSpPr>
            <a:cxnSpLocks/>
          </p:cNvCxnSpPr>
          <p:nvPr/>
        </p:nvCxnSpPr>
        <p:spPr>
          <a:xfrm flipV="1">
            <a:off x="8622496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875DD43-E806-3579-4B58-938A55732A42}"/>
              </a:ext>
            </a:extLst>
          </p:cNvPr>
          <p:cNvCxnSpPr>
            <a:cxnSpLocks/>
          </p:cNvCxnSpPr>
          <p:nvPr/>
        </p:nvCxnSpPr>
        <p:spPr>
          <a:xfrm flipV="1">
            <a:off x="6963636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0274E125-6972-82CF-A325-F0ABBE175E4F}"/>
              </a:ext>
            </a:extLst>
          </p:cNvPr>
          <p:cNvCxnSpPr>
            <a:cxnSpLocks/>
          </p:cNvCxnSpPr>
          <p:nvPr/>
        </p:nvCxnSpPr>
        <p:spPr>
          <a:xfrm flipV="1">
            <a:off x="7962503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4" name="Left Brace 193">
            <a:extLst>
              <a:ext uri="{FF2B5EF4-FFF2-40B4-BE49-F238E27FC236}">
                <a16:creationId xmlns:a16="http://schemas.microsoft.com/office/drawing/2014/main" id="{DDF14440-5544-ABDA-E1B7-8202868F21AC}"/>
              </a:ext>
            </a:extLst>
          </p:cNvPr>
          <p:cNvSpPr/>
          <p:nvPr/>
        </p:nvSpPr>
        <p:spPr>
          <a:xfrm rot="16200000">
            <a:off x="7062205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Left Brace 194">
            <a:extLst>
              <a:ext uri="{FF2B5EF4-FFF2-40B4-BE49-F238E27FC236}">
                <a16:creationId xmlns:a16="http://schemas.microsoft.com/office/drawing/2014/main" id="{1B555480-97E5-6A58-12EC-7BF558CC11B4}"/>
              </a:ext>
            </a:extLst>
          </p:cNvPr>
          <p:cNvSpPr/>
          <p:nvPr/>
        </p:nvSpPr>
        <p:spPr>
          <a:xfrm rot="16200000">
            <a:off x="7726571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Left Brace 195">
            <a:extLst>
              <a:ext uri="{FF2B5EF4-FFF2-40B4-BE49-F238E27FC236}">
                <a16:creationId xmlns:a16="http://schemas.microsoft.com/office/drawing/2014/main" id="{C5ABFEF9-7ED8-376E-C93E-BBF5D584B225}"/>
              </a:ext>
            </a:extLst>
          </p:cNvPr>
          <p:cNvSpPr/>
          <p:nvPr/>
        </p:nvSpPr>
        <p:spPr>
          <a:xfrm rot="16200000">
            <a:off x="8389438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Left Brace 196">
            <a:extLst>
              <a:ext uri="{FF2B5EF4-FFF2-40B4-BE49-F238E27FC236}">
                <a16:creationId xmlns:a16="http://schemas.microsoft.com/office/drawing/2014/main" id="{648CD48A-08B2-BCDD-CF0A-BAEAC62E2562}"/>
              </a:ext>
            </a:extLst>
          </p:cNvPr>
          <p:cNvSpPr/>
          <p:nvPr/>
        </p:nvSpPr>
        <p:spPr>
          <a:xfrm rot="16200000">
            <a:off x="9050903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Left Brace 197">
            <a:extLst>
              <a:ext uri="{FF2B5EF4-FFF2-40B4-BE49-F238E27FC236}">
                <a16:creationId xmlns:a16="http://schemas.microsoft.com/office/drawing/2014/main" id="{399C4342-D14F-73B8-5EE7-DF54BE504D69}"/>
              </a:ext>
            </a:extLst>
          </p:cNvPr>
          <p:cNvSpPr/>
          <p:nvPr/>
        </p:nvSpPr>
        <p:spPr>
          <a:xfrm rot="16200000">
            <a:off x="9716671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DEECBD9-B49D-5257-42FB-9AFA5885D889}"/>
                  </a:ext>
                </a:extLst>
              </p:cNvPr>
              <p:cNvSpPr txBox="1"/>
              <p:nvPr/>
            </p:nvSpPr>
            <p:spPr>
              <a:xfrm>
                <a:off x="6673693" y="5780538"/>
                <a:ext cx="737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DEECBD9-B49D-5257-42FB-9AFA5885D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693" y="5780538"/>
                <a:ext cx="73738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92D7C13-11FD-0D61-4C82-5A1DEA28B1D8}"/>
                  </a:ext>
                </a:extLst>
              </p:cNvPr>
              <p:cNvSpPr txBox="1"/>
              <p:nvPr/>
            </p:nvSpPr>
            <p:spPr>
              <a:xfrm>
                <a:off x="7299215" y="5780538"/>
                <a:ext cx="73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92D7C13-11FD-0D61-4C82-5A1DEA28B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15" y="5780538"/>
                <a:ext cx="73321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A8BD8B2-1101-6D76-49DD-8694E2773322}"/>
                  </a:ext>
                </a:extLst>
              </p:cNvPr>
              <p:cNvSpPr txBox="1"/>
              <p:nvPr/>
            </p:nvSpPr>
            <p:spPr>
              <a:xfrm>
                <a:off x="7929054" y="5780538"/>
                <a:ext cx="737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A8BD8B2-1101-6D76-49DD-8694E277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54" y="5780538"/>
                <a:ext cx="7373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DDEFFFC-341B-CD7D-E4CA-BBB0EFBD7F54}"/>
                  </a:ext>
                </a:extLst>
              </p:cNvPr>
              <p:cNvSpPr txBox="1"/>
              <p:nvPr/>
            </p:nvSpPr>
            <p:spPr>
              <a:xfrm>
                <a:off x="8558894" y="5780538"/>
                <a:ext cx="872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DDEFFFC-341B-CD7D-E4CA-BBB0EFBD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894" y="5780538"/>
                <a:ext cx="87203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F87E22C-F12C-4040-3904-CCCF819FDC62}"/>
                  </a:ext>
                </a:extLst>
              </p:cNvPr>
              <p:cNvSpPr txBox="1"/>
              <p:nvPr/>
            </p:nvSpPr>
            <p:spPr>
              <a:xfrm>
                <a:off x="9321481" y="5780538"/>
                <a:ext cx="864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F87E22C-F12C-4040-3904-CCCF819FD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81" y="5780538"/>
                <a:ext cx="86433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Arrow: Down 203">
            <a:extLst>
              <a:ext uri="{FF2B5EF4-FFF2-40B4-BE49-F238E27FC236}">
                <a16:creationId xmlns:a16="http://schemas.microsoft.com/office/drawing/2014/main" id="{931B2961-CAF7-4ACE-C6A7-8393F56CA1F6}"/>
              </a:ext>
            </a:extLst>
          </p:cNvPr>
          <p:cNvSpPr/>
          <p:nvPr/>
        </p:nvSpPr>
        <p:spPr>
          <a:xfrm flipV="1">
            <a:off x="6941190" y="5578154"/>
            <a:ext cx="65224" cy="97455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Arrow: Down 204">
            <a:extLst>
              <a:ext uri="{FF2B5EF4-FFF2-40B4-BE49-F238E27FC236}">
                <a16:creationId xmlns:a16="http://schemas.microsoft.com/office/drawing/2014/main" id="{3857D7F7-AC93-6A95-ED22-7C845A47A4B1}"/>
              </a:ext>
            </a:extLst>
          </p:cNvPr>
          <p:cNvSpPr/>
          <p:nvPr/>
        </p:nvSpPr>
        <p:spPr>
          <a:xfrm flipV="1">
            <a:off x="7601834" y="5567615"/>
            <a:ext cx="65224" cy="97455"/>
          </a:xfrm>
          <a:prstGeom prst="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Arrow: Down 205">
            <a:extLst>
              <a:ext uri="{FF2B5EF4-FFF2-40B4-BE49-F238E27FC236}">
                <a16:creationId xmlns:a16="http://schemas.microsoft.com/office/drawing/2014/main" id="{0D764386-3B16-E69D-8AEE-5255DA511986}"/>
              </a:ext>
            </a:extLst>
          </p:cNvPr>
          <p:cNvSpPr/>
          <p:nvPr/>
        </p:nvSpPr>
        <p:spPr>
          <a:xfrm flipV="1">
            <a:off x="9241437" y="5574079"/>
            <a:ext cx="65224" cy="97455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Arrow: Down 206">
            <a:extLst>
              <a:ext uri="{FF2B5EF4-FFF2-40B4-BE49-F238E27FC236}">
                <a16:creationId xmlns:a16="http://schemas.microsoft.com/office/drawing/2014/main" id="{21FE1B3E-F7E7-DB80-F9E1-E32F6A599291}"/>
              </a:ext>
            </a:extLst>
          </p:cNvPr>
          <p:cNvSpPr/>
          <p:nvPr/>
        </p:nvSpPr>
        <p:spPr>
          <a:xfrm flipV="1">
            <a:off x="9933218" y="5589471"/>
            <a:ext cx="65224" cy="97455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DA66DFF-AC13-FC7D-8A9D-25B4A0B358D3}"/>
              </a:ext>
            </a:extLst>
          </p:cNvPr>
          <p:cNvSpPr txBox="1"/>
          <p:nvPr/>
        </p:nvSpPr>
        <p:spPr>
          <a:xfrm>
            <a:off x="5562241" y="5543657"/>
            <a:ext cx="1221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Majority vote: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6573FD12-402C-77D4-B79E-C741D6715325}"/>
                  </a:ext>
                </a:extLst>
              </p:cNvPr>
              <p:cNvSpPr txBox="1"/>
              <p:nvPr/>
            </p:nvSpPr>
            <p:spPr>
              <a:xfrm>
                <a:off x="5888824" y="4091546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6573FD12-402C-77D4-B79E-C741D6715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4091546"/>
                <a:ext cx="1036924" cy="307777"/>
              </a:xfrm>
              <a:prstGeom prst="rect">
                <a:avLst/>
              </a:prstGeom>
              <a:blipFill>
                <a:blip r:embed="rId10"/>
                <a:stretch>
                  <a:fillRect t="-3922" r="-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23DC0A4C-A602-858F-D7CC-FD4C0B94F2B0}"/>
                  </a:ext>
                </a:extLst>
              </p:cNvPr>
              <p:cNvSpPr txBox="1"/>
              <p:nvPr/>
            </p:nvSpPr>
            <p:spPr>
              <a:xfrm>
                <a:off x="5888824" y="3433601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23DC0A4C-A602-858F-D7CC-FD4C0B94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3433601"/>
                <a:ext cx="1036924" cy="307777"/>
              </a:xfrm>
              <a:prstGeom prst="rect">
                <a:avLst/>
              </a:prstGeom>
              <a:blipFill>
                <a:blip r:embed="rId11"/>
                <a:stretch>
                  <a:fillRect t="-1961" r="-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9CCA2921-DC73-2077-FEF3-AC1A20F97CD0}"/>
                  </a:ext>
                </a:extLst>
              </p:cNvPr>
              <p:cNvSpPr txBox="1"/>
              <p:nvPr/>
            </p:nvSpPr>
            <p:spPr>
              <a:xfrm>
                <a:off x="5888824" y="2809609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9CCA2921-DC73-2077-FEF3-AC1A20F9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2809609"/>
                <a:ext cx="1036924" cy="307777"/>
              </a:xfrm>
              <a:prstGeom prst="rect">
                <a:avLst/>
              </a:prstGeom>
              <a:blipFill>
                <a:blip r:embed="rId12"/>
                <a:stretch>
                  <a:fillRect t="-4000" r="-17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E87F0E3-C44D-85C6-99CE-96B49BED5AAE}"/>
              </a:ext>
            </a:extLst>
          </p:cNvPr>
          <p:cNvGrpSpPr/>
          <p:nvPr/>
        </p:nvGrpSpPr>
        <p:grpSpPr>
          <a:xfrm flipH="1">
            <a:off x="8087025" y="1845010"/>
            <a:ext cx="900693" cy="695133"/>
            <a:chOff x="7260867" y="-1098589"/>
            <a:chExt cx="900693" cy="695133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BD1340C-8EFB-3293-699F-7DEA8844E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7996" y="-959403"/>
              <a:ext cx="623564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135">
                  <a:extLst>
                    <a:ext uri="{FF2B5EF4-FFF2-40B4-BE49-F238E27FC236}">
                      <a16:creationId xmlns:a16="http://schemas.microsoft.com/office/drawing/2014/main" id="{A01B76D3-D9ED-A21E-6185-4E015010B05E}"/>
                    </a:ext>
                  </a:extLst>
                </p:cNvPr>
                <p:cNvSpPr txBox="1"/>
                <p:nvPr/>
              </p:nvSpPr>
              <p:spPr>
                <a:xfrm>
                  <a:off x="7790471" y="-893452"/>
                  <a:ext cx="315557" cy="297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sz="11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16" name="TextBox 135">
                  <a:extLst>
                    <a:ext uri="{FF2B5EF4-FFF2-40B4-BE49-F238E27FC236}">
                      <a16:creationId xmlns:a16="http://schemas.microsoft.com/office/drawing/2014/main" id="{A01B76D3-D9ED-A21E-6185-4E015010B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471" y="-893452"/>
                  <a:ext cx="315557" cy="2973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TextBox 135">
              <a:extLst>
                <a:ext uri="{FF2B5EF4-FFF2-40B4-BE49-F238E27FC236}">
                  <a16:creationId xmlns:a16="http://schemas.microsoft.com/office/drawing/2014/main" id="{BE523B43-3FD3-B659-52E3-09F093DD2BF4}"/>
                </a:ext>
              </a:extLst>
            </p:cNvPr>
            <p:cNvSpPr txBox="1"/>
            <p:nvPr/>
          </p:nvSpPr>
          <p:spPr>
            <a:xfrm>
              <a:off x="7266410" y="-1098589"/>
              <a:ext cx="367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1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2E54ACF-F159-3899-0C4D-6677D286C112}"/>
                </a:ext>
              </a:extLst>
            </p:cNvPr>
            <p:cNvCxnSpPr>
              <a:cxnSpLocks/>
            </p:cNvCxnSpPr>
            <p:nvPr/>
          </p:nvCxnSpPr>
          <p:spPr>
            <a:xfrm>
              <a:off x="7602619" y="-747942"/>
              <a:ext cx="211985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219" name="Arc 218">
              <a:extLst>
                <a:ext uri="{FF2B5EF4-FFF2-40B4-BE49-F238E27FC236}">
                  <a16:creationId xmlns:a16="http://schemas.microsoft.com/office/drawing/2014/main" id="{90CA50BF-3687-3529-AEE1-0E9015E5DF36}"/>
                </a:ext>
              </a:extLst>
            </p:cNvPr>
            <p:cNvSpPr/>
            <p:nvPr/>
          </p:nvSpPr>
          <p:spPr>
            <a:xfrm>
              <a:off x="7521659" y="-865423"/>
              <a:ext cx="230700" cy="202498"/>
            </a:xfrm>
            <a:prstGeom prst="arc">
              <a:avLst>
                <a:gd name="adj1" fmla="val 4456924"/>
                <a:gd name="adj2" fmla="val 12779853"/>
              </a:avLst>
            </a:prstGeom>
            <a:noFill/>
            <a:ln w="3175" cap="flat" cmpd="sng" algn="ctr">
              <a:solidFill>
                <a:srgbClr val="70AD47"/>
              </a:solidFill>
              <a:prstDash val="solid"/>
              <a:miter lim="800000"/>
              <a:headEnd type="triangle" w="sm" len="sm"/>
              <a:tailEnd type="non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135">
                  <a:extLst>
                    <a:ext uri="{FF2B5EF4-FFF2-40B4-BE49-F238E27FC236}">
                      <a16:creationId xmlns:a16="http://schemas.microsoft.com/office/drawing/2014/main" id="{2306201B-8ECA-9532-E093-79481590AB49}"/>
                    </a:ext>
                  </a:extLst>
                </p:cNvPr>
                <p:cNvSpPr txBox="1"/>
                <p:nvPr/>
              </p:nvSpPr>
              <p:spPr>
                <a:xfrm>
                  <a:off x="7333805" y="-687568"/>
                  <a:ext cx="2356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21" name="TextBox 135">
                  <a:extLst>
                    <a:ext uri="{FF2B5EF4-FFF2-40B4-BE49-F238E27FC236}">
                      <a16:creationId xmlns:a16="http://schemas.microsoft.com/office/drawing/2014/main" id="{2306201B-8ECA-9532-E093-79481590A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805" y="-687568"/>
                  <a:ext cx="235625" cy="2616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Box 135">
              <a:extLst>
                <a:ext uri="{FF2B5EF4-FFF2-40B4-BE49-F238E27FC236}">
                  <a16:creationId xmlns:a16="http://schemas.microsoft.com/office/drawing/2014/main" id="{4BB85C4F-83B7-AE78-425B-A8DFA2DAB378}"/>
                </a:ext>
              </a:extLst>
            </p:cNvPr>
            <p:cNvSpPr txBox="1"/>
            <p:nvPr/>
          </p:nvSpPr>
          <p:spPr>
            <a:xfrm>
              <a:off x="7558462" y="-665066"/>
              <a:ext cx="214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100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83A190-AFFD-7A81-91B5-8B533308C9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0075" y="-553037"/>
              <a:ext cx="0" cy="57441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C865820-D6A3-FE3F-08D1-E7CFC7BFE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996" y="-961948"/>
              <a:ext cx="0" cy="71399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4F80A97-B08D-45C1-E69F-00A77B14D09E}"/>
                </a:ext>
              </a:extLst>
            </p:cNvPr>
            <p:cNvCxnSpPr>
              <a:cxnSpLocks/>
            </p:cNvCxnSpPr>
            <p:nvPr/>
          </p:nvCxnSpPr>
          <p:spPr>
            <a:xfrm>
              <a:off x="7260867" y="-936846"/>
              <a:ext cx="115899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9759A4-19C5-F444-85FF-3EE37E513AE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26" y="-557042"/>
              <a:ext cx="87140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7444983-C2A0-11D5-0404-7F253530AC05}"/>
                </a:ext>
              </a:extLst>
            </p:cNvPr>
            <p:cNvCxnSpPr>
              <a:cxnSpLocks/>
            </p:cNvCxnSpPr>
            <p:nvPr/>
          </p:nvCxnSpPr>
          <p:spPr>
            <a:xfrm>
              <a:off x="7374115" y="-931441"/>
              <a:ext cx="231124" cy="177936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064055B-94A1-48BE-0DD5-75E06F67DA65}"/>
              </a:ext>
            </a:extLst>
          </p:cNvPr>
          <p:cNvCxnSpPr/>
          <p:nvPr/>
        </p:nvCxnSpPr>
        <p:spPr bwMode="auto">
          <a:xfrm>
            <a:off x="8997744" y="2006753"/>
            <a:ext cx="2837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6CB51569-BE63-9722-A663-608309DE816F}"/>
              </a:ext>
            </a:extLst>
          </p:cNvPr>
          <p:cNvCxnSpPr>
            <a:cxnSpLocks/>
          </p:cNvCxnSpPr>
          <p:nvPr/>
        </p:nvCxnSpPr>
        <p:spPr bwMode="auto">
          <a:xfrm>
            <a:off x="9276688" y="2005626"/>
            <a:ext cx="0" cy="5637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3E997B17-BFAF-7D5F-39D8-828044AA97B5}"/>
              </a:ext>
            </a:extLst>
          </p:cNvPr>
          <p:cNvCxnSpPr>
            <a:cxnSpLocks/>
          </p:cNvCxnSpPr>
          <p:nvPr/>
        </p:nvCxnSpPr>
        <p:spPr bwMode="auto">
          <a:xfrm>
            <a:off x="8958959" y="2386557"/>
            <a:ext cx="0" cy="1851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1F0A459A-6640-D9EF-0CCE-C1A288AE8E7B}"/>
              </a:ext>
            </a:extLst>
          </p:cNvPr>
          <p:cNvSpPr txBox="1"/>
          <p:nvPr/>
        </p:nvSpPr>
        <p:spPr>
          <a:xfrm>
            <a:off x="9306661" y="229780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FSK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0A8E226-A869-A06A-55C8-66521B78E770}"/>
              </a:ext>
            </a:extLst>
          </p:cNvPr>
          <p:cNvSpPr/>
          <p:nvPr/>
        </p:nvSpPr>
        <p:spPr bwMode="auto">
          <a:xfrm>
            <a:off x="8911324" y="2464382"/>
            <a:ext cx="410972" cy="457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205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59C4D2-672E-74B3-517D-BE88039F954A}"/>
              </a:ext>
            </a:extLst>
          </p:cNvPr>
          <p:cNvSpPr txBox="1"/>
          <p:nvPr/>
        </p:nvSpPr>
        <p:spPr>
          <a:xfrm>
            <a:off x="337387" y="3784797"/>
            <a:ext cx="171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STAs update their models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2C88462-4F18-B0E1-4410-49FD6D90E3F0}"/>
              </a:ext>
            </a:extLst>
          </p:cNvPr>
          <p:cNvSpPr/>
          <p:nvPr/>
        </p:nvSpPr>
        <p:spPr bwMode="auto">
          <a:xfrm>
            <a:off x="851141" y="3052407"/>
            <a:ext cx="271624" cy="594247"/>
          </a:xfrm>
          <a:prstGeom prst="arc">
            <a:avLst>
              <a:gd name="adj1" fmla="val 1389694"/>
              <a:gd name="adj2" fmla="val 4340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A9FA34-CA53-A5CD-5854-FC8FA9EE56F3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D3F23C-AAF8-0125-B6C9-E74A1AC69D12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62AAC-15EF-DEB1-4214-A2F11C95B751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9F3811-9E64-8E2E-0161-5539ECBFB0D3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B2A38-554A-9D61-2F14-B9D33C82ACF3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5A104D-CDEA-5B24-0D87-C4197C978E22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3EFED-C0F8-29B6-7B72-EB4C2F628F68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594DFA-F96C-2CDD-807B-86EECBC9B900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0A2346-EF07-0684-EBD9-5E73A4FC2FF6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6A5787-3B5F-C7F3-3007-92EEC3B1233D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0E17C7-9C8B-DDF9-703A-527BAA48FF9C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48E7D-EADB-6DBE-477B-4BED36F6C6C0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67B8D-AF89-30F8-999C-03303CA1292A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A2AFB4-572E-15C8-77CC-B690A6CC9D1F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AA1035-8649-628B-0027-8FA72639BCC3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AA1035-8649-628B-0027-8FA72639B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6E6A76-BBA5-4E5B-ACE0-EF4694DDF288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6E6A76-BBA5-4E5B-ACE0-EF4694DD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3802D0-53D4-22FB-A45D-1CAA624BF139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3802D0-53D4-22FB-A45D-1CAA624BF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CF8EDA-FFCB-CDAE-6A64-8FC197EA7E3A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CF8EDA-FFCB-CDAE-6A64-8FC197EA7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5ADCF2-00CE-BD66-649E-B3B88A256193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5ADCF2-00CE-BD66-649E-B3B88A256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E417F9-567A-EFE1-E469-4763B4B8EBE9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E417F9-567A-EFE1-E469-4763B4B8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Down 48">
            <a:extLst>
              <a:ext uri="{FF2B5EF4-FFF2-40B4-BE49-F238E27FC236}">
                <a16:creationId xmlns:a16="http://schemas.microsoft.com/office/drawing/2014/main" id="{304D202F-2E07-EF17-1FEB-4821878215C8}"/>
              </a:ext>
            </a:extLst>
          </p:cNvPr>
          <p:cNvSpPr/>
          <p:nvPr/>
        </p:nvSpPr>
        <p:spPr bwMode="auto">
          <a:xfrm>
            <a:off x="10452584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E1949DC-5CA1-1A59-58C2-CACC62FA45C3}"/>
              </a:ext>
            </a:extLst>
          </p:cNvPr>
          <p:cNvCxnSpPr>
            <a:cxnSpLocks/>
          </p:cNvCxnSpPr>
          <p:nvPr/>
        </p:nvCxnSpPr>
        <p:spPr bwMode="auto">
          <a:xfrm>
            <a:off x="10525125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F5C95F9-9E11-1BF1-1D62-B28714018E39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5F835-6D6D-2BA8-416B-892020AE0C32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9A50D0-4FF9-D84E-BFBB-9F7579D4E59E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ECCE3A-BBDA-0B4B-8123-3A08FDE46F5B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3AB45D-195B-042A-FFCF-821A33CBF974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589275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16283-B251-D38C-F9B2-42705546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04950"/>
            <a:ext cx="5334000" cy="4000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8155EB-8405-8510-7220-E9E4679B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2" y="1524000"/>
            <a:ext cx="5334000" cy="40005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91AA4D2-C568-5619-65EE-ABBD9D67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581650"/>
            <a:ext cx="10361084" cy="68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 this scenario, the test accuracy reaches to 97% while the training loss gradually decreases without sharing the local datasets</a:t>
            </a:r>
          </a:p>
        </p:txBody>
      </p:sp>
    </p:spTree>
    <p:extLst>
      <p:ext uri="{BB962C8B-B14F-4D97-AF65-F5344CB8AC3E}">
        <p14:creationId xmlns:p14="http://schemas.microsoft.com/office/powerpoint/2010/main" val="1250023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5BAE-F69B-94F1-41F6-9B3ABB69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BB00-B2F6-E044-A86F-0CF2186F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for ML and ML for wireless are the two fundamental paths for combining ML and 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Distributed learning is a use case that can affect the design of a wireless network for AI/ML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is a promising way to address the latency challenge of implementation of distributed learning over wireless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Signal superposition in multiple access channels turns out to be a useful phenomenon to compute some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Power control, time-frequency synchronization, CSI acquisition, retransmissions, and compression are several other major aspects for achieving reliable OAC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E313-2EC3-E9ED-1B42-8A6AA2691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CC60-C897-1A3E-B7E0-034CF3DEBA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2916C-1117-2E10-F361-D87BE760E4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26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F294A4-DCF1-7694-787C-4541B50F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E68800-0DF8-D74E-F58C-0F47C48F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95426"/>
            <a:ext cx="10361084" cy="4113213"/>
          </a:xfrm>
        </p:spPr>
        <p:txBody>
          <a:bodyPr/>
          <a:lstStyle/>
          <a:p>
            <a:r>
              <a:rPr lang="en-US" sz="1000" dirty="0"/>
              <a:t>[1] T. O’Shea and J. </a:t>
            </a:r>
            <a:r>
              <a:rPr lang="en-US" sz="1000" dirty="0" err="1"/>
              <a:t>Hoydis</a:t>
            </a:r>
            <a:r>
              <a:rPr lang="en-US" sz="1000" dirty="0"/>
              <a:t>, “An introduction to deep learning for the physical layer,” IEEE Transactions on Cognitive Communications and Networking, vol. 3, no. 4, pp. 563–575, Dec. 2017.</a:t>
            </a:r>
          </a:p>
          <a:p>
            <a:r>
              <a:rPr lang="en-US" sz="1000" dirty="0"/>
              <a:t>[2] H. </a:t>
            </a:r>
            <a:r>
              <a:rPr lang="en-US" sz="1000" dirty="0" err="1"/>
              <a:t>Hellstrom</a:t>
            </a:r>
            <a:r>
              <a:rPr lang="en-US" sz="1000" dirty="0"/>
              <a:t>, J. M. B. da Silva Jr, M. Chen, V. Fodor, V. Poor, and C. </a:t>
            </a:r>
            <a:r>
              <a:rPr lang="en-US" sz="1000" dirty="0" err="1"/>
              <a:t>Fischione</a:t>
            </a:r>
            <a:r>
              <a:rPr lang="en-US" sz="1000" dirty="0"/>
              <a:t>, “Wireless for Machine Learning: a Survey,” Foundations and Trends® in Signal Processing, vol. 15, no, 4, pp. 290-399, 2022</a:t>
            </a:r>
          </a:p>
          <a:p>
            <a:r>
              <a:rPr lang="en-US" sz="1000" dirty="0"/>
              <a:t>[3] P. K. et. al., “Advances and open problems in federated learning,” Foundations and Trends® in Machine Learning, vol. 14, no. 1–2, pp. 1–210, 2021.</a:t>
            </a:r>
          </a:p>
          <a:p>
            <a:r>
              <a:rPr lang="en-US" sz="1000" dirty="0"/>
              <a:t>[4] H. B. McMahan, E. Moore, D. Ramage, S. Hampson, and B. A. y </a:t>
            </a:r>
            <a:r>
              <a:rPr lang="en-US" sz="1000" dirty="0" err="1"/>
              <a:t>Arcas</a:t>
            </a:r>
            <a:r>
              <a:rPr lang="en-US" sz="1000" dirty="0"/>
              <a:t>, “Communication-efficient learning of deep networks from decentralized data,” 2017.</a:t>
            </a:r>
          </a:p>
          <a:p>
            <a:r>
              <a:rPr lang="en-US" sz="1000" dirty="0"/>
              <a:t>[5] A. Singh, P. </a:t>
            </a:r>
            <a:r>
              <a:rPr lang="en-US" sz="1000" dirty="0" err="1"/>
              <a:t>Vepakomma</a:t>
            </a:r>
            <a:r>
              <a:rPr lang="en-US" sz="1000" dirty="0"/>
              <a:t>, O. Gupta, and R. </a:t>
            </a:r>
            <a:r>
              <a:rPr lang="en-US" sz="1000" dirty="0" err="1"/>
              <a:t>Raskar</a:t>
            </a:r>
            <a:r>
              <a:rPr lang="en-US" sz="1000" dirty="0"/>
              <a:t>, “Detailed comparison of communication efficiency of split learning and federated learning,” </a:t>
            </a:r>
            <a:r>
              <a:rPr lang="en-US" sz="1000" dirty="0" err="1"/>
              <a:t>ArXiv</a:t>
            </a:r>
            <a:r>
              <a:rPr lang="en-US" sz="1000" dirty="0"/>
              <a:t>, vol. abs/1909.09145, 2019.</a:t>
            </a:r>
          </a:p>
          <a:p>
            <a:r>
              <a:rPr lang="en-US" sz="1000" dirty="0"/>
              <a:t>[6] M. Chen, D. </a:t>
            </a:r>
            <a:r>
              <a:rPr lang="en-US" sz="1000" dirty="0" err="1"/>
              <a:t>Gunduz</a:t>
            </a:r>
            <a:r>
              <a:rPr lang="en-US" sz="1000" dirty="0"/>
              <a:t>, K. Huang, W. Saad, M. Bennis, A. V. </a:t>
            </a:r>
            <a:r>
              <a:rPr lang="en-US" sz="1000" dirty="0" err="1"/>
              <a:t>Feljan</a:t>
            </a:r>
            <a:r>
              <a:rPr lang="en-US" sz="1000" dirty="0"/>
              <a:t>, and H. V. Poor, "Distributed Learning in Wireless Networks: Recent Progress and Future Challenges," in IEEE Journal on Selected Areas in Communications, vol. 39, no. 12, pp. 3579-3605, Dec. 2021</a:t>
            </a:r>
          </a:p>
          <a:p>
            <a:r>
              <a:rPr lang="en-US" sz="1000" dirty="0"/>
              <a:t>[7] M. </a:t>
            </a:r>
            <a:r>
              <a:rPr lang="en-US" sz="1000" dirty="0" err="1"/>
              <a:t>Goldenbaum</a:t>
            </a:r>
            <a:r>
              <a:rPr lang="en-US" sz="1000" dirty="0"/>
              <a:t>, H. </a:t>
            </a:r>
            <a:r>
              <a:rPr lang="en-US" sz="1000" dirty="0" err="1"/>
              <a:t>Boche</a:t>
            </a:r>
            <a:r>
              <a:rPr lang="en-US" sz="1000" dirty="0"/>
              <a:t>, and S. Stanczak, “Harnessing interference for analog function computation in wireless sensor networks,” IEEE Trans. Signal Process., vol. 61, no. 20, pp. 4893–4906, Oct. 2013.</a:t>
            </a:r>
          </a:p>
          <a:p>
            <a:r>
              <a:rPr lang="en-US" sz="1000" dirty="0"/>
              <a:t>[8] G. Zhu, Y. Wang, and K. Huang, “Broadband analog aggregation for low-latency federated edge learning,”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vol. 19, no. 1, pp. 491–506, Jan. 2020.</a:t>
            </a:r>
          </a:p>
          <a:p>
            <a:r>
              <a:rPr lang="en-US" sz="1000" dirty="0"/>
              <a:t>[9] G. Zhu, Y. Du, D. </a:t>
            </a:r>
            <a:r>
              <a:rPr lang="en-US" sz="1000" dirty="0" err="1"/>
              <a:t>Gunduz</a:t>
            </a:r>
            <a:r>
              <a:rPr lang="en-US" sz="1000" dirty="0"/>
              <a:t>, and K. Huang, “One-bit over-the-air aggregation for communication-efficient federated edge learning: Design and convergence analysis,”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vol. 20, no. 3, pp. 2120–2135, Nov. 2021.</a:t>
            </a:r>
          </a:p>
          <a:p>
            <a:r>
              <a:rPr lang="en-US" sz="1000" dirty="0"/>
              <a:t>[10] J. Bernstein, Y.-X. Wang, K. </a:t>
            </a:r>
            <a:r>
              <a:rPr lang="en-US" sz="1000" dirty="0" err="1"/>
              <a:t>Azizzadenesheli</a:t>
            </a:r>
            <a:r>
              <a:rPr lang="en-US" sz="1000" dirty="0"/>
              <a:t>, and A. </a:t>
            </a:r>
            <a:r>
              <a:rPr lang="en-US" sz="1000" dirty="0" err="1"/>
              <a:t>Anandkumar</a:t>
            </a:r>
            <a:r>
              <a:rPr lang="en-US" sz="1000" dirty="0"/>
              <a:t>, “</a:t>
            </a:r>
            <a:r>
              <a:rPr lang="en-US" sz="1000" dirty="0" err="1"/>
              <a:t>signSGD</a:t>
            </a:r>
            <a:r>
              <a:rPr lang="en-US" sz="1000" dirty="0"/>
              <a:t>: Compressed </a:t>
            </a:r>
            <a:r>
              <a:rPr lang="en-US" sz="1000" dirty="0" err="1"/>
              <a:t>optimisation</a:t>
            </a:r>
            <a:r>
              <a:rPr lang="en-US" sz="1000" dirty="0"/>
              <a:t> for non-convex problems,” in Proc. in International Conference on Machine Learning, vol. 80. Proceedings of Machine Learning Research, 10–15 Jul 2018, pp. 560–569.</a:t>
            </a:r>
          </a:p>
          <a:p>
            <a:r>
              <a:rPr lang="en-US" sz="1000" dirty="0"/>
              <a:t>[11] S. Hoque, M. H. </a:t>
            </a:r>
            <a:r>
              <a:rPr lang="en-US" sz="1000" dirty="0" err="1"/>
              <a:t>Adeli</a:t>
            </a:r>
            <a:r>
              <a:rPr lang="en-US" sz="1000" dirty="0"/>
              <a:t>, A. Sahin, "Chirp-Based Over-The-Air Computation for Long-Range Federated Edge Learning," IEEE International Symposium on Personal, Indoor and Mobile Radio Communications (PIMRC), 2022</a:t>
            </a:r>
          </a:p>
          <a:p>
            <a:r>
              <a:rPr lang="en-US" sz="1000" dirty="0"/>
              <a:t>[12] M. H. </a:t>
            </a:r>
            <a:r>
              <a:rPr lang="en-US" sz="1000" dirty="0" err="1"/>
              <a:t>Adeli</a:t>
            </a:r>
            <a:r>
              <a:rPr lang="en-US" sz="1000" dirty="0"/>
              <a:t>, A. Sahin, "Multi-cell Non-coherent Over-the-Air Computation for Federated Edge Learning," IEEE  International Conference on Communications (ICC), 2022</a:t>
            </a:r>
          </a:p>
          <a:p>
            <a:r>
              <a:rPr lang="en-US" sz="1000" dirty="0"/>
              <a:t>[13 ]A. Sahin, B. Everette, S. Hoque, "Over-the-Air Computation with DFT-spread OFDM for Federated Edge Learning," IEEE Wireless Communications and Networking Conference (WCNC), 2022</a:t>
            </a:r>
          </a:p>
          <a:p>
            <a:r>
              <a:rPr lang="en-US" sz="1000" dirty="0"/>
              <a:t>[14] A. Sahin, B. Everette, S. Hoque, "Distributed Learning over a Wireless Network with FSK-Based Majority Vote," IEEE International Conference on Advanced Communication Technologies and Networking (CommNet), 2021</a:t>
            </a:r>
          </a:p>
          <a:p>
            <a:r>
              <a:rPr lang="en-US" sz="1000" dirty="0"/>
              <a:t>[15] M. M. </a:t>
            </a:r>
            <a:r>
              <a:rPr lang="en-US" sz="1000" dirty="0" err="1"/>
              <a:t>Amiria</a:t>
            </a:r>
            <a:r>
              <a:rPr lang="en-US" sz="1000" dirty="0"/>
              <a:t>, T. M. </a:t>
            </a:r>
            <a:r>
              <a:rPr lang="en-US" sz="1000" dirty="0" err="1"/>
              <a:t>Duman</a:t>
            </a:r>
            <a:r>
              <a:rPr lang="en-US" sz="1000" dirty="0"/>
              <a:t>, D. </a:t>
            </a:r>
            <a:r>
              <a:rPr lang="en-US" sz="1000" dirty="0" err="1"/>
              <a:t>Gunduz</a:t>
            </a:r>
            <a:r>
              <a:rPr lang="en-US" sz="1000" dirty="0"/>
              <a:t>, S. R. Kulkarni, and H. Vincent Poor, “Collaborative machine learning at the wireless edge with blind transmitters,”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pp. 1–1, Mar 2021.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E8FD-DF90-523A-3DFD-7D513D1C7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C0D5E-2021-AE40-F696-CDD5FC3E9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444093-4F0F-A696-EED1-5FE63252CD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7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Learning over A wireless Network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2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E05ECAA-769B-51FD-3E9D-AF0042E744CD}"/>
              </a:ext>
            </a:extLst>
          </p:cNvPr>
          <p:cNvGrpSpPr/>
          <p:nvPr/>
        </p:nvGrpSpPr>
        <p:grpSpPr>
          <a:xfrm>
            <a:off x="1460824" y="2827022"/>
            <a:ext cx="5390387" cy="2058423"/>
            <a:chOff x="1460824" y="3074672"/>
            <a:chExt cx="5390387" cy="2058423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FB19C14-4395-5DBD-2306-181AC0C076A2}"/>
                </a:ext>
              </a:extLst>
            </p:cNvPr>
            <p:cNvSpPr/>
            <p:nvPr/>
          </p:nvSpPr>
          <p:spPr>
            <a:xfrm>
              <a:off x="1460824" y="3253217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35">
                  <a:extLst>
                    <a:ext uri="{FF2B5EF4-FFF2-40B4-BE49-F238E27FC236}">
                      <a16:creationId xmlns:a16="http://schemas.microsoft.com/office/drawing/2014/main" id="{F1F30DF7-3D4F-4C8D-B697-10F73DB38839}"/>
                    </a:ext>
                  </a:extLst>
                </p:cNvPr>
                <p:cNvSpPr txBox="1"/>
                <p:nvPr/>
              </p:nvSpPr>
              <p:spPr>
                <a:xfrm>
                  <a:off x="4340278" y="3283923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5" name="TextBox 135">
                  <a:extLst>
                    <a:ext uri="{FF2B5EF4-FFF2-40B4-BE49-F238E27FC236}">
                      <a16:creationId xmlns:a16="http://schemas.microsoft.com/office/drawing/2014/main" id="{F1F30DF7-3D4F-4C8D-B697-10F73DB38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278" y="3283923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D03182B-B797-F6DB-0097-781C19D77639}"/>
                </a:ext>
              </a:extLst>
            </p:cNvPr>
            <p:cNvSpPr/>
            <p:nvPr/>
          </p:nvSpPr>
          <p:spPr>
            <a:xfrm>
              <a:off x="4568990" y="323994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7" name="Graphic 391" descr="Database outline">
              <a:extLst>
                <a:ext uri="{FF2B5EF4-FFF2-40B4-BE49-F238E27FC236}">
                  <a16:creationId xmlns:a16="http://schemas.microsoft.com/office/drawing/2014/main" id="{E2AE8DBF-8DEB-E8F6-4F2A-796B6ED1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3101329"/>
              <a:ext cx="402677" cy="402677"/>
            </a:xfrm>
            <a:prstGeom prst="rect">
              <a:avLst/>
            </a:prstGeom>
          </p:spPr>
        </p:pic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E8CA9AF-F1A1-CC48-DC4B-9171AF657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3285668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3C95028-EAD5-F3D2-D81B-73EB624D9988}"/>
                </a:ext>
              </a:extLst>
            </p:cNvPr>
            <p:cNvSpPr txBox="1"/>
            <p:nvPr/>
          </p:nvSpPr>
          <p:spPr>
            <a:xfrm>
              <a:off x="4953000" y="3144113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EA06350-D37A-E4E7-0581-1498D5714B74}"/>
                </a:ext>
              </a:extLst>
            </p:cNvPr>
            <p:cNvGrpSpPr/>
            <p:nvPr/>
          </p:nvGrpSpPr>
          <p:grpSpPr>
            <a:xfrm>
              <a:off x="4435222" y="3074672"/>
              <a:ext cx="130908" cy="213640"/>
              <a:chOff x="3162869" y="1587873"/>
              <a:chExt cx="130908" cy="213640"/>
            </a:xfrm>
          </p:grpSpPr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BDBEBDF0-BABA-188A-ED8A-9C28938A0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92B7B7F-E81C-C953-6402-48DEEFDE6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94A5856-59BE-A763-F83C-FD9270C06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3D637AE-F325-EAB3-3828-812CA2F8C803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 flipH="1">
              <a:off x="4495705" y="3285668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5" name="TextBox 135">
              <a:extLst>
                <a:ext uri="{FF2B5EF4-FFF2-40B4-BE49-F238E27FC236}">
                  <a16:creationId xmlns:a16="http://schemas.microsoft.com/office/drawing/2014/main" id="{0D722E5F-546F-6873-03E7-340666AFEC6D}"/>
                </a:ext>
              </a:extLst>
            </p:cNvPr>
            <p:cNvSpPr txBox="1"/>
            <p:nvPr/>
          </p:nvSpPr>
          <p:spPr>
            <a:xfrm>
              <a:off x="4340278" y="3925027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0D1AF01-895F-3BF6-A6DD-AE36B32A4E81}"/>
                </a:ext>
              </a:extLst>
            </p:cNvPr>
            <p:cNvSpPr/>
            <p:nvPr/>
          </p:nvSpPr>
          <p:spPr>
            <a:xfrm>
              <a:off x="4600156" y="383785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6571B45-7614-72AC-FCE3-6481755881A5}"/>
                </a:ext>
              </a:extLst>
            </p:cNvPr>
            <p:cNvGrpSpPr/>
            <p:nvPr/>
          </p:nvGrpSpPr>
          <p:grpSpPr>
            <a:xfrm>
              <a:off x="4466389" y="3672576"/>
              <a:ext cx="130908" cy="213640"/>
              <a:chOff x="3162869" y="1587873"/>
              <a:chExt cx="130908" cy="213640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B37B43F1-319D-A641-6267-63FD77E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F607EB7-2117-52C1-D6E7-FB6D6EC4A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9C47F47-4849-3FD1-B911-A37E342B0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36B818F-BC27-D91D-B8BC-FF01F27F92B9}"/>
                </a:ext>
              </a:extLst>
            </p:cNvPr>
            <p:cNvCxnSpPr>
              <a:cxnSpLocks/>
              <a:stCxn id="166" idx="2"/>
            </p:cNvCxnSpPr>
            <p:nvPr/>
          </p:nvCxnSpPr>
          <p:spPr>
            <a:xfrm flipH="1">
              <a:off x="4526870" y="388357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502175E-DEE9-4B61-86B3-37E14468689C}"/>
                </a:ext>
              </a:extLst>
            </p:cNvPr>
            <p:cNvGrpSpPr/>
            <p:nvPr/>
          </p:nvGrpSpPr>
          <p:grpSpPr>
            <a:xfrm>
              <a:off x="3158426" y="3703826"/>
              <a:ext cx="130908" cy="302388"/>
              <a:chOff x="3138020" y="3455313"/>
              <a:chExt cx="130908" cy="302388"/>
            </a:xfrm>
          </p:grpSpPr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C9E54DE-292C-BA35-48BB-7DE21CC25A91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D4C10D2-B826-8467-5A40-992B6ACBD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6A54D00-D319-8245-8957-E7FE83626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E9FE1FB1-5418-29EF-3D56-E1579662C205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35">
                  <a:extLst>
                    <a:ext uri="{FF2B5EF4-FFF2-40B4-BE49-F238E27FC236}">
                      <a16:creationId xmlns:a16="http://schemas.microsoft.com/office/drawing/2014/main" id="{F6BBD765-1641-5827-2489-72E3B010A29B}"/>
                    </a:ext>
                  </a:extLst>
                </p:cNvPr>
                <p:cNvSpPr txBox="1"/>
                <p:nvPr/>
              </p:nvSpPr>
              <p:spPr>
                <a:xfrm>
                  <a:off x="4340278" y="4763763"/>
                  <a:ext cx="841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7" name="TextBox 135">
                  <a:extLst>
                    <a:ext uri="{FF2B5EF4-FFF2-40B4-BE49-F238E27FC236}">
                      <a16:creationId xmlns:a16="http://schemas.microsoft.com/office/drawing/2014/main" id="{F6BBD765-1641-5827-2489-72E3B010A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278" y="4763763"/>
                  <a:ext cx="84132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52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D3186F0-B768-01B8-B346-9173391A3DBB}"/>
                </a:ext>
              </a:extLst>
            </p:cNvPr>
            <p:cNvSpPr/>
            <p:nvPr/>
          </p:nvSpPr>
          <p:spPr>
            <a:xfrm>
              <a:off x="4622023" y="471978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0E7A1723-FB59-8B18-FF62-6153AAD01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4765508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B6C66F9-25EF-6544-FD9E-BCD91DC27819}"/>
                </a:ext>
              </a:extLst>
            </p:cNvPr>
            <p:cNvGrpSpPr/>
            <p:nvPr/>
          </p:nvGrpSpPr>
          <p:grpSpPr>
            <a:xfrm>
              <a:off x="4488256" y="4554512"/>
              <a:ext cx="130908" cy="213640"/>
              <a:chOff x="3162869" y="1587873"/>
              <a:chExt cx="130908" cy="213640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CC3913C5-79A9-4BAC-FB55-6E63B256A1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A3C247F-AED8-0438-B291-D8D02CB8A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384448A-4716-63AD-5436-933C5ABC2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A85C6ADE-711F-D324-CE6B-27087D876083}"/>
                </a:ext>
              </a:extLst>
            </p:cNvPr>
            <p:cNvCxnSpPr>
              <a:cxnSpLocks/>
              <a:stCxn id="178" idx="2"/>
            </p:cNvCxnSpPr>
            <p:nvPr/>
          </p:nvCxnSpPr>
          <p:spPr>
            <a:xfrm flipH="1">
              <a:off x="4548737" y="4765508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85" name="Graphic 391" descr="Database outline">
              <a:extLst>
                <a:ext uri="{FF2B5EF4-FFF2-40B4-BE49-F238E27FC236}">
                  <a16:creationId xmlns:a16="http://schemas.microsoft.com/office/drawing/2014/main" id="{41900F4A-5460-4D67-8448-6D1D2B6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4562425"/>
              <a:ext cx="402677" cy="437321"/>
            </a:xfrm>
            <a:prstGeom prst="rect">
              <a:avLst/>
            </a:prstGeom>
          </p:spPr>
        </p:pic>
        <p:pic>
          <p:nvPicPr>
            <p:cNvPr id="186" name="Graphic 391" descr="Database outline">
              <a:extLst>
                <a:ext uri="{FF2B5EF4-FFF2-40B4-BE49-F238E27FC236}">
                  <a16:creationId xmlns:a16="http://schemas.microsoft.com/office/drawing/2014/main" id="{D6787EBB-87CD-E9FC-BFBD-FF4DA875E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3734673"/>
              <a:ext cx="402677" cy="402677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8744F4D-A940-B11C-0049-16E7DBEEAB4D}"/>
                </a:ext>
              </a:extLst>
            </p:cNvPr>
            <p:cNvSpPr/>
            <p:nvPr/>
          </p:nvSpPr>
          <p:spPr>
            <a:xfrm>
              <a:off x="3010738" y="3964764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BAD23C7-C8A4-7545-E3F4-E2D73DC940E2}"/>
                </a:ext>
              </a:extLst>
            </p:cNvPr>
            <p:cNvSpPr txBox="1"/>
            <p:nvPr/>
          </p:nvSpPr>
          <p:spPr>
            <a:xfrm>
              <a:off x="4953000" y="3744113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B716B8A-0B2C-F3EC-EEA4-A6DCF958E1C5}"/>
                </a:ext>
              </a:extLst>
            </p:cNvPr>
            <p:cNvSpPr txBox="1"/>
            <p:nvPr/>
          </p:nvSpPr>
          <p:spPr>
            <a:xfrm>
              <a:off x="4953000" y="4572000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D6AECC1-D751-D5CF-041D-A0A9B4918055}"/>
                </a:ext>
              </a:extLst>
            </p:cNvPr>
            <p:cNvSpPr txBox="1"/>
            <p:nvPr/>
          </p:nvSpPr>
          <p:spPr>
            <a:xfrm rot="5400000">
              <a:off x="4507259" y="421150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6752D54-E5ED-73CD-5CD3-24DF0375C6E1}"/>
                </a:ext>
              </a:extLst>
            </p:cNvPr>
            <p:cNvSpPr/>
            <p:nvPr/>
          </p:nvSpPr>
          <p:spPr>
            <a:xfrm>
              <a:off x="2470543" y="329833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CD0CBBC-93B4-DE9C-6F1E-9AC9655DCDA8}"/>
                </a:ext>
              </a:extLst>
            </p:cNvPr>
            <p:cNvSpPr/>
            <p:nvPr/>
          </p:nvSpPr>
          <p:spPr>
            <a:xfrm>
              <a:off x="2470543" y="353843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2D8CADF-B2CB-09A6-E605-7F8990EB35D9}"/>
                </a:ext>
              </a:extLst>
            </p:cNvPr>
            <p:cNvSpPr/>
            <p:nvPr/>
          </p:nvSpPr>
          <p:spPr>
            <a:xfrm>
              <a:off x="2470543" y="377853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D77391A-3403-0508-5910-F54B2693D2CC}"/>
                </a:ext>
              </a:extLst>
            </p:cNvPr>
            <p:cNvSpPr/>
            <p:nvPr/>
          </p:nvSpPr>
          <p:spPr>
            <a:xfrm>
              <a:off x="2470543" y="4018629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3C33D0D-AB7B-2EA0-AB2E-F44763716D3D}"/>
                </a:ext>
              </a:extLst>
            </p:cNvPr>
            <p:cNvSpPr/>
            <p:nvPr/>
          </p:nvSpPr>
          <p:spPr>
            <a:xfrm>
              <a:off x="2470543" y="428447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95A6428-45D0-DA38-485C-9ABBF9C9AC09}"/>
                </a:ext>
              </a:extLst>
            </p:cNvPr>
            <p:cNvSpPr/>
            <p:nvPr/>
          </p:nvSpPr>
          <p:spPr>
            <a:xfrm>
              <a:off x="2470543" y="4524574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0FCDDEB-87B8-654F-1917-F1946F94E172}"/>
                </a:ext>
              </a:extLst>
            </p:cNvPr>
            <p:cNvSpPr/>
            <p:nvPr/>
          </p:nvSpPr>
          <p:spPr>
            <a:xfrm>
              <a:off x="2787314" y="368359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644141D-36DF-9FE2-EEEF-86B25087B439}"/>
                </a:ext>
              </a:extLst>
            </p:cNvPr>
            <p:cNvSpPr/>
            <p:nvPr/>
          </p:nvSpPr>
          <p:spPr>
            <a:xfrm>
              <a:off x="2787314" y="3923694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3BB49EA9-A71D-25D0-7193-3CF228270CB3}"/>
                </a:ext>
              </a:extLst>
            </p:cNvPr>
            <p:cNvSpPr/>
            <p:nvPr/>
          </p:nvSpPr>
          <p:spPr>
            <a:xfrm>
              <a:off x="2787314" y="4163794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18ED16C-7752-C6DE-66F6-C6737D477C85}"/>
                </a:ext>
              </a:extLst>
            </p:cNvPr>
            <p:cNvCxnSpPr>
              <a:cxnSpLocks/>
              <a:stCxn id="195" idx="6"/>
              <a:endCxn id="199" idx="2"/>
            </p:cNvCxnSpPr>
            <p:nvPr/>
          </p:nvCxnSpPr>
          <p:spPr>
            <a:xfrm flipV="1">
              <a:off x="2561984" y="420951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9604BB-F28E-3F9E-3C40-06D4682DCFA4}"/>
                </a:ext>
              </a:extLst>
            </p:cNvPr>
            <p:cNvCxnSpPr>
              <a:cxnSpLocks/>
              <a:stCxn id="196" idx="6"/>
              <a:endCxn id="199" idx="2"/>
            </p:cNvCxnSpPr>
            <p:nvPr/>
          </p:nvCxnSpPr>
          <p:spPr>
            <a:xfrm flipV="1">
              <a:off x="2561984" y="420951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73E60D-FD63-BEE0-0CF0-BBC02B7474C7}"/>
                </a:ext>
              </a:extLst>
            </p:cNvPr>
            <p:cNvCxnSpPr>
              <a:cxnSpLocks/>
              <a:stCxn id="196" idx="6"/>
              <a:endCxn id="198" idx="2"/>
            </p:cNvCxnSpPr>
            <p:nvPr/>
          </p:nvCxnSpPr>
          <p:spPr>
            <a:xfrm flipV="1">
              <a:off x="2561984" y="3969414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FAB387A-9CA3-8686-8266-0D990E4B4BC4}"/>
                </a:ext>
              </a:extLst>
            </p:cNvPr>
            <p:cNvCxnSpPr>
              <a:cxnSpLocks/>
              <a:stCxn id="196" idx="6"/>
              <a:endCxn id="197" idx="1"/>
            </p:cNvCxnSpPr>
            <p:nvPr/>
          </p:nvCxnSpPr>
          <p:spPr>
            <a:xfrm flipV="1">
              <a:off x="2561983" y="3696987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6661E64-1885-72BF-0B8D-8163500E55ED}"/>
                </a:ext>
              </a:extLst>
            </p:cNvPr>
            <p:cNvCxnSpPr>
              <a:cxnSpLocks/>
              <a:stCxn id="191" idx="6"/>
              <a:endCxn id="197" idx="2"/>
            </p:cNvCxnSpPr>
            <p:nvPr/>
          </p:nvCxnSpPr>
          <p:spPr>
            <a:xfrm>
              <a:off x="2561984" y="334405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26739BE-E980-8940-E589-0A7F99CC4480}"/>
                </a:ext>
              </a:extLst>
            </p:cNvPr>
            <p:cNvCxnSpPr>
              <a:cxnSpLocks/>
              <a:stCxn id="191" idx="6"/>
              <a:endCxn id="198" idx="2"/>
            </p:cNvCxnSpPr>
            <p:nvPr/>
          </p:nvCxnSpPr>
          <p:spPr>
            <a:xfrm>
              <a:off x="2561984" y="334405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7714132-69C6-E78F-E41C-F79BA024145A}"/>
                </a:ext>
              </a:extLst>
            </p:cNvPr>
            <p:cNvCxnSpPr>
              <a:cxnSpLocks/>
              <a:stCxn id="191" idx="6"/>
              <a:endCxn id="199" idx="2"/>
            </p:cNvCxnSpPr>
            <p:nvPr/>
          </p:nvCxnSpPr>
          <p:spPr>
            <a:xfrm>
              <a:off x="2561984" y="334405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616A57E-56D5-93A5-18F3-3B94E4B91A8A}"/>
                </a:ext>
              </a:extLst>
            </p:cNvPr>
            <p:cNvCxnSpPr>
              <a:cxnSpLocks/>
              <a:stCxn id="192" idx="6"/>
              <a:endCxn id="197" idx="2"/>
            </p:cNvCxnSpPr>
            <p:nvPr/>
          </p:nvCxnSpPr>
          <p:spPr>
            <a:xfrm>
              <a:off x="2561984" y="358415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402A727-ECA7-1B5B-3256-C106053585A4}"/>
                </a:ext>
              </a:extLst>
            </p:cNvPr>
            <p:cNvCxnSpPr>
              <a:cxnSpLocks/>
              <a:stCxn id="193" idx="6"/>
              <a:endCxn id="197" idx="2"/>
            </p:cNvCxnSpPr>
            <p:nvPr/>
          </p:nvCxnSpPr>
          <p:spPr>
            <a:xfrm flipV="1">
              <a:off x="2561984" y="372931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9F043D8-5676-27F4-2D03-BDE0CFE68CB6}"/>
                </a:ext>
              </a:extLst>
            </p:cNvPr>
            <p:cNvCxnSpPr>
              <a:cxnSpLocks/>
              <a:stCxn id="192" idx="6"/>
              <a:endCxn id="198" idx="2"/>
            </p:cNvCxnSpPr>
            <p:nvPr/>
          </p:nvCxnSpPr>
          <p:spPr>
            <a:xfrm>
              <a:off x="2561984" y="3584150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79D0951-7959-5DFC-206A-62C9CF57E81F}"/>
                </a:ext>
              </a:extLst>
            </p:cNvPr>
            <p:cNvCxnSpPr>
              <a:cxnSpLocks/>
              <a:stCxn id="193" idx="7"/>
              <a:endCxn id="199" idx="2"/>
            </p:cNvCxnSpPr>
            <p:nvPr/>
          </p:nvCxnSpPr>
          <p:spPr>
            <a:xfrm>
              <a:off x="2548592" y="3791922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7E3ED7A-40F0-3D67-AB44-8346366FC6AF}"/>
                </a:ext>
              </a:extLst>
            </p:cNvPr>
            <p:cNvCxnSpPr>
              <a:cxnSpLocks/>
              <a:stCxn id="194" idx="6"/>
              <a:endCxn id="198" idx="2"/>
            </p:cNvCxnSpPr>
            <p:nvPr/>
          </p:nvCxnSpPr>
          <p:spPr>
            <a:xfrm flipV="1">
              <a:off x="2561984" y="396941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9C8899F-2895-3BBB-E9DB-684161090261}"/>
                </a:ext>
              </a:extLst>
            </p:cNvPr>
            <p:cNvCxnSpPr>
              <a:cxnSpLocks/>
              <a:stCxn id="195" idx="6"/>
              <a:endCxn id="198" idx="2"/>
            </p:cNvCxnSpPr>
            <p:nvPr/>
          </p:nvCxnSpPr>
          <p:spPr>
            <a:xfrm flipV="1">
              <a:off x="2561984" y="396941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AC90CC4-6EC5-4B1B-96E8-57EB64BEBF70}"/>
                </a:ext>
              </a:extLst>
            </p:cNvPr>
            <p:cNvCxnSpPr>
              <a:cxnSpLocks/>
              <a:stCxn id="195" idx="6"/>
              <a:endCxn id="197" idx="2"/>
            </p:cNvCxnSpPr>
            <p:nvPr/>
          </p:nvCxnSpPr>
          <p:spPr>
            <a:xfrm flipV="1">
              <a:off x="2561984" y="372931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052F7-4342-9CCE-B36D-E6258093B674}"/>
                </a:ext>
              </a:extLst>
            </p:cNvPr>
            <p:cNvCxnSpPr>
              <a:cxnSpLocks/>
              <a:stCxn id="194" idx="6"/>
              <a:endCxn id="199" idx="2"/>
            </p:cNvCxnSpPr>
            <p:nvPr/>
          </p:nvCxnSpPr>
          <p:spPr>
            <a:xfrm>
              <a:off x="2561984" y="4064349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84B6A9B-FA9C-4F6D-CC2A-259D0B410FE0}"/>
                </a:ext>
              </a:extLst>
            </p:cNvPr>
            <p:cNvCxnSpPr>
              <a:cxnSpLocks/>
              <a:stCxn id="192" idx="6"/>
              <a:endCxn id="199" idx="2"/>
            </p:cNvCxnSpPr>
            <p:nvPr/>
          </p:nvCxnSpPr>
          <p:spPr>
            <a:xfrm>
              <a:off x="2561984" y="358415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2705744-097E-0193-AB2A-BA733DDBB4BB}"/>
                </a:ext>
              </a:extLst>
            </p:cNvPr>
            <p:cNvCxnSpPr>
              <a:cxnSpLocks/>
              <a:stCxn id="194" idx="6"/>
              <a:endCxn id="197" idx="2"/>
            </p:cNvCxnSpPr>
            <p:nvPr/>
          </p:nvCxnSpPr>
          <p:spPr>
            <a:xfrm flipV="1">
              <a:off x="2561984" y="3729314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8E77432-2DE5-7BF9-62F6-7BC6DCC0A175}"/>
                </a:ext>
              </a:extLst>
            </p:cNvPr>
            <p:cNvSpPr/>
            <p:nvPr/>
          </p:nvSpPr>
          <p:spPr>
            <a:xfrm flipH="1">
              <a:off x="1896939" y="328910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BEF7CBC-EF38-03C4-DD04-E1D910FA6149}"/>
                </a:ext>
              </a:extLst>
            </p:cNvPr>
            <p:cNvSpPr/>
            <p:nvPr/>
          </p:nvSpPr>
          <p:spPr>
            <a:xfrm flipH="1">
              <a:off x="1896939" y="35292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44670E7-B23B-1AF4-4205-05A2560A0D64}"/>
                </a:ext>
              </a:extLst>
            </p:cNvPr>
            <p:cNvSpPr/>
            <p:nvPr/>
          </p:nvSpPr>
          <p:spPr>
            <a:xfrm flipH="1">
              <a:off x="1896939" y="37693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9F03781-4E1A-8DC4-39C6-986D6247700F}"/>
                </a:ext>
              </a:extLst>
            </p:cNvPr>
            <p:cNvSpPr/>
            <p:nvPr/>
          </p:nvSpPr>
          <p:spPr>
            <a:xfrm flipH="1">
              <a:off x="1896939" y="40094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BEA4BD7-74EA-4809-A14B-012D38519ABA}"/>
                </a:ext>
              </a:extLst>
            </p:cNvPr>
            <p:cNvSpPr/>
            <p:nvPr/>
          </p:nvSpPr>
          <p:spPr>
            <a:xfrm flipH="1">
              <a:off x="1896939" y="4275253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466EDB8-11DE-E527-4FF0-C76BB9878834}"/>
                </a:ext>
              </a:extLst>
            </p:cNvPr>
            <p:cNvSpPr/>
            <p:nvPr/>
          </p:nvSpPr>
          <p:spPr>
            <a:xfrm flipH="1">
              <a:off x="1896939" y="4515353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005B762-F03B-D28A-2681-D950A7D88225}"/>
                </a:ext>
              </a:extLst>
            </p:cNvPr>
            <p:cNvSpPr/>
            <p:nvPr/>
          </p:nvSpPr>
          <p:spPr>
            <a:xfrm flipH="1">
              <a:off x="1538894" y="366167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A604856-4874-D56B-E0E5-E277672E1DFE}"/>
                </a:ext>
              </a:extLst>
            </p:cNvPr>
            <p:cNvSpPr/>
            <p:nvPr/>
          </p:nvSpPr>
          <p:spPr>
            <a:xfrm flipH="1">
              <a:off x="1538894" y="390177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AF44E0C-4746-788D-1FF6-430158D8FBA7}"/>
                </a:ext>
              </a:extLst>
            </p:cNvPr>
            <p:cNvSpPr/>
            <p:nvPr/>
          </p:nvSpPr>
          <p:spPr>
            <a:xfrm flipH="1">
              <a:off x="1538894" y="4141872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0FE91B2-A9A1-6D6C-0996-DC44B1404E50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 flipH="1" flipV="1">
              <a:off x="1630333" y="4187593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BE25D07-2452-96A2-B35A-5AA4AACE750A}"/>
                </a:ext>
              </a:extLst>
            </p:cNvPr>
            <p:cNvCxnSpPr>
              <a:cxnSpLocks/>
              <a:stCxn id="222" idx="6"/>
              <a:endCxn id="225" idx="2"/>
            </p:cNvCxnSpPr>
            <p:nvPr/>
          </p:nvCxnSpPr>
          <p:spPr>
            <a:xfrm flipH="1" flipV="1">
              <a:off x="1630333" y="4187594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E2D7CF0-FD6D-F4A5-4581-DC090F84CD07}"/>
                </a:ext>
              </a:extLst>
            </p:cNvPr>
            <p:cNvCxnSpPr>
              <a:cxnSpLocks/>
              <a:stCxn id="222" idx="6"/>
              <a:endCxn id="224" idx="2"/>
            </p:cNvCxnSpPr>
            <p:nvPr/>
          </p:nvCxnSpPr>
          <p:spPr>
            <a:xfrm flipH="1" flipV="1">
              <a:off x="1630333" y="3947494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125C7B1-2DD8-668E-4B2B-C50CF19A561C}"/>
                </a:ext>
              </a:extLst>
            </p:cNvPr>
            <p:cNvCxnSpPr>
              <a:cxnSpLocks/>
              <a:stCxn id="222" idx="6"/>
              <a:endCxn id="223" idx="1"/>
            </p:cNvCxnSpPr>
            <p:nvPr/>
          </p:nvCxnSpPr>
          <p:spPr>
            <a:xfrm flipH="1" flipV="1">
              <a:off x="1616943" y="3675066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0092B15-1B77-B0B9-FB6F-822E31848974}"/>
                </a:ext>
              </a:extLst>
            </p:cNvPr>
            <p:cNvCxnSpPr>
              <a:cxnSpLocks/>
              <a:stCxn id="217" idx="6"/>
              <a:endCxn id="223" idx="2"/>
            </p:cNvCxnSpPr>
            <p:nvPr/>
          </p:nvCxnSpPr>
          <p:spPr>
            <a:xfrm flipH="1">
              <a:off x="1630333" y="3334830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67103B6-9738-88FD-AE77-5B5F11D784E1}"/>
                </a:ext>
              </a:extLst>
            </p:cNvPr>
            <p:cNvCxnSpPr>
              <a:cxnSpLocks/>
              <a:stCxn id="217" idx="6"/>
              <a:endCxn id="224" idx="2"/>
            </p:cNvCxnSpPr>
            <p:nvPr/>
          </p:nvCxnSpPr>
          <p:spPr>
            <a:xfrm flipH="1">
              <a:off x="1630333" y="333482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5FA82B6-C36B-6159-EDA0-63A59D441B11}"/>
                </a:ext>
              </a:extLst>
            </p:cNvPr>
            <p:cNvCxnSpPr>
              <a:cxnSpLocks/>
              <a:stCxn id="217" idx="6"/>
              <a:endCxn id="225" idx="2"/>
            </p:cNvCxnSpPr>
            <p:nvPr/>
          </p:nvCxnSpPr>
          <p:spPr>
            <a:xfrm flipH="1">
              <a:off x="1630333" y="3334830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3AA6545-03E7-A537-681B-003AC55BB51C}"/>
                </a:ext>
              </a:extLst>
            </p:cNvPr>
            <p:cNvCxnSpPr>
              <a:cxnSpLocks/>
              <a:stCxn id="218" idx="6"/>
              <a:endCxn id="223" idx="2"/>
            </p:cNvCxnSpPr>
            <p:nvPr/>
          </p:nvCxnSpPr>
          <p:spPr>
            <a:xfrm flipH="1">
              <a:off x="1630333" y="357493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7428BCB-FE8A-E800-BE04-5701F9468339}"/>
                </a:ext>
              </a:extLst>
            </p:cNvPr>
            <p:cNvCxnSpPr>
              <a:cxnSpLocks/>
              <a:stCxn id="219" idx="6"/>
              <a:endCxn id="223" idx="2"/>
            </p:cNvCxnSpPr>
            <p:nvPr/>
          </p:nvCxnSpPr>
          <p:spPr>
            <a:xfrm flipH="1" flipV="1">
              <a:off x="1630333" y="370739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3A283B7-3041-9E60-555F-2D82EA18300B}"/>
                </a:ext>
              </a:extLst>
            </p:cNvPr>
            <p:cNvCxnSpPr>
              <a:cxnSpLocks/>
              <a:stCxn id="218" idx="6"/>
              <a:endCxn id="224" idx="2"/>
            </p:cNvCxnSpPr>
            <p:nvPr/>
          </p:nvCxnSpPr>
          <p:spPr>
            <a:xfrm flipH="1">
              <a:off x="1630333" y="3574929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10E6C43-7053-EF23-84FB-3F13E81A601E}"/>
                </a:ext>
              </a:extLst>
            </p:cNvPr>
            <p:cNvCxnSpPr>
              <a:cxnSpLocks/>
              <a:stCxn id="219" idx="7"/>
              <a:endCxn id="225" idx="2"/>
            </p:cNvCxnSpPr>
            <p:nvPr/>
          </p:nvCxnSpPr>
          <p:spPr>
            <a:xfrm flipH="1">
              <a:off x="1630334" y="378270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CAD728B-2EEF-5CE3-551C-BFED5A88F22D}"/>
                </a:ext>
              </a:extLst>
            </p:cNvPr>
            <p:cNvCxnSpPr>
              <a:cxnSpLocks/>
              <a:stCxn id="220" idx="6"/>
              <a:endCxn id="224" idx="2"/>
            </p:cNvCxnSpPr>
            <p:nvPr/>
          </p:nvCxnSpPr>
          <p:spPr>
            <a:xfrm flipH="1" flipV="1">
              <a:off x="1630333" y="3947493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319A1FB-DDB1-85AE-33D3-C87859FB1968}"/>
                </a:ext>
              </a:extLst>
            </p:cNvPr>
            <p:cNvCxnSpPr>
              <a:cxnSpLocks/>
              <a:stCxn id="221" idx="6"/>
              <a:endCxn id="224" idx="2"/>
            </p:cNvCxnSpPr>
            <p:nvPr/>
          </p:nvCxnSpPr>
          <p:spPr>
            <a:xfrm flipH="1" flipV="1">
              <a:off x="1630333" y="3947493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3684416-8CA5-2DE3-99EC-CA073BB5770B}"/>
                </a:ext>
              </a:extLst>
            </p:cNvPr>
            <p:cNvCxnSpPr>
              <a:cxnSpLocks/>
              <a:stCxn id="221" idx="6"/>
              <a:endCxn id="223" idx="2"/>
            </p:cNvCxnSpPr>
            <p:nvPr/>
          </p:nvCxnSpPr>
          <p:spPr>
            <a:xfrm flipH="1" flipV="1">
              <a:off x="1630333" y="3707394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3EC51A2-B206-DA24-2113-37E1FF75C537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H="1">
              <a:off x="1630333" y="4055129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EB6D9CE-2448-3D5D-3FF3-BA1F197D30A4}"/>
                </a:ext>
              </a:extLst>
            </p:cNvPr>
            <p:cNvCxnSpPr>
              <a:cxnSpLocks/>
              <a:stCxn id="218" idx="6"/>
              <a:endCxn id="225" idx="2"/>
            </p:cNvCxnSpPr>
            <p:nvPr/>
          </p:nvCxnSpPr>
          <p:spPr>
            <a:xfrm flipH="1">
              <a:off x="1630333" y="3574928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ECD9819-66FE-9087-A75F-7BC5E8630BC4}"/>
                </a:ext>
              </a:extLst>
            </p:cNvPr>
            <p:cNvCxnSpPr>
              <a:cxnSpLocks/>
              <a:stCxn id="220" idx="6"/>
              <a:endCxn id="223" idx="2"/>
            </p:cNvCxnSpPr>
            <p:nvPr/>
          </p:nvCxnSpPr>
          <p:spPr>
            <a:xfrm flipH="1" flipV="1">
              <a:off x="1630333" y="3707394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6BCDCB-D9E2-4E65-FA5C-23E89D972727}"/>
                </a:ext>
              </a:extLst>
            </p:cNvPr>
            <p:cNvSpPr/>
            <p:nvPr/>
          </p:nvSpPr>
          <p:spPr>
            <a:xfrm flipH="1">
              <a:off x="2199943" y="32891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D62750A-F9A9-E743-3413-B5A425D88336}"/>
                </a:ext>
              </a:extLst>
            </p:cNvPr>
            <p:cNvSpPr/>
            <p:nvPr/>
          </p:nvSpPr>
          <p:spPr>
            <a:xfrm flipH="1">
              <a:off x="2199943" y="35292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EA6DC282-4064-FE7F-2ED0-2BD826BBFA4C}"/>
                </a:ext>
              </a:extLst>
            </p:cNvPr>
            <p:cNvSpPr/>
            <p:nvPr/>
          </p:nvSpPr>
          <p:spPr>
            <a:xfrm flipH="1">
              <a:off x="2199943" y="37693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0398AC7-B937-3F6B-D95B-8AB10FF9D893}"/>
                </a:ext>
              </a:extLst>
            </p:cNvPr>
            <p:cNvSpPr/>
            <p:nvPr/>
          </p:nvSpPr>
          <p:spPr>
            <a:xfrm flipH="1">
              <a:off x="2199943" y="4009406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1C2D5C-9256-FC1E-CA4E-648670A173B1}"/>
                </a:ext>
              </a:extLst>
            </p:cNvPr>
            <p:cNvSpPr/>
            <p:nvPr/>
          </p:nvSpPr>
          <p:spPr>
            <a:xfrm flipH="1">
              <a:off x="2199943" y="4275252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48E91D6-F27E-E830-65B6-481EE00C8D1B}"/>
                </a:ext>
              </a:extLst>
            </p:cNvPr>
            <p:cNvSpPr/>
            <p:nvPr/>
          </p:nvSpPr>
          <p:spPr>
            <a:xfrm flipH="1">
              <a:off x="2199943" y="4515352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DEF417E-7C29-14BB-1D4B-29BA9ECF7596}"/>
                </a:ext>
              </a:extLst>
            </p:cNvPr>
            <p:cNvCxnSpPr>
              <a:cxnSpLocks/>
              <a:stCxn id="217" idx="2"/>
              <a:endCxn id="243" idx="6"/>
            </p:cNvCxnSpPr>
            <p:nvPr/>
          </p:nvCxnSpPr>
          <p:spPr>
            <a:xfrm flipV="1">
              <a:off x="1988380" y="333483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7245CF1-D98A-CC89-6089-EF851059C033}"/>
                </a:ext>
              </a:extLst>
            </p:cNvPr>
            <p:cNvCxnSpPr>
              <a:cxnSpLocks/>
              <a:stCxn id="218" idx="2"/>
              <a:endCxn id="243" idx="6"/>
            </p:cNvCxnSpPr>
            <p:nvPr/>
          </p:nvCxnSpPr>
          <p:spPr>
            <a:xfrm flipV="1">
              <a:off x="1988380" y="333482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ACC44A1-3494-7B39-9991-A2C9EA0783B0}"/>
                </a:ext>
              </a:extLst>
            </p:cNvPr>
            <p:cNvCxnSpPr>
              <a:cxnSpLocks/>
              <a:stCxn id="218" idx="2"/>
              <a:endCxn id="245" idx="7"/>
            </p:cNvCxnSpPr>
            <p:nvPr/>
          </p:nvCxnSpPr>
          <p:spPr>
            <a:xfrm>
              <a:off x="1988380" y="3574928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EA2BC42-F421-38D8-AEB6-66367C11F14E}"/>
                </a:ext>
              </a:extLst>
            </p:cNvPr>
            <p:cNvCxnSpPr>
              <a:cxnSpLocks/>
              <a:stCxn id="219" idx="2"/>
              <a:endCxn id="245" idx="6"/>
            </p:cNvCxnSpPr>
            <p:nvPr/>
          </p:nvCxnSpPr>
          <p:spPr>
            <a:xfrm flipV="1">
              <a:off x="1988380" y="381502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17CC0C5-17D8-89A7-ADD2-0A0DD1803A73}"/>
                </a:ext>
              </a:extLst>
            </p:cNvPr>
            <p:cNvCxnSpPr>
              <a:cxnSpLocks/>
              <a:stCxn id="220" idx="2"/>
              <a:endCxn id="246" idx="6"/>
            </p:cNvCxnSpPr>
            <p:nvPr/>
          </p:nvCxnSpPr>
          <p:spPr>
            <a:xfrm flipV="1">
              <a:off x="1988380" y="405512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FC4DB93-A50E-457D-1006-8645F5F89285}"/>
                </a:ext>
              </a:extLst>
            </p:cNvPr>
            <p:cNvCxnSpPr>
              <a:cxnSpLocks/>
              <a:stCxn id="221" idx="2"/>
              <a:endCxn id="247" idx="6"/>
            </p:cNvCxnSpPr>
            <p:nvPr/>
          </p:nvCxnSpPr>
          <p:spPr>
            <a:xfrm flipV="1">
              <a:off x="1988380" y="4320974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AE896E3-A1EA-EBC7-93DC-4523057CA567}"/>
                </a:ext>
              </a:extLst>
            </p:cNvPr>
            <p:cNvCxnSpPr>
              <a:cxnSpLocks/>
              <a:stCxn id="222" idx="2"/>
              <a:endCxn id="248" idx="6"/>
            </p:cNvCxnSpPr>
            <p:nvPr/>
          </p:nvCxnSpPr>
          <p:spPr>
            <a:xfrm flipV="1">
              <a:off x="1988380" y="4561074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C89CBAF-2344-5BC5-142C-AFD42C0E42D7}"/>
                </a:ext>
              </a:extLst>
            </p:cNvPr>
            <p:cNvCxnSpPr>
              <a:cxnSpLocks/>
              <a:stCxn id="248" idx="2"/>
              <a:endCxn id="196" idx="2"/>
            </p:cNvCxnSpPr>
            <p:nvPr/>
          </p:nvCxnSpPr>
          <p:spPr>
            <a:xfrm>
              <a:off x="2291383" y="4561072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C4650C7-13DB-4EB1-D272-1BEA0E347E33}"/>
                </a:ext>
              </a:extLst>
            </p:cNvPr>
            <p:cNvCxnSpPr>
              <a:cxnSpLocks/>
              <a:stCxn id="247" idx="2"/>
              <a:endCxn id="195" idx="2"/>
            </p:cNvCxnSpPr>
            <p:nvPr/>
          </p:nvCxnSpPr>
          <p:spPr>
            <a:xfrm>
              <a:off x="2291383" y="4320974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91E7159-C54B-F457-6BE3-E88074D1326C}"/>
                </a:ext>
              </a:extLst>
            </p:cNvPr>
            <p:cNvCxnSpPr>
              <a:cxnSpLocks/>
              <a:stCxn id="246" idx="2"/>
              <a:endCxn id="194" idx="2"/>
            </p:cNvCxnSpPr>
            <p:nvPr/>
          </p:nvCxnSpPr>
          <p:spPr>
            <a:xfrm>
              <a:off x="2291383" y="405512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266852C-1E33-0039-494C-F030F934B9CB}"/>
                </a:ext>
              </a:extLst>
            </p:cNvPr>
            <p:cNvCxnSpPr>
              <a:cxnSpLocks/>
              <a:stCxn id="245" idx="2"/>
              <a:endCxn id="193" idx="2"/>
            </p:cNvCxnSpPr>
            <p:nvPr/>
          </p:nvCxnSpPr>
          <p:spPr>
            <a:xfrm>
              <a:off x="2291383" y="381502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99B332A-D534-0064-277E-F555BD889D23}"/>
                </a:ext>
              </a:extLst>
            </p:cNvPr>
            <p:cNvCxnSpPr>
              <a:cxnSpLocks/>
              <a:stCxn id="244" idx="2"/>
              <a:endCxn id="192" idx="2"/>
            </p:cNvCxnSpPr>
            <p:nvPr/>
          </p:nvCxnSpPr>
          <p:spPr>
            <a:xfrm>
              <a:off x="2291383" y="357492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5115FB30-0481-A1EA-06ED-54519D4AB36F}"/>
                </a:ext>
              </a:extLst>
            </p:cNvPr>
            <p:cNvCxnSpPr>
              <a:cxnSpLocks/>
              <a:stCxn id="243" idx="2"/>
              <a:endCxn id="191" idx="2"/>
            </p:cNvCxnSpPr>
            <p:nvPr/>
          </p:nvCxnSpPr>
          <p:spPr>
            <a:xfrm>
              <a:off x="2291383" y="3334830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3F4DEA4-A453-EAC4-BDEE-9C6CE7320D90}"/>
                </a:ext>
              </a:extLst>
            </p:cNvPr>
            <p:cNvCxnSpPr>
              <a:cxnSpLocks/>
              <a:stCxn id="218" idx="2"/>
              <a:endCxn id="244" idx="6"/>
            </p:cNvCxnSpPr>
            <p:nvPr/>
          </p:nvCxnSpPr>
          <p:spPr>
            <a:xfrm flipV="1">
              <a:off x="1988380" y="357492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9860CB72-23E8-9934-29A9-09E817BFC706}"/>
                </a:ext>
              </a:extLst>
            </p:cNvPr>
            <p:cNvCxnSpPr>
              <a:cxnSpLocks/>
              <a:stCxn id="219" idx="2"/>
              <a:endCxn id="244" idx="5"/>
            </p:cNvCxnSpPr>
            <p:nvPr/>
          </p:nvCxnSpPr>
          <p:spPr>
            <a:xfrm flipV="1">
              <a:off x="1988380" y="3607256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8FFBBDE-2FA4-DA11-31D4-7DC3A3F29ED8}"/>
                </a:ext>
              </a:extLst>
            </p:cNvPr>
            <p:cNvCxnSpPr>
              <a:cxnSpLocks/>
              <a:stCxn id="219" idx="2"/>
              <a:endCxn id="246" idx="6"/>
            </p:cNvCxnSpPr>
            <p:nvPr/>
          </p:nvCxnSpPr>
          <p:spPr>
            <a:xfrm>
              <a:off x="1988380" y="3815028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90A22F7-9DB2-DBB8-7212-E569EBF70888}"/>
                </a:ext>
              </a:extLst>
            </p:cNvPr>
            <p:cNvCxnSpPr>
              <a:cxnSpLocks/>
              <a:stCxn id="220" idx="2"/>
              <a:endCxn id="245" idx="6"/>
            </p:cNvCxnSpPr>
            <p:nvPr/>
          </p:nvCxnSpPr>
          <p:spPr>
            <a:xfrm flipV="1">
              <a:off x="1988380" y="381502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789B88-F28E-6B76-80F3-4CF5EDDF9A57}"/>
                </a:ext>
              </a:extLst>
            </p:cNvPr>
            <p:cNvCxnSpPr>
              <a:cxnSpLocks/>
              <a:stCxn id="221" idx="2"/>
              <a:endCxn id="246" idx="6"/>
            </p:cNvCxnSpPr>
            <p:nvPr/>
          </p:nvCxnSpPr>
          <p:spPr>
            <a:xfrm flipV="1">
              <a:off x="1988380" y="405512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6BED5E6-FE0F-73A5-16E1-D09D400F2751}"/>
                </a:ext>
              </a:extLst>
            </p:cNvPr>
            <p:cNvCxnSpPr>
              <a:cxnSpLocks/>
              <a:stCxn id="222" idx="2"/>
              <a:endCxn id="247" idx="6"/>
            </p:cNvCxnSpPr>
            <p:nvPr/>
          </p:nvCxnSpPr>
          <p:spPr>
            <a:xfrm flipV="1">
              <a:off x="1988380" y="432097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B5BB0F7-08B7-E622-FF56-9497B6BAB866}"/>
                </a:ext>
              </a:extLst>
            </p:cNvPr>
            <p:cNvCxnSpPr>
              <a:cxnSpLocks/>
              <a:stCxn id="221" idx="2"/>
              <a:endCxn id="248" idx="6"/>
            </p:cNvCxnSpPr>
            <p:nvPr/>
          </p:nvCxnSpPr>
          <p:spPr>
            <a:xfrm>
              <a:off x="1988380" y="432097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AF3A9E3-1BDD-5C69-2ACE-C72A980D2BF5}"/>
                </a:ext>
              </a:extLst>
            </p:cNvPr>
            <p:cNvCxnSpPr>
              <a:cxnSpLocks/>
              <a:stCxn id="220" idx="2"/>
              <a:endCxn id="247" idx="7"/>
            </p:cNvCxnSpPr>
            <p:nvPr/>
          </p:nvCxnSpPr>
          <p:spPr>
            <a:xfrm>
              <a:off x="1988380" y="405512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D7B90A5-F696-24FB-5252-B87E0B1A89B8}"/>
                </a:ext>
              </a:extLst>
            </p:cNvPr>
            <p:cNvCxnSpPr>
              <a:cxnSpLocks/>
              <a:stCxn id="217" idx="2"/>
              <a:endCxn id="244" idx="5"/>
            </p:cNvCxnSpPr>
            <p:nvPr/>
          </p:nvCxnSpPr>
          <p:spPr>
            <a:xfrm>
              <a:off x="1988380" y="333483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28EEDA3-1464-F3D1-9BA5-C5B889EDBF27}"/>
                </a:ext>
              </a:extLst>
            </p:cNvPr>
            <p:cNvCxnSpPr>
              <a:cxnSpLocks/>
              <a:stCxn id="243" idx="2"/>
              <a:endCxn id="193" idx="3"/>
            </p:cNvCxnSpPr>
            <p:nvPr/>
          </p:nvCxnSpPr>
          <p:spPr>
            <a:xfrm>
              <a:off x="2291385" y="3334830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3FD36E1-586A-72DA-0ABD-19AC933F1EF3}"/>
                </a:ext>
              </a:extLst>
            </p:cNvPr>
            <p:cNvCxnSpPr>
              <a:cxnSpLocks/>
              <a:stCxn id="245" idx="2"/>
              <a:endCxn id="191" idx="1"/>
            </p:cNvCxnSpPr>
            <p:nvPr/>
          </p:nvCxnSpPr>
          <p:spPr>
            <a:xfrm flipV="1">
              <a:off x="2291385" y="331172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57124B6-8E2A-99B0-A257-CDD80F2FC79B}"/>
                </a:ext>
              </a:extLst>
            </p:cNvPr>
            <p:cNvCxnSpPr>
              <a:cxnSpLocks/>
              <a:stCxn id="246" idx="2"/>
              <a:endCxn id="192" idx="2"/>
            </p:cNvCxnSpPr>
            <p:nvPr/>
          </p:nvCxnSpPr>
          <p:spPr>
            <a:xfrm flipV="1">
              <a:off x="2291383" y="3584150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528903F-3083-389C-2184-C52F87AEFA77}"/>
                </a:ext>
              </a:extLst>
            </p:cNvPr>
            <p:cNvCxnSpPr>
              <a:cxnSpLocks/>
              <a:stCxn id="247" idx="2"/>
              <a:endCxn id="194" idx="2"/>
            </p:cNvCxnSpPr>
            <p:nvPr/>
          </p:nvCxnSpPr>
          <p:spPr>
            <a:xfrm flipV="1">
              <a:off x="2291383" y="4064351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16D1B32-ED06-1DB8-27C9-26DAA2DBD808}"/>
                </a:ext>
              </a:extLst>
            </p:cNvPr>
            <p:cNvCxnSpPr>
              <a:cxnSpLocks/>
              <a:stCxn id="248" idx="2"/>
              <a:endCxn id="195" idx="2"/>
            </p:cNvCxnSpPr>
            <p:nvPr/>
          </p:nvCxnSpPr>
          <p:spPr>
            <a:xfrm flipV="1">
              <a:off x="2291383" y="433019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030ECDC-95FB-9D14-E8B6-42DB2D7705CD}"/>
                </a:ext>
              </a:extLst>
            </p:cNvPr>
            <p:cNvCxnSpPr>
              <a:cxnSpLocks/>
              <a:stCxn id="247" idx="2"/>
              <a:endCxn id="196" idx="2"/>
            </p:cNvCxnSpPr>
            <p:nvPr/>
          </p:nvCxnSpPr>
          <p:spPr>
            <a:xfrm>
              <a:off x="2291383" y="4320972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8D4E2A9-0A58-D7DD-1056-F837C77748C3}"/>
                </a:ext>
              </a:extLst>
            </p:cNvPr>
            <p:cNvCxnSpPr>
              <a:cxnSpLocks/>
              <a:stCxn id="246" idx="2"/>
              <a:endCxn id="195" idx="2"/>
            </p:cNvCxnSpPr>
            <p:nvPr/>
          </p:nvCxnSpPr>
          <p:spPr>
            <a:xfrm>
              <a:off x="2291383" y="405512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4A9EC704-5F58-6B1B-B0F9-0DD6E18B062D}"/>
                </a:ext>
              </a:extLst>
            </p:cNvPr>
            <p:cNvCxnSpPr>
              <a:cxnSpLocks/>
              <a:stCxn id="245" idx="2"/>
              <a:endCxn id="194" idx="3"/>
            </p:cNvCxnSpPr>
            <p:nvPr/>
          </p:nvCxnSpPr>
          <p:spPr>
            <a:xfrm>
              <a:off x="2291385" y="381502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BE1E93DF-3CA8-D86E-260E-E534F4BD8387}"/>
                </a:ext>
              </a:extLst>
            </p:cNvPr>
            <p:cNvCxnSpPr>
              <a:cxnSpLocks/>
              <a:stCxn id="244" idx="2"/>
              <a:endCxn id="193" idx="2"/>
            </p:cNvCxnSpPr>
            <p:nvPr/>
          </p:nvCxnSpPr>
          <p:spPr>
            <a:xfrm>
              <a:off x="2291383" y="357492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789CA98-6C92-499A-3EAD-2884652482B1}"/>
                </a:ext>
              </a:extLst>
            </p:cNvPr>
            <p:cNvCxnSpPr>
              <a:cxnSpLocks/>
              <a:stCxn id="244" idx="2"/>
              <a:endCxn id="194" idx="2"/>
            </p:cNvCxnSpPr>
            <p:nvPr/>
          </p:nvCxnSpPr>
          <p:spPr>
            <a:xfrm>
              <a:off x="2291383" y="3574927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B7676BA-5B66-2F3C-E349-9E0772D13CE0}"/>
                </a:ext>
              </a:extLst>
            </p:cNvPr>
            <p:cNvCxnSpPr>
              <a:cxnSpLocks/>
              <a:stCxn id="246" idx="2"/>
              <a:endCxn id="196" idx="2"/>
            </p:cNvCxnSpPr>
            <p:nvPr/>
          </p:nvCxnSpPr>
          <p:spPr>
            <a:xfrm>
              <a:off x="2291383" y="4055126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4A5D1F2-57E5-9086-D94B-240282F95ABB}"/>
                </a:ext>
              </a:extLst>
            </p:cNvPr>
            <p:cNvCxnSpPr>
              <a:cxnSpLocks/>
              <a:stCxn id="246" idx="2"/>
              <a:endCxn id="193" idx="2"/>
            </p:cNvCxnSpPr>
            <p:nvPr/>
          </p:nvCxnSpPr>
          <p:spPr>
            <a:xfrm flipV="1">
              <a:off x="2291383" y="382425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F447F6A-C84B-15E7-30A3-79B84075A883}"/>
                </a:ext>
              </a:extLst>
            </p:cNvPr>
            <p:cNvCxnSpPr>
              <a:cxnSpLocks/>
              <a:stCxn id="248" idx="2"/>
              <a:endCxn id="194" idx="2"/>
            </p:cNvCxnSpPr>
            <p:nvPr/>
          </p:nvCxnSpPr>
          <p:spPr>
            <a:xfrm flipV="1">
              <a:off x="2291383" y="406435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22AEAD0-6672-F012-3ED4-2F76A6CA59FF}"/>
                </a:ext>
              </a:extLst>
            </p:cNvPr>
            <p:cNvCxnSpPr>
              <a:cxnSpLocks/>
              <a:stCxn id="243" idx="2"/>
              <a:endCxn id="195" idx="2"/>
            </p:cNvCxnSpPr>
            <p:nvPr/>
          </p:nvCxnSpPr>
          <p:spPr>
            <a:xfrm>
              <a:off x="2291383" y="3334830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76D8AF4-EC74-26C7-E508-3967F34FC66F}"/>
                </a:ext>
              </a:extLst>
            </p:cNvPr>
            <p:cNvCxnSpPr>
              <a:cxnSpLocks/>
              <a:stCxn id="243" idx="2"/>
              <a:endCxn id="196" idx="2"/>
            </p:cNvCxnSpPr>
            <p:nvPr/>
          </p:nvCxnSpPr>
          <p:spPr>
            <a:xfrm>
              <a:off x="2291383" y="3334828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481394C4-1F75-18A8-F8E1-3A09C7308F67}"/>
                </a:ext>
              </a:extLst>
            </p:cNvPr>
            <p:cNvCxnSpPr>
              <a:cxnSpLocks/>
              <a:stCxn id="248" idx="2"/>
              <a:endCxn id="193" idx="2"/>
            </p:cNvCxnSpPr>
            <p:nvPr/>
          </p:nvCxnSpPr>
          <p:spPr>
            <a:xfrm flipV="1">
              <a:off x="2291383" y="3824251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05F7CD4-D5F9-7134-5BB7-429C11336323}"/>
                </a:ext>
              </a:extLst>
            </p:cNvPr>
            <p:cNvCxnSpPr>
              <a:cxnSpLocks/>
              <a:stCxn id="248" idx="2"/>
              <a:endCxn id="192" idx="2"/>
            </p:cNvCxnSpPr>
            <p:nvPr/>
          </p:nvCxnSpPr>
          <p:spPr>
            <a:xfrm flipV="1">
              <a:off x="2291383" y="3584150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EF98C503-F75A-C23E-4375-13FBF1B0E165}"/>
                </a:ext>
              </a:extLst>
            </p:cNvPr>
            <p:cNvCxnSpPr>
              <a:cxnSpLocks/>
              <a:stCxn id="245" idx="2"/>
              <a:endCxn id="192" idx="2"/>
            </p:cNvCxnSpPr>
            <p:nvPr/>
          </p:nvCxnSpPr>
          <p:spPr>
            <a:xfrm flipV="1">
              <a:off x="2291383" y="358415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4602D81-07A3-F829-7D11-34FCCA62D511}"/>
                </a:ext>
              </a:extLst>
            </p:cNvPr>
            <p:cNvCxnSpPr>
              <a:cxnSpLocks/>
              <a:stCxn id="245" idx="2"/>
              <a:endCxn id="195" idx="2"/>
            </p:cNvCxnSpPr>
            <p:nvPr/>
          </p:nvCxnSpPr>
          <p:spPr>
            <a:xfrm>
              <a:off x="2291383" y="381502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88637E8-C01F-4082-C58F-430A3709DC26}"/>
                </a:ext>
              </a:extLst>
            </p:cNvPr>
            <p:cNvCxnSpPr>
              <a:cxnSpLocks/>
              <a:stCxn id="245" idx="1"/>
              <a:endCxn id="196" idx="2"/>
            </p:cNvCxnSpPr>
            <p:nvPr/>
          </p:nvCxnSpPr>
          <p:spPr>
            <a:xfrm>
              <a:off x="2277993" y="378269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226FDF7-C3C9-B2CD-5AAD-65D448A20A61}"/>
                </a:ext>
              </a:extLst>
            </p:cNvPr>
            <p:cNvCxnSpPr>
              <a:cxnSpLocks/>
              <a:stCxn id="246" idx="2"/>
              <a:endCxn id="191" idx="2"/>
            </p:cNvCxnSpPr>
            <p:nvPr/>
          </p:nvCxnSpPr>
          <p:spPr>
            <a:xfrm flipV="1">
              <a:off x="2291383" y="334405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05A1DCE-D2F5-DE9B-EDB8-3801E9065A12}"/>
                </a:ext>
              </a:extLst>
            </p:cNvPr>
            <p:cNvCxnSpPr>
              <a:cxnSpLocks/>
              <a:stCxn id="192" idx="2"/>
              <a:endCxn id="243" idx="2"/>
            </p:cNvCxnSpPr>
            <p:nvPr/>
          </p:nvCxnSpPr>
          <p:spPr>
            <a:xfrm flipH="1" flipV="1">
              <a:off x="2291383" y="333482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A3B374AE-2706-AF51-F516-4F3C86680207}"/>
                </a:ext>
              </a:extLst>
            </p:cNvPr>
            <p:cNvCxnSpPr>
              <a:cxnSpLocks/>
              <a:stCxn id="244" idx="2"/>
              <a:endCxn id="191" idx="2"/>
            </p:cNvCxnSpPr>
            <p:nvPr/>
          </p:nvCxnSpPr>
          <p:spPr>
            <a:xfrm flipV="1">
              <a:off x="2291383" y="334405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9D8FAE9-AB77-E3B4-EBCF-D931AFF60E39}"/>
                </a:ext>
              </a:extLst>
            </p:cNvPr>
            <p:cNvCxnSpPr>
              <a:cxnSpLocks/>
              <a:stCxn id="247" idx="2"/>
              <a:endCxn id="191" idx="2"/>
            </p:cNvCxnSpPr>
            <p:nvPr/>
          </p:nvCxnSpPr>
          <p:spPr>
            <a:xfrm flipV="1">
              <a:off x="2291383" y="3344053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F059D8-CD65-1B39-5632-3AFDF6BCC363}"/>
                </a:ext>
              </a:extLst>
            </p:cNvPr>
            <p:cNvCxnSpPr>
              <a:cxnSpLocks/>
              <a:stCxn id="219" idx="6"/>
              <a:endCxn id="224" idx="2"/>
            </p:cNvCxnSpPr>
            <p:nvPr/>
          </p:nvCxnSpPr>
          <p:spPr>
            <a:xfrm flipH="1">
              <a:off x="1630333" y="381503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83ADFDC-50A1-710B-90D7-B1C8C8BD43E5}"/>
                </a:ext>
              </a:extLst>
            </p:cNvPr>
            <p:cNvCxnSpPr>
              <a:cxnSpLocks/>
              <a:stCxn id="198" idx="2"/>
              <a:endCxn id="193" idx="6"/>
            </p:cNvCxnSpPr>
            <p:nvPr/>
          </p:nvCxnSpPr>
          <p:spPr>
            <a:xfrm flipH="1" flipV="1">
              <a:off x="2561984" y="382425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E7989BA0-2966-CC85-E9F3-CC6B1408B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3882261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18F9B189-2C39-0BCD-15FB-C5DD2272B6B2}"/>
                </a:ext>
              </a:extLst>
            </p:cNvPr>
            <p:cNvCxnSpPr>
              <a:cxnSpLocks/>
              <a:stCxn id="176" idx="1"/>
              <a:endCxn id="154" idx="3"/>
            </p:cNvCxnSpPr>
            <p:nvPr/>
          </p:nvCxnSpPr>
          <p:spPr>
            <a:xfrm flipH="1" flipV="1">
              <a:off x="2972124" y="3960002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89F5A4ED-0B66-90E6-13F8-529496964668}"/>
                </a:ext>
              </a:extLst>
            </p:cNvPr>
            <p:cNvSpPr txBox="1"/>
            <p:nvPr/>
          </p:nvSpPr>
          <p:spPr>
            <a:xfrm rot="5400000">
              <a:off x="4979705" y="420055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774" name="TextBox 773">
            <a:extLst>
              <a:ext uri="{FF2B5EF4-FFF2-40B4-BE49-F238E27FC236}">
                <a16:creationId xmlns:a16="http://schemas.microsoft.com/office/drawing/2014/main" id="{489C0F1A-56B6-4F1A-DB86-9553F8E752C6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Obtain the trained model parameters with an algorithm</a:t>
            </a:r>
          </a:p>
        </p:txBody>
      </p:sp>
    </p:spTree>
    <p:extLst>
      <p:ext uri="{BB962C8B-B14F-4D97-AF65-F5344CB8AC3E}">
        <p14:creationId xmlns:p14="http://schemas.microsoft.com/office/powerpoint/2010/main" val="341058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04751AA1-9C7B-DB3C-13B9-9FA7C1729AA7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Obtain the trained model parameters with an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DD0EB5-5930-3F05-782F-6935FF83E1DE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588893-9690-0E1F-1647-2761010BFBFF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DD8C97-62BC-71C3-F08D-2AD88B102E1A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Graphic 391" descr="Database outline">
              <a:extLst>
                <a:ext uri="{FF2B5EF4-FFF2-40B4-BE49-F238E27FC236}">
                  <a16:creationId xmlns:a16="http://schemas.microsoft.com/office/drawing/2014/main" id="{1C260D8F-A978-A574-AEC0-2A309D2F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A2C558-AF4D-63F9-C1E0-9DD498767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65035-77D9-EE29-75F7-89C3AF07F427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5E3EFD-9268-1A2D-9E24-C7DEE984F0DD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805" name="Straight Arrow Connector 804">
                <a:extLst>
                  <a:ext uri="{FF2B5EF4-FFF2-40B4-BE49-F238E27FC236}">
                    <a16:creationId xmlns:a16="http://schemas.microsoft.com/office/drawing/2014/main" id="{D8BF4AE9-EDC2-6849-A707-83F0494CD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7EC01BF1-96E2-FB56-5B4E-17D2C45BD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35021D90-77C6-B34F-CB58-EB9D8F79E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81DD8F-6262-3C57-7D08-34469BC742CB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35">
              <a:extLst>
                <a:ext uri="{FF2B5EF4-FFF2-40B4-BE49-F238E27FC236}">
                  <a16:creationId xmlns:a16="http://schemas.microsoft.com/office/drawing/2014/main" id="{30A3738D-05E6-F5F7-9BFE-C23502FCF693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BA7FBC-7621-C02D-A55F-CA7EE9FE4AB3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3242EC-F3ED-AEE9-5633-78BFF30A11B4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802" name="Straight Arrow Connector 801">
                <a:extLst>
                  <a:ext uri="{FF2B5EF4-FFF2-40B4-BE49-F238E27FC236}">
                    <a16:creationId xmlns:a16="http://schemas.microsoft.com/office/drawing/2014/main" id="{8D296EFE-C0BB-326F-7D09-6B286C9B7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C0944F37-97E4-C6FB-6E9B-8BD6AD351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02839765-24DE-DB1D-E623-99F95ECDE3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F4A2C8-9902-915F-FC51-8A2965A6DCE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058D05-A76A-A418-523C-FD67EBD33A77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798" name="Straight Arrow Connector 797">
                <a:extLst>
                  <a:ext uri="{FF2B5EF4-FFF2-40B4-BE49-F238E27FC236}">
                    <a16:creationId xmlns:a16="http://schemas.microsoft.com/office/drawing/2014/main" id="{E38E878A-270C-2E6F-7163-70A101FE1F57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A01936EF-EC26-54FF-3CBD-EF3BD844B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69BF9D4A-6BB5-B528-DA51-01CB7A977C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647712CC-A6BC-D6AF-99A6-B3006CAC767C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/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97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AABA6C-65EB-2D5B-8E44-5ACFF2EA6510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9552FD-F204-CC07-2A57-2632DE79D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869544-99E8-C6AA-8A53-F1B1F520D77E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795" name="Straight Arrow Connector 794">
                <a:extLst>
                  <a:ext uri="{FF2B5EF4-FFF2-40B4-BE49-F238E27FC236}">
                    <a16:creationId xmlns:a16="http://schemas.microsoft.com/office/drawing/2014/main" id="{8C31BDA7-DFE3-0473-F8AF-D27459533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D7E75145-3168-8B1D-8290-218316957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96E4E07B-3B88-941A-64D3-897954663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1188A9-63E6-E74D-8253-D05384353EC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6" name="Graphic 391" descr="Database outline">
              <a:extLst>
                <a:ext uri="{FF2B5EF4-FFF2-40B4-BE49-F238E27FC236}">
                  <a16:creationId xmlns:a16="http://schemas.microsoft.com/office/drawing/2014/main" id="{5784136C-9681-FBE7-813A-E5E2B06A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27" name="Graphic 391" descr="Database outline">
              <a:extLst>
                <a:ext uri="{FF2B5EF4-FFF2-40B4-BE49-F238E27FC236}">
                  <a16:creationId xmlns:a16="http://schemas.microsoft.com/office/drawing/2014/main" id="{B648F912-E745-C627-0C78-B6C02426C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94E83B-763A-8289-7DF9-C85EE25D3329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8ADBFF-A6BE-C669-2BBB-C9BFA400E7A7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325F1B-FE3E-380E-6698-9704C91159A6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2D8A89-D904-0EE3-7EF6-06A093EE840F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62F21AE-E2D5-C668-6BC4-E4A3A2BE4CD4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88CCE75-B9C8-C225-1A63-DFEA7761084D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61EC05-0D15-FB37-2DCC-27CA2B26C86F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C6FF96-430C-FF01-1611-E472AA2F30E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C1FA3C-4E37-8089-C474-066DFE83BCFC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9328FC-7D61-A4CA-CA1C-1D77C7038BF7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B16E9E-725E-6AD7-92B5-3BD642B46438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2AC41-9AAB-F360-CBE3-2F584C78A089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3BD58C-BF94-26D7-33D3-0416169BA151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233C9D-BAE0-5C7A-F95E-E954D864C2B8}"/>
                </a:ext>
              </a:extLst>
            </p:cNvPr>
            <p:cNvCxnSpPr>
              <a:cxnSpLocks/>
              <a:stCxn id="36" idx="6"/>
              <a:endCxn id="40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BBD4F2B-ED84-2CE3-6A7C-FC3B1B97E462}"/>
                </a:ext>
              </a:extLst>
            </p:cNvPr>
            <p:cNvCxnSpPr>
              <a:cxnSpLocks/>
              <a:stCxn id="37" idx="6"/>
              <a:endCxn id="40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55DF64-7C73-5A5B-8FA3-DF4AE6FDA798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9EDF27-E72E-9535-8183-409B4455EB6A}"/>
                </a:ext>
              </a:extLst>
            </p:cNvPr>
            <p:cNvCxnSpPr>
              <a:cxnSpLocks/>
              <a:stCxn id="37" idx="6"/>
              <a:endCxn id="38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0E0D65-BB4A-8C8A-11AF-1E714A525993}"/>
                </a:ext>
              </a:extLst>
            </p:cNvPr>
            <p:cNvCxnSpPr>
              <a:cxnSpLocks/>
              <a:stCxn id="32" idx="6"/>
              <a:endCxn id="38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DE6FD0F-E746-1E00-1355-EC5CDC29E56C}"/>
                </a:ext>
              </a:extLst>
            </p:cNvPr>
            <p:cNvCxnSpPr>
              <a:cxnSpLocks/>
              <a:stCxn id="32" idx="6"/>
              <a:endCxn id="39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3C73685-13E2-E81E-D159-AB74F5A4A32A}"/>
                </a:ext>
              </a:extLst>
            </p:cNvPr>
            <p:cNvCxnSpPr>
              <a:cxnSpLocks/>
              <a:stCxn id="32" idx="6"/>
              <a:endCxn id="40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DE52E3-5EC8-DF4F-1D13-0A7AA60E9684}"/>
                </a:ext>
              </a:extLst>
            </p:cNvPr>
            <p:cNvCxnSpPr>
              <a:cxnSpLocks/>
              <a:stCxn id="33" idx="6"/>
              <a:endCxn id="38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93129C5-C45A-389F-8906-9483538EB99D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D9273B-6841-649A-D1C9-C51C51CE0C94}"/>
                </a:ext>
              </a:extLst>
            </p:cNvPr>
            <p:cNvCxnSpPr>
              <a:cxnSpLocks/>
              <a:stCxn id="33" idx="6"/>
              <a:endCxn id="39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C73F887-1CBC-733E-6927-9D6E58FBE6C6}"/>
                </a:ext>
              </a:extLst>
            </p:cNvPr>
            <p:cNvCxnSpPr>
              <a:cxnSpLocks/>
              <a:stCxn id="34" idx="7"/>
              <a:endCxn id="40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1C4EB1-06AC-10AD-FA08-07E7AFFEDE30}"/>
                </a:ext>
              </a:extLst>
            </p:cNvPr>
            <p:cNvCxnSpPr>
              <a:cxnSpLocks/>
              <a:stCxn id="35" idx="6"/>
              <a:endCxn id="39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A3D42C3-E0E0-D90C-21AD-197502EE265E}"/>
                </a:ext>
              </a:extLst>
            </p:cNvPr>
            <p:cNvCxnSpPr>
              <a:cxnSpLocks/>
              <a:stCxn id="36" idx="6"/>
              <a:endCxn id="39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BADA14-D858-4A99-CFDF-AE9B4BAB9999}"/>
                </a:ext>
              </a:extLst>
            </p:cNvPr>
            <p:cNvCxnSpPr>
              <a:cxnSpLocks/>
              <a:stCxn id="36" idx="6"/>
              <a:endCxn id="38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4C4232-E177-ED7C-A6D5-6877C20631BA}"/>
                </a:ext>
              </a:extLst>
            </p:cNvPr>
            <p:cNvCxnSpPr>
              <a:cxnSpLocks/>
              <a:stCxn id="35" idx="6"/>
              <a:endCxn id="40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222A8A-22FA-BD6B-5A03-DCB1BF2D2870}"/>
                </a:ext>
              </a:extLst>
            </p:cNvPr>
            <p:cNvCxnSpPr>
              <a:cxnSpLocks/>
              <a:stCxn id="33" idx="6"/>
              <a:endCxn id="40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D61DFF-FD3D-8029-B971-9DE33788F342}"/>
                </a:ext>
              </a:extLst>
            </p:cNvPr>
            <p:cNvCxnSpPr>
              <a:cxnSpLocks/>
              <a:stCxn id="35" idx="6"/>
              <a:endCxn id="38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B7E037-D49B-21D3-5893-9AC9D4897826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F22924-2480-0F34-72A8-6FB9777FC73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8CB88C-E427-4058-5BC2-18B5BF935FF2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F05C12-68CB-84E8-174D-585E0E057C98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1403162-E29C-AEAF-CCF8-1FF7780F8FB5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0918CC8-A8D0-086D-526D-2C48B9D40842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5E53E48A-B3FC-E4E4-BDC7-C8582914E40B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2BFC0F9-F81F-91AC-6149-1124F198C7EC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A539322F-A669-4FD1-B0B2-22D67E39AC21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C850E1C-CE0F-8547-5020-588A63D6B734}"/>
                </a:ext>
              </a:extLst>
            </p:cNvPr>
            <p:cNvCxnSpPr>
              <a:cxnSpLocks/>
              <a:stCxn id="62" idx="6"/>
              <a:endCxn id="450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C6159564-C557-4830-6332-247E4CD5BB59}"/>
                </a:ext>
              </a:extLst>
            </p:cNvPr>
            <p:cNvCxnSpPr>
              <a:cxnSpLocks/>
              <a:stCxn id="63" idx="6"/>
              <a:endCxn id="450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8BB39E98-5F3F-5BA1-5EB9-7B965A607ABE}"/>
                </a:ext>
              </a:extLst>
            </p:cNvPr>
            <p:cNvCxnSpPr>
              <a:cxnSpLocks/>
              <a:stCxn id="63" idx="6"/>
              <a:endCxn id="449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99ADDF5-8C30-8725-B8A3-5F797624006E}"/>
                </a:ext>
              </a:extLst>
            </p:cNvPr>
            <p:cNvCxnSpPr>
              <a:cxnSpLocks/>
              <a:stCxn id="63" idx="6"/>
              <a:endCxn id="448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9DAC5D87-95EF-509F-21B0-C44DF41630D6}"/>
                </a:ext>
              </a:extLst>
            </p:cNvPr>
            <p:cNvCxnSpPr>
              <a:cxnSpLocks/>
              <a:stCxn id="58" idx="6"/>
              <a:endCxn id="448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6FC31D04-BD13-01AC-3777-A4BF45C70283}"/>
                </a:ext>
              </a:extLst>
            </p:cNvPr>
            <p:cNvCxnSpPr>
              <a:cxnSpLocks/>
              <a:stCxn id="58" idx="6"/>
              <a:endCxn id="449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CEACA251-FEF6-60E8-FB28-82002B7D1A85}"/>
                </a:ext>
              </a:extLst>
            </p:cNvPr>
            <p:cNvCxnSpPr>
              <a:cxnSpLocks/>
              <a:stCxn id="58" idx="6"/>
              <a:endCxn id="450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24628F-ACD3-2817-B716-EB2F546B9E84}"/>
                </a:ext>
              </a:extLst>
            </p:cNvPr>
            <p:cNvCxnSpPr>
              <a:cxnSpLocks/>
              <a:stCxn id="59" idx="6"/>
              <a:endCxn id="448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FE8B509-2AB6-78B0-1B0C-CD58990AFBFE}"/>
                </a:ext>
              </a:extLst>
            </p:cNvPr>
            <p:cNvCxnSpPr>
              <a:cxnSpLocks/>
              <a:stCxn id="60" idx="6"/>
              <a:endCxn id="448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084D73E-D70A-67FB-F7F5-6B68D8D9D149}"/>
                </a:ext>
              </a:extLst>
            </p:cNvPr>
            <p:cNvCxnSpPr>
              <a:cxnSpLocks/>
              <a:stCxn id="59" idx="6"/>
              <a:endCxn id="449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27E66B1-98F0-7E7E-C1FE-908A19D7D4D3}"/>
                </a:ext>
              </a:extLst>
            </p:cNvPr>
            <p:cNvCxnSpPr>
              <a:cxnSpLocks/>
              <a:stCxn id="60" idx="7"/>
              <a:endCxn id="450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57FFD70B-5518-83CE-1445-27EA3DEE02ED}"/>
                </a:ext>
              </a:extLst>
            </p:cNvPr>
            <p:cNvCxnSpPr>
              <a:cxnSpLocks/>
              <a:stCxn id="61" idx="6"/>
              <a:endCxn id="449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169381C0-B874-5647-19DA-1C5231471605}"/>
                </a:ext>
              </a:extLst>
            </p:cNvPr>
            <p:cNvCxnSpPr>
              <a:cxnSpLocks/>
              <a:stCxn id="62" idx="6"/>
              <a:endCxn id="449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9B57F357-2A3B-8036-2403-E8F76DA44E01}"/>
                </a:ext>
              </a:extLst>
            </p:cNvPr>
            <p:cNvCxnSpPr>
              <a:cxnSpLocks/>
              <a:stCxn id="62" idx="6"/>
              <a:endCxn id="448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B55CC8F6-DDBB-A38B-DE76-5925A1DDE5D4}"/>
                </a:ext>
              </a:extLst>
            </p:cNvPr>
            <p:cNvCxnSpPr>
              <a:cxnSpLocks/>
              <a:stCxn id="61" idx="6"/>
              <a:endCxn id="450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B39B3AA-68A5-3C3B-5E43-48F546E4BCB4}"/>
                </a:ext>
              </a:extLst>
            </p:cNvPr>
            <p:cNvCxnSpPr>
              <a:cxnSpLocks/>
              <a:stCxn id="59" idx="6"/>
              <a:endCxn id="450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106F2E-523F-52A3-6CF5-B4F5212F54A9}"/>
                </a:ext>
              </a:extLst>
            </p:cNvPr>
            <p:cNvCxnSpPr>
              <a:cxnSpLocks/>
              <a:stCxn id="61" idx="6"/>
              <a:endCxn id="448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89E0AC0-0A79-CDBD-4901-909F2C66E8EA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0CFD97F-B812-C6CB-8A0A-45EA8F9CB397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3D0F7BA-DA92-508F-E189-C2DA1C01AE2D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8F6CFE6-A284-E1BD-A72C-F2DE7503D713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FD91AC1-690D-1232-294B-1057D260C593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4499DD6-9EFA-01AC-A37A-452C607798C8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503A22C-B787-3385-3E42-684B348F4709}"/>
                </a:ext>
              </a:extLst>
            </p:cNvPr>
            <p:cNvCxnSpPr>
              <a:cxnSpLocks/>
              <a:stCxn id="58" idx="2"/>
              <a:endCxn id="129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00544DB-8AFD-A1A6-DD1E-0E561D0CD3D3}"/>
                </a:ext>
              </a:extLst>
            </p:cNvPr>
            <p:cNvCxnSpPr>
              <a:cxnSpLocks/>
              <a:stCxn id="59" idx="2"/>
              <a:endCxn id="129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BA662BF-4314-F0B6-E5E5-3CC9F6D7F3F0}"/>
                </a:ext>
              </a:extLst>
            </p:cNvPr>
            <p:cNvCxnSpPr>
              <a:cxnSpLocks/>
              <a:stCxn id="59" idx="2"/>
              <a:endCxn id="131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1AD3C6-0FDB-1917-3417-4AD67BDBEB4E}"/>
                </a:ext>
              </a:extLst>
            </p:cNvPr>
            <p:cNvCxnSpPr>
              <a:cxnSpLocks/>
              <a:stCxn id="60" idx="2"/>
              <a:endCxn id="131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8991259-65C9-249A-66BA-05C714D19166}"/>
                </a:ext>
              </a:extLst>
            </p:cNvPr>
            <p:cNvCxnSpPr>
              <a:cxnSpLocks/>
              <a:stCxn id="61" idx="2"/>
              <a:endCxn id="132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FBD9CDE-A078-4BED-29A0-AE02281637E6}"/>
                </a:ext>
              </a:extLst>
            </p:cNvPr>
            <p:cNvCxnSpPr>
              <a:cxnSpLocks/>
              <a:stCxn id="62" idx="2"/>
              <a:endCxn id="133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6DE99A3-2DF2-D748-2E7B-0A47020C3A24}"/>
                </a:ext>
              </a:extLst>
            </p:cNvPr>
            <p:cNvCxnSpPr>
              <a:cxnSpLocks/>
              <a:stCxn id="63" idx="2"/>
              <a:endCxn id="134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D7C2DC1-F919-3428-F60B-491E38BF4EAB}"/>
                </a:ext>
              </a:extLst>
            </p:cNvPr>
            <p:cNvCxnSpPr>
              <a:cxnSpLocks/>
              <a:stCxn id="134" idx="2"/>
              <a:endCxn id="37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EEFCCF1-6346-2380-5605-D5930C1942E0}"/>
                </a:ext>
              </a:extLst>
            </p:cNvPr>
            <p:cNvCxnSpPr>
              <a:cxnSpLocks/>
              <a:stCxn id="133" idx="2"/>
              <a:endCxn id="36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B3E37C1-049F-0FD0-58AD-753973866838}"/>
                </a:ext>
              </a:extLst>
            </p:cNvPr>
            <p:cNvCxnSpPr>
              <a:cxnSpLocks/>
              <a:stCxn id="132" idx="2"/>
              <a:endCxn id="35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386CD4E-9F05-2AA3-17F3-2C6AC60ECBBE}"/>
                </a:ext>
              </a:extLst>
            </p:cNvPr>
            <p:cNvCxnSpPr>
              <a:cxnSpLocks/>
              <a:stCxn id="131" idx="2"/>
              <a:endCxn id="34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D537DA-292E-8F05-5653-BA932900A05D}"/>
                </a:ext>
              </a:extLst>
            </p:cNvPr>
            <p:cNvCxnSpPr>
              <a:cxnSpLocks/>
              <a:stCxn id="130" idx="2"/>
              <a:endCxn id="33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70DE8CA-B152-3549-24D3-9E8418610423}"/>
                </a:ext>
              </a:extLst>
            </p:cNvPr>
            <p:cNvCxnSpPr>
              <a:cxnSpLocks/>
              <a:stCxn id="129" idx="2"/>
              <a:endCxn id="32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3C12A43-4D0E-DFDF-79FF-6BB651547999}"/>
                </a:ext>
              </a:extLst>
            </p:cNvPr>
            <p:cNvCxnSpPr>
              <a:cxnSpLocks/>
              <a:stCxn id="59" idx="2"/>
              <a:endCxn id="130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AD7A2AB-640C-6FF8-6D46-94534B752E3E}"/>
                </a:ext>
              </a:extLst>
            </p:cNvPr>
            <p:cNvCxnSpPr>
              <a:cxnSpLocks/>
              <a:stCxn id="60" idx="2"/>
              <a:endCxn id="130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726BE6-573B-A62E-A6D6-C8AA12F2B3EC}"/>
                </a:ext>
              </a:extLst>
            </p:cNvPr>
            <p:cNvCxnSpPr>
              <a:cxnSpLocks/>
              <a:stCxn id="60" idx="2"/>
              <a:endCxn id="132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728EC58-3A94-668A-3533-24432D1B1598}"/>
                </a:ext>
              </a:extLst>
            </p:cNvPr>
            <p:cNvCxnSpPr>
              <a:cxnSpLocks/>
              <a:stCxn id="61" idx="2"/>
              <a:endCxn id="131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36C569E-5D6D-5025-253F-85FF5A786D25}"/>
                </a:ext>
              </a:extLst>
            </p:cNvPr>
            <p:cNvCxnSpPr>
              <a:cxnSpLocks/>
              <a:stCxn id="62" idx="2"/>
              <a:endCxn id="132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6AC5EDC-33BF-A1D8-EDD9-4D394F5E273C}"/>
                </a:ext>
              </a:extLst>
            </p:cNvPr>
            <p:cNvCxnSpPr>
              <a:cxnSpLocks/>
              <a:stCxn id="63" idx="2"/>
              <a:endCxn id="133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1BBE662F-2142-823B-1BCD-0BC8D4E6588D}"/>
                </a:ext>
              </a:extLst>
            </p:cNvPr>
            <p:cNvCxnSpPr>
              <a:cxnSpLocks/>
              <a:stCxn id="62" idx="2"/>
              <a:endCxn id="134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0AD22141-10F9-203A-06AD-2D1ACF76AC76}"/>
                </a:ext>
              </a:extLst>
            </p:cNvPr>
            <p:cNvCxnSpPr>
              <a:cxnSpLocks/>
              <a:stCxn id="61" idx="2"/>
              <a:endCxn id="133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56D2C45-D781-84E3-F83E-B3819BC841A7}"/>
                </a:ext>
              </a:extLst>
            </p:cNvPr>
            <p:cNvCxnSpPr>
              <a:cxnSpLocks/>
              <a:stCxn id="58" idx="2"/>
              <a:endCxn id="130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4195F15-E0B0-D8F1-E214-C5FFAC34E4E4}"/>
                </a:ext>
              </a:extLst>
            </p:cNvPr>
            <p:cNvCxnSpPr>
              <a:cxnSpLocks/>
              <a:stCxn id="129" idx="2"/>
              <a:endCxn id="34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1E96B0A-292F-9E67-82A5-A2F46AC214D0}"/>
                </a:ext>
              </a:extLst>
            </p:cNvPr>
            <p:cNvCxnSpPr>
              <a:cxnSpLocks/>
              <a:stCxn id="131" idx="2"/>
              <a:endCxn id="32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BFF90B0-4AFA-1ABE-BC86-CE0F1FEC5773}"/>
                </a:ext>
              </a:extLst>
            </p:cNvPr>
            <p:cNvCxnSpPr>
              <a:cxnSpLocks/>
              <a:stCxn id="132" idx="2"/>
              <a:endCxn id="3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26DC5A9-4609-A506-2ED7-AC232A2B95F5}"/>
                </a:ext>
              </a:extLst>
            </p:cNvPr>
            <p:cNvCxnSpPr>
              <a:cxnSpLocks/>
              <a:stCxn id="133" idx="2"/>
              <a:endCxn id="35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AEF1748-21A5-0E39-B7A6-C9CB934B4B3E}"/>
                </a:ext>
              </a:extLst>
            </p:cNvPr>
            <p:cNvCxnSpPr>
              <a:cxnSpLocks/>
              <a:stCxn id="134" idx="2"/>
              <a:endCxn id="36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B54A427-A639-3782-46B8-E5BDC34AD50B}"/>
                </a:ext>
              </a:extLst>
            </p:cNvPr>
            <p:cNvCxnSpPr>
              <a:cxnSpLocks/>
              <a:stCxn id="133" idx="2"/>
              <a:endCxn id="37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4030202-3D5B-22BC-AED8-4E1F86FAF82B}"/>
                </a:ext>
              </a:extLst>
            </p:cNvPr>
            <p:cNvCxnSpPr>
              <a:cxnSpLocks/>
              <a:stCxn id="132" idx="2"/>
              <a:endCxn id="36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9D34B70-E0CF-94E7-C569-C979A01FFE40}"/>
                </a:ext>
              </a:extLst>
            </p:cNvPr>
            <p:cNvCxnSpPr>
              <a:cxnSpLocks/>
              <a:stCxn id="131" idx="2"/>
              <a:endCxn id="35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1E5F16E-1081-1122-3E75-43D1323774E4}"/>
                </a:ext>
              </a:extLst>
            </p:cNvPr>
            <p:cNvCxnSpPr>
              <a:cxnSpLocks/>
              <a:stCxn id="130" idx="2"/>
              <a:endCxn id="34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9FFF46B-1807-50C4-B3DE-1B024B9DAA3F}"/>
                </a:ext>
              </a:extLst>
            </p:cNvPr>
            <p:cNvCxnSpPr>
              <a:cxnSpLocks/>
              <a:stCxn id="130" idx="2"/>
              <a:endCxn id="35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91FCBBC-56EA-A33B-AF90-C6603A35F2F5}"/>
                </a:ext>
              </a:extLst>
            </p:cNvPr>
            <p:cNvCxnSpPr>
              <a:cxnSpLocks/>
              <a:stCxn id="132" idx="2"/>
              <a:endCxn id="3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0256157-E5B8-8C8C-3F55-EBB1FDF5CC59}"/>
                </a:ext>
              </a:extLst>
            </p:cNvPr>
            <p:cNvCxnSpPr>
              <a:cxnSpLocks/>
              <a:stCxn id="132" idx="2"/>
              <a:endCxn id="34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95F531B9-D1EC-5300-9F6F-6B4A2290A37D}"/>
                </a:ext>
              </a:extLst>
            </p:cNvPr>
            <p:cNvCxnSpPr>
              <a:cxnSpLocks/>
              <a:stCxn id="134" idx="2"/>
              <a:endCxn id="35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95C30AB-BC5D-7FDC-4F9C-84F4B37E6E00}"/>
                </a:ext>
              </a:extLst>
            </p:cNvPr>
            <p:cNvCxnSpPr>
              <a:cxnSpLocks/>
              <a:stCxn id="129" idx="2"/>
              <a:endCxn id="36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374D001-A3BD-D942-FE9F-6D361E67C88E}"/>
                </a:ext>
              </a:extLst>
            </p:cNvPr>
            <p:cNvCxnSpPr>
              <a:cxnSpLocks/>
              <a:stCxn id="129" idx="2"/>
              <a:endCxn id="37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DE5EE1EE-A43F-1188-CF62-E0D4A6B6B45F}"/>
                </a:ext>
              </a:extLst>
            </p:cNvPr>
            <p:cNvCxnSpPr>
              <a:cxnSpLocks/>
              <a:stCxn id="134" idx="2"/>
              <a:endCxn id="34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305A3F26-8C7F-1766-1EEB-6FEC2406F31E}"/>
                </a:ext>
              </a:extLst>
            </p:cNvPr>
            <p:cNvCxnSpPr>
              <a:cxnSpLocks/>
              <a:stCxn id="134" idx="2"/>
              <a:endCxn id="33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4984F5F3-F854-3908-EEE8-98ABDBE11E5E}"/>
                </a:ext>
              </a:extLst>
            </p:cNvPr>
            <p:cNvCxnSpPr>
              <a:cxnSpLocks/>
              <a:stCxn id="131" idx="2"/>
              <a:endCxn id="33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B442E644-09DB-0D7F-BDCE-F29D3A3DECC1}"/>
                </a:ext>
              </a:extLst>
            </p:cNvPr>
            <p:cNvCxnSpPr>
              <a:cxnSpLocks/>
              <a:stCxn id="131" idx="2"/>
              <a:endCxn id="36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0AA3BDB4-BAE7-B706-AF90-9180BCEFB709}"/>
                </a:ext>
              </a:extLst>
            </p:cNvPr>
            <p:cNvCxnSpPr>
              <a:cxnSpLocks/>
              <a:stCxn id="131" idx="1"/>
              <a:endCxn id="37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97770857-695A-A00E-090F-6ACF00A4BCA0}"/>
                </a:ext>
              </a:extLst>
            </p:cNvPr>
            <p:cNvCxnSpPr>
              <a:cxnSpLocks/>
              <a:stCxn id="132" idx="2"/>
              <a:endCxn id="32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93981237-5F3D-1459-C1E5-61F5F84CCB81}"/>
                </a:ext>
              </a:extLst>
            </p:cNvPr>
            <p:cNvCxnSpPr>
              <a:cxnSpLocks/>
              <a:stCxn id="33" idx="2"/>
              <a:endCxn id="129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66ACC12E-414C-DEF4-9DC2-24450E7951D2}"/>
                </a:ext>
              </a:extLst>
            </p:cNvPr>
            <p:cNvCxnSpPr>
              <a:cxnSpLocks/>
              <a:stCxn id="130" idx="2"/>
              <a:endCxn id="32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82C95650-34B3-BB91-2977-3BF1EE517F53}"/>
                </a:ext>
              </a:extLst>
            </p:cNvPr>
            <p:cNvCxnSpPr>
              <a:cxnSpLocks/>
              <a:stCxn id="133" idx="2"/>
              <a:endCxn id="32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C5C3F85D-30CA-4179-0054-E9ED56978165}"/>
                </a:ext>
              </a:extLst>
            </p:cNvPr>
            <p:cNvCxnSpPr>
              <a:cxnSpLocks/>
              <a:stCxn id="60" idx="6"/>
              <a:endCxn id="449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A71812A4-D2F4-66F1-0A32-8D7CCE6D39A1}"/>
                </a:ext>
              </a:extLst>
            </p:cNvPr>
            <p:cNvCxnSpPr>
              <a:cxnSpLocks/>
              <a:stCxn id="39" idx="2"/>
              <a:endCxn id="34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Arrow Connector 785">
              <a:extLst>
                <a:ext uri="{FF2B5EF4-FFF2-40B4-BE49-F238E27FC236}">
                  <a16:creationId xmlns:a16="http://schemas.microsoft.com/office/drawing/2014/main" id="{1E3453B6-B898-B2EE-7692-8B1C4C6AB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7" name="Straight Arrow Connector 786">
              <a:extLst>
                <a:ext uri="{FF2B5EF4-FFF2-40B4-BE49-F238E27FC236}">
                  <a16:creationId xmlns:a16="http://schemas.microsoft.com/office/drawing/2014/main" id="{B10D6A65-BB08-9B03-2885-26413D9E8428}"/>
                </a:ext>
              </a:extLst>
            </p:cNvPr>
            <p:cNvCxnSpPr>
              <a:cxnSpLocks/>
              <a:stCxn id="801" idx="1"/>
              <a:endCxn id="8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788" name="Graphic 391" descr="Database outline">
              <a:extLst>
                <a:ext uri="{FF2B5EF4-FFF2-40B4-BE49-F238E27FC236}">
                  <a16:creationId xmlns:a16="http://schemas.microsoft.com/office/drawing/2014/main" id="{B86DC4E3-9FEF-CED0-798B-4CB1C13E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8763" y="236215"/>
              <a:ext cx="402677" cy="402677"/>
            </a:xfrm>
            <a:prstGeom prst="rect">
              <a:avLst/>
            </a:prstGeom>
          </p:spPr>
        </p:pic>
        <p:pic>
          <p:nvPicPr>
            <p:cNvPr id="789" name="Graphic 391" descr="Database outline">
              <a:extLst>
                <a:ext uri="{FF2B5EF4-FFF2-40B4-BE49-F238E27FC236}">
                  <a16:creationId xmlns:a16="http://schemas.microsoft.com/office/drawing/2014/main" id="{5D7F68D7-A8D9-C2C6-FB65-A39E8FF7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8027" y="1412300"/>
              <a:ext cx="402677" cy="402677"/>
            </a:xfrm>
            <a:prstGeom prst="rect">
              <a:avLst/>
            </a:prstGeom>
          </p:spPr>
        </p:pic>
        <p:pic>
          <p:nvPicPr>
            <p:cNvPr id="790" name="Graphic 391" descr="Database outline">
              <a:extLst>
                <a:ext uri="{FF2B5EF4-FFF2-40B4-BE49-F238E27FC236}">
                  <a16:creationId xmlns:a16="http://schemas.microsoft.com/office/drawing/2014/main" id="{F5EF4081-C43F-FF88-619E-5A7C1911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0260" y="597391"/>
              <a:ext cx="402677" cy="402677"/>
            </a:xfrm>
            <a:prstGeom prst="rect">
              <a:avLst/>
            </a:prstGeom>
          </p:spPr>
        </p:pic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7D9CE098-0D55-9E43-2E51-8C82A7C2AC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7539" y="114760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1684EF01-0014-888F-120D-8715F6680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115" y="35202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71B96961-CF7D-57B3-20B6-68C244806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089" y="1013369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75F93BAF-CA11-FD54-F590-386FCE391EBF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49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DE80D-FF92-4141-3E9D-7D60B4ADE001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pic>
          <p:nvPicPr>
            <p:cNvPr id="8" name="Graphic 391" descr="Database outline">
              <a:extLst>
                <a:ext uri="{FF2B5EF4-FFF2-40B4-BE49-F238E27FC236}">
                  <a16:creationId xmlns:a16="http://schemas.microsoft.com/office/drawing/2014/main" id="{620FE7D2-87FC-0082-247E-ED1CC76E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520" y="1674747"/>
              <a:ext cx="402677" cy="402677"/>
            </a:xfrm>
            <a:prstGeom prst="rect">
              <a:avLst/>
            </a:prstGeom>
          </p:spPr>
        </p:pic>
        <p:pic>
          <p:nvPicPr>
            <p:cNvPr id="9" name="Graphic 391" descr="Database outline">
              <a:extLst>
                <a:ext uri="{FF2B5EF4-FFF2-40B4-BE49-F238E27FC236}">
                  <a16:creationId xmlns:a16="http://schemas.microsoft.com/office/drawing/2014/main" id="{E32156C2-9D06-1144-2EE8-C5FBBEC7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1860" y="1677800"/>
              <a:ext cx="402677" cy="402677"/>
            </a:xfrm>
            <a:prstGeom prst="rect">
              <a:avLst/>
            </a:prstGeom>
          </p:spPr>
        </p:pic>
        <p:pic>
          <p:nvPicPr>
            <p:cNvPr id="10" name="Graphic 391" descr="Database outline">
              <a:extLst>
                <a:ext uri="{FF2B5EF4-FFF2-40B4-BE49-F238E27FC236}">
                  <a16:creationId xmlns:a16="http://schemas.microsoft.com/office/drawing/2014/main" id="{7DAF7EBF-E3EF-41B7-CABE-B4CE99120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5642" y="1673044"/>
              <a:ext cx="402677" cy="4026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E208C-7A31-B508-D464-387B7495F891}"/>
                </a:ext>
              </a:extLst>
            </p:cNvPr>
            <p:cNvSpPr txBox="1"/>
            <p:nvPr/>
          </p:nvSpPr>
          <p:spPr>
            <a:xfrm>
              <a:off x="738384" y="163102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60EC0B7-420A-69D0-6D13-FF8BC20D377A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35">
                  <a:extLst>
                    <a:ext uri="{FF2B5EF4-FFF2-40B4-BE49-F238E27FC236}">
                      <a16:creationId xmlns:a16="http://schemas.microsoft.com/office/drawing/2014/main" id="{14D0FA41-6194-432F-61BC-66FA026723A7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3" name="TextBox 135">
                  <a:extLst>
                    <a:ext uri="{FF2B5EF4-FFF2-40B4-BE49-F238E27FC236}">
                      <a16:creationId xmlns:a16="http://schemas.microsoft.com/office/drawing/2014/main" id="{14D0FA41-6194-432F-61BC-66FA02672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70D145-3445-596A-0309-C813B36429B6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391" descr="Database outline">
              <a:extLst>
                <a:ext uri="{FF2B5EF4-FFF2-40B4-BE49-F238E27FC236}">
                  <a16:creationId xmlns:a16="http://schemas.microsoft.com/office/drawing/2014/main" id="{6A023138-7900-E97C-6A79-5F3B5EF7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7BAC2D3-A13F-DAFD-F86F-DC5FEF358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33C6B-C33C-71D6-46B9-4F9665615DBD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27A5EA-48C2-6A6D-4FC6-88B247B7160F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803" name="Straight Arrow Connector 802">
                <a:extLst>
                  <a:ext uri="{FF2B5EF4-FFF2-40B4-BE49-F238E27FC236}">
                    <a16:creationId xmlns:a16="http://schemas.microsoft.com/office/drawing/2014/main" id="{F58E0A4B-AEB3-36C1-921F-78E2FF6925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9E11F1D4-BE25-1919-7186-C09A20D7AC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C4A75627-BAA1-D22F-928A-0460053BD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C2AD3F-38BD-0213-5725-2FF7272F7294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35">
              <a:extLst>
                <a:ext uri="{FF2B5EF4-FFF2-40B4-BE49-F238E27FC236}">
                  <a16:creationId xmlns:a16="http://schemas.microsoft.com/office/drawing/2014/main" id="{DD53F1B9-3EF6-FC1E-9A46-8B7C57054F1F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5DABF7-CF35-D404-27CF-1F1578FBAD08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C0085B-66FD-7F8C-E732-DDEB748FA5B8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800" name="Straight Arrow Connector 799">
                <a:extLst>
                  <a:ext uri="{FF2B5EF4-FFF2-40B4-BE49-F238E27FC236}">
                    <a16:creationId xmlns:a16="http://schemas.microsoft.com/office/drawing/2014/main" id="{1BD5E4AC-D8ED-8EE6-877F-A21E2F7359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9B95796C-28F9-50F6-9A0D-FFCCDD691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E6266E-FE78-CD7C-2156-9274A380E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2BEE3A-D6D5-43DD-A13E-AE27E42C2C9B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BEE45F-33E4-2B0C-9592-91D765E5DC6F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796" name="Straight Arrow Connector 795">
                <a:extLst>
                  <a:ext uri="{FF2B5EF4-FFF2-40B4-BE49-F238E27FC236}">
                    <a16:creationId xmlns:a16="http://schemas.microsoft.com/office/drawing/2014/main" id="{4F726052-FF77-A65B-4F21-E774AE010A79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464A88A5-A459-2A18-69F0-4956DD2E7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5DA4372C-0A87-FB9C-DD05-BE24864C64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9" name="Rectangle 798">
                <a:extLst>
                  <a:ext uri="{FF2B5EF4-FFF2-40B4-BE49-F238E27FC236}">
                    <a16:creationId xmlns:a16="http://schemas.microsoft.com/office/drawing/2014/main" id="{03E32423-0195-E2F0-70AF-64D0F502860C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35">
                  <a:extLst>
                    <a:ext uri="{FF2B5EF4-FFF2-40B4-BE49-F238E27FC236}">
                      <a16:creationId xmlns:a16="http://schemas.microsoft.com/office/drawing/2014/main" id="{85F199AE-A119-B147-6A8B-99C94AE6550F}"/>
                    </a:ext>
                  </a:extLst>
                </p:cNvPr>
                <p:cNvSpPr txBox="1"/>
                <p:nvPr/>
              </p:nvSpPr>
              <p:spPr>
                <a:xfrm>
                  <a:off x="2917555" y="1773794"/>
                  <a:ext cx="8669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135">
                  <a:extLst>
                    <a:ext uri="{FF2B5EF4-FFF2-40B4-BE49-F238E27FC236}">
                      <a16:creationId xmlns:a16="http://schemas.microsoft.com/office/drawing/2014/main" id="{85F199AE-A119-B147-6A8B-99C94AE65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1773794"/>
                  <a:ext cx="86695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634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485278-9A37-EDEC-51F9-24DB3140167E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7118EC-7186-B5B8-7A45-9D0A075D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469F4C-DB61-D73B-B6D1-BD0255DF6E67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793" name="Straight Arrow Connector 792">
                <a:extLst>
                  <a:ext uri="{FF2B5EF4-FFF2-40B4-BE49-F238E27FC236}">
                    <a16:creationId xmlns:a16="http://schemas.microsoft.com/office/drawing/2014/main" id="{7FEB38B9-6FA8-EBB0-FC4F-4CF6E85E6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56ACCB53-993A-75AC-A26E-A7FF0A347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4BFE0054-9E06-E87B-7F42-4E3EDC7392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04FC4F2-653B-161A-27A0-73E0FB74276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0" name="Graphic 391" descr="Database outline">
              <a:extLst>
                <a:ext uri="{FF2B5EF4-FFF2-40B4-BE49-F238E27FC236}">
                  <a16:creationId xmlns:a16="http://schemas.microsoft.com/office/drawing/2014/main" id="{5F2A73AE-0D3A-CD91-6E4F-6531751D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31" name="Graphic 391" descr="Database outline">
              <a:extLst>
                <a:ext uri="{FF2B5EF4-FFF2-40B4-BE49-F238E27FC236}">
                  <a16:creationId xmlns:a16="http://schemas.microsoft.com/office/drawing/2014/main" id="{C9B48667-C284-DB36-4E76-ED183D83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4FCC47-2715-90A4-B271-B3D3DAF9CDE5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0CE97A-1595-00E3-FBFC-942B068A4C6D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35E961-80FF-02F7-8AD2-30A7FD7D5AE7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8031D-E261-1D25-75A5-F8ECBD0E71E7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5C20-A78B-B327-A6C3-261580884FA2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B0BEF0-5A4B-F569-3003-229B5FBB05D0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2808CB-7798-F568-4F0F-BEC38D30FA2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2BA74A-57C6-C7D4-9787-72A6FECFA9EF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106930-E592-A98D-DC06-B9499E9AFB90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2D65C3-184C-7409-53AE-A5EB7AE86C5B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C6C7BA-C361-9F2A-B1BF-D0A25D469CF7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280342-FF8C-BE2A-C42D-B0A648B6266F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CEF903-1D54-652A-1114-D9EA538252B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1CCF16-4864-CDC3-0D52-48BA586EAD63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49C7CC-9668-34C2-366C-A8EC14D9E27D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B7409F-4B4B-29CC-5F37-CC84839A142D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5A5F83-21FA-761E-57C8-15D586306AE1}"/>
                </a:ext>
              </a:extLst>
            </p:cNvPr>
            <p:cNvCxnSpPr>
              <a:cxnSpLocks/>
              <a:stCxn id="41" idx="6"/>
              <a:endCxn id="42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2D74F0-85BC-872B-5895-59DB7FF42907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947E94-2221-5EC0-47DD-9EC76A4AEF97}"/>
                </a:ext>
              </a:extLst>
            </p:cNvPr>
            <p:cNvCxnSpPr>
              <a:cxnSpLocks/>
              <a:stCxn id="36" idx="6"/>
              <a:endCxn id="43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9271A2-07F0-FFB6-0066-F1010FF62FD2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01F7BB-A479-22FA-281D-F7BB4EA927E4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271235-9EFD-7FC8-9709-F13A69DC4DA9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2574C3F-B5A3-F08D-E2E7-117109372393}"/>
                </a:ext>
              </a:extLst>
            </p:cNvPr>
            <p:cNvCxnSpPr>
              <a:cxnSpLocks/>
              <a:stCxn id="37" idx="6"/>
              <a:endCxn id="43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324E844-16F3-C7AC-C796-8E545CBC4612}"/>
                </a:ext>
              </a:extLst>
            </p:cNvPr>
            <p:cNvCxnSpPr>
              <a:cxnSpLocks/>
              <a:stCxn id="38" idx="7"/>
              <a:endCxn id="44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D31F2D-788C-F3B9-1FA9-BAE4291629C7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235BC5-F47D-18D1-74FA-83C96411BCB5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57A4727-F2BD-1CF8-5468-B9CBC0156C7D}"/>
                </a:ext>
              </a:extLst>
            </p:cNvPr>
            <p:cNvCxnSpPr>
              <a:cxnSpLocks/>
              <a:stCxn id="40" idx="6"/>
              <a:endCxn id="42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624BBF2-8FD0-997F-8698-AEE8744F31C4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2A114A6-9020-E026-CE8A-04C66E0094FD}"/>
                </a:ext>
              </a:extLst>
            </p:cNvPr>
            <p:cNvCxnSpPr>
              <a:cxnSpLocks/>
              <a:stCxn id="37" idx="6"/>
              <a:endCxn id="44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C3A2D9-257E-BAF0-60BB-3A92A40FED57}"/>
                </a:ext>
              </a:extLst>
            </p:cNvPr>
            <p:cNvCxnSpPr>
              <a:cxnSpLocks/>
              <a:stCxn id="39" idx="6"/>
              <a:endCxn id="42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FFAA11-EEDC-F539-FB80-A680983333C3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C875C87-A4BD-405E-411F-3559BD7ECF49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06F9B75-77F3-E57A-976A-348904B8DB8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FA89BDA8-FF43-1836-E9C4-89046D1013E1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5A76E8AC-668B-D1A5-7680-35732331879C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21862347-8706-943F-2A1A-030BD7CC3AFE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29825EA6-C8C3-55F2-0B91-67DDFB066AFD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06D85865-7C03-F5B5-B3EC-1F1F7D8FABBE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337382B3-8FD4-08B9-FD47-4F5F5559B2C3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C6476EB1-5E52-F10C-6BD9-1509A9D8ED9D}"/>
                </a:ext>
              </a:extLst>
            </p:cNvPr>
            <p:cNvCxnSpPr>
              <a:cxnSpLocks/>
              <a:stCxn id="450" idx="6"/>
              <a:endCxn id="454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F6379BB3-8D67-1148-A8A3-09F9F84FA4C9}"/>
                </a:ext>
              </a:extLst>
            </p:cNvPr>
            <p:cNvCxnSpPr>
              <a:cxnSpLocks/>
              <a:stCxn id="451" idx="6"/>
              <a:endCxn id="454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4372FD5-AE00-F559-7282-D55B2CBA896C}"/>
                </a:ext>
              </a:extLst>
            </p:cNvPr>
            <p:cNvCxnSpPr>
              <a:cxnSpLocks/>
              <a:stCxn id="451" idx="6"/>
              <a:endCxn id="453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9C811358-C40C-9168-96B2-32AD762C1926}"/>
                </a:ext>
              </a:extLst>
            </p:cNvPr>
            <p:cNvCxnSpPr>
              <a:cxnSpLocks/>
              <a:stCxn id="451" idx="6"/>
              <a:endCxn id="452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74A3FDDC-6BB1-826D-9085-84033ABDE487}"/>
                </a:ext>
              </a:extLst>
            </p:cNvPr>
            <p:cNvCxnSpPr>
              <a:cxnSpLocks/>
              <a:stCxn id="62" idx="6"/>
              <a:endCxn id="452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C8CD6F9B-F917-6E7B-5939-9CDE86B4C3FC}"/>
                </a:ext>
              </a:extLst>
            </p:cNvPr>
            <p:cNvCxnSpPr>
              <a:cxnSpLocks/>
              <a:stCxn id="62" idx="6"/>
              <a:endCxn id="453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75292A7F-2FD0-F2C0-AFCC-2744BF1BD6A4}"/>
                </a:ext>
              </a:extLst>
            </p:cNvPr>
            <p:cNvCxnSpPr>
              <a:cxnSpLocks/>
              <a:stCxn id="62" idx="6"/>
              <a:endCxn id="454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BE930F62-E0DF-86DD-D567-4F79F6E4E684}"/>
                </a:ext>
              </a:extLst>
            </p:cNvPr>
            <p:cNvCxnSpPr>
              <a:cxnSpLocks/>
              <a:stCxn id="63" idx="6"/>
              <a:endCxn id="452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0D67C92B-BC84-9A32-B3B7-63E91B3F7263}"/>
                </a:ext>
              </a:extLst>
            </p:cNvPr>
            <p:cNvCxnSpPr>
              <a:cxnSpLocks/>
              <a:stCxn id="448" idx="6"/>
              <a:endCxn id="452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8771463B-B170-7B72-76E1-C28C31E571F3}"/>
                </a:ext>
              </a:extLst>
            </p:cNvPr>
            <p:cNvCxnSpPr>
              <a:cxnSpLocks/>
              <a:stCxn id="63" idx="6"/>
              <a:endCxn id="453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0309F1A2-F199-14DD-A278-7BDFBB62ACE1}"/>
                </a:ext>
              </a:extLst>
            </p:cNvPr>
            <p:cNvCxnSpPr>
              <a:cxnSpLocks/>
              <a:stCxn id="448" idx="7"/>
              <a:endCxn id="454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E00FDD7-6117-5016-6295-EDAEB41090CB}"/>
                </a:ext>
              </a:extLst>
            </p:cNvPr>
            <p:cNvCxnSpPr>
              <a:cxnSpLocks/>
              <a:stCxn id="449" idx="6"/>
              <a:endCxn id="453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9E17315-D602-9013-ECE6-4C0E340E9213}"/>
                </a:ext>
              </a:extLst>
            </p:cNvPr>
            <p:cNvCxnSpPr>
              <a:cxnSpLocks/>
              <a:stCxn id="450" idx="6"/>
              <a:endCxn id="453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D59A77F-C47D-C30C-4860-366421A7CCE4}"/>
                </a:ext>
              </a:extLst>
            </p:cNvPr>
            <p:cNvCxnSpPr>
              <a:cxnSpLocks/>
              <a:stCxn id="450" idx="6"/>
              <a:endCxn id="452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B09898E-551B-13AC-070A-58281B4A1C7C}"/>
                </a:ext>
              </a:extLst>
            </p:cNvPr>
            <p:cNvCxnSpPr>
              <a:cxnSpLocks/>
              <a:stCxn id="449" idx="6"/>
              <a:endCxn id="454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5BD8B9E-774F-6E25-37A6-6B76065D4658}"/>
                </a:ext>
              </a:extLst>
            </p:cNvPr>
            <p:cNvCxnSpPr>
              <a:cxnSpLocks/>
              <a:stCxn id="63" idx="6"/>
              <a:endCxn id="454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1B01DF6-140E-1D67-FAA8-FC0D4B4E84F2}"/>
                </a:ext>
              </a:extLst>
            </p:cNvPr>
            <p:cNvCxnSpPr>
              <a:cxnSpLocks/>
              <a:stCxn id="449" idx="6"/>
              <a:endCxn id="452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D8A566-D7CF-E152-4CD6-BA10CC44208F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3832D1B-C9F4-0361-FD4A-050FC067F5B2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1413D7A-6581-896B-6A93-CEEEAA977FF0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F2EF879-87A7-DB0F-E831-EC6D03251CFF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56C94A-331E-813D-7099-45106C47DAFB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6E13F9C-9407-D51E-10E0-3DBCBB744A8F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A3B64FB-037E-FB98-CAD7-F6EC96B8DC78}"/>
                </a:ext>
              </a:extLst>
            </p:cNvPr>
            <p:cNvCxnSpPr>
              <a:cxnSpLocks/>
              <a:stCxn id="62" idx="2"/>
              <a:endCxn id="133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9F33AC5-C9EF-834D-EBE1-CF173F1C4B97}"/>
                </a:ext>
              </a:extLst>
            </p:cNvPr>
            <p:cNvCxnSpPr>
              <a:cxnSpLocks/>
              <a:stCxn id="63" idx="2"/>
              <a:endCxn id="133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2077B26-0C3E-DA24-EA2B-565BA67731B6}"/>
                </a:ext>
              </a:extLst>
            </p:cNvPr>
            <p:cNvCxnSpPr>
              <a:cxnSpLocks/>
              <a:stCxn id="63" idx="2"/>
              <a:endCxn id="135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40562BC-1219-BBED-1502-51C5006CC9BC}"/>
                </a:ext>
              </a:extLst>
            </p:cNvPr>
            <p:cNvCxnSpPr>
              <a:cxnSpLocks/>
              <a:stCxn id="448" idx="2"/>
              <a:endCxn id="135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8B5FC4A-FE54-6E9C-F1E7-4AD4E94887B3}"/>
                </a:ext>
              </a:extLst>
            </p:cNvPr>
            <p:cNvCxnSpPr>
              <a:cxnSpLocks/>
              <a:stCxn id="449" idx="2"/>
              <a:endCxn id="136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FD593DE-0B53-52BF-A025-C397DCE6F2B3}"/>
                </a:ext>
              </a:extLst>
            </p:cNvPr>
            <p:cNvCxnSpPr>
              <a:cxnSpLocks/>
              <a:stCxn id="450" idx="2"/>
              <a:endCxn id="137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215E5E0-9775-D43F-013C-55566664A5F0}"/>
                </a:ext>
              </a:extLst>
            </p:cNvPr>
            <p:cNvCxnSpPr>
              <a:cxnSpLocks/>
              <a:stCxn id="451" idx="2"/>
              <a:endCxn id="138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2B6535-B4CC-7DD5-50DE-0DBC4755EB07}"/>
                </a:ext>
              </a:extLst>
            </p:cNvPr>
            <p:cNvCxnSpPr>
              <a:cxnSpLocks/>
              <a:stCxn id="138" idx="2"/>
              <a:endCxn id="41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5CC5CA4-35F7-4B1D-AAB4-55B1087E2A16}"/>
                </a:ext>
              </a:extLst>
            </p:cNvPr>
            <p:cNvCxnSpPr>
              <a:cxnSpLocks/>
              <a:stCxn id="137" idx="2"/>
              <a:endCxn id="40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B9FB7D8-5C13-CB45-758F-1DFB085ADCD6}"/>
                </a:ext>
              </a:extLst>
            </p:cNvPr>
            <p:cNvCxnSpPr>
              <a:cxnSpLocks/>
              <a:stCxn id="136" idx="2"/>
              <a:endCxn id="39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76F94B6-823C-653B-5F03-666EF2AF30BA}"/>
                </a:ext>
              </a:extLst>
            </p:cNvPr>
            <p:cNvCxnSpPr>
              <a:cxnSpLocks/>
              <a:stCxn id="135" idx="2"/>
              <a:endCxn id="38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147BE70-60B4-462E-1212-123A282415EE}"/>
                </a:ext>
              </a:extLst>
            </p:cNvPr>
            <p:cNvCxnSpPr>
              <a:cxnSpLocks/>
              <a:stCxn id="134" idx="2"/>
              <a:endCxn id="37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0D7028F-34C0-45DF-A9CD-4A0540EA4C5E}"/>
                </a:ext>
              </a:extLst>
            </p:cNvPr>
            <p:cNvCxnSpPr>
              <a:cxnSpLocks/>
              <a:stCxn id="133" idx="2"/>
              <a:endCxn id="36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0D885CC-F4DB-346D-DF89-903AEB67F84C}"/>
                </a:ext>
              </a:extLst>
            </p:cNvPr>
            <p:cNvCxnSpPr>
              <a:cxnSpLocks/>
              <a:stCxn id="63" idx="2"/>
              <a:endCxn id="134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A75C966-CCE5-C5DE-F0F0-89A3C3657963}"/>
                </a:ext>
              </a:extLst>
            </p:cNvPr>
            <p:cNvCxnSpPr>
              <a:cxnSpLocks/>
              <a:stCxn id="448" idx="2"/>
              <a:endCxn id="134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CA6D8247-1D35-420C-A1A7-2C2827ED1810}"/>
                </a:ext>
              </a:extLst>
            </p:cNvPr>
            <p:cNvCxnSpPr>
              <a:cxnSpLocks/>
              <a:stCxn id="448" idx="2"/>
              <a:endCxn id="136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5DD4EF9-9CC8-AA53-0B75-9A3C0E6860B0}"/>
                </a:ext>
              </a:extLst>
            </p:cNvPr>
            <p:cNvCxnSpPr>
              <a:cxnSpLocks/>
              <a:stCxn id="449" idx="2"/>
              <a:endCxn id="135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14176EE-D202-3B95-A9E4-8E4F5A18C62A}"/>
                </a:ext>
              </a:extLst>
            </p:cNvPr>
            <p:cNvCxnSpPr>
              <a:cxnSpLocks/>
              <a:stCxn id="450" idx="2"/>
              <a:endCxn id="136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05E9DAB-F056-67FA-9CD1-85343EE6F4EE}"/>
                </a:ext>
              </a:extLst>
            </p:cNvPr>
            <p:cNvCxnSpPr>
              <a:cxnSpLocks/>
              <a:stCxn id="451" idx="2"/>
              <a:endCxn id="137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E0CEE07-7D3B-68A2-53C4-445BA12E884D}"/>
                </a:ext>
              </a:extLst>
            </p:cNvPr>
            <p:cNvCxnSpPr>
              <a:cxnSpLocks/>
              <a:stCxn id="450" idx="2"/>
              <a:endCxn id="138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F8B5C24-C912-0C5B-3E18-ECE1FB70DFD8}"/>
                </a:ext>
              </a:extLst>
            </p:cNvPr>
            <p:cNvCxnSpPr>
              <a:cxnSpLocks/>
              <a:stCxn id="449" idx="2"/>
              <a:endCxn id="137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D2C62BB-4FF2-F0FE-BE9C-0D12FF18248D}"/>
                </a:ext>
              </a:extLst>
            </p:cNvPr>
            <p:cNvCxnSpPr>
              <a:cxnSpLocks/>
              <a:stCxn id="62" idx="2"/>
              <a:endCxn id="134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9BDC618-4EDF-4950-9D2B-52CEC4439DED}"/>
                </a:ext>
              </a:extLst>
            </p:cNvPr>
            <p:cNvCxnSpPr>
              <a:cxnSpLocks/>
              <a:stCxn id="133" idx="2"/>
              <a:endCxn id="38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7732D21-CE0E-CEEB-2F02-13B83A2954CA}"/>
                </a:ext>
              </a:extLst>
            </p:cNvPr>
            <p:cNvCxnSpPr>
              <a:cxnSpLocks/>
              <a:stCxn id="135" idx="2"/>
              <a:endCxn id="36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0EE450E-9D7E-9598-46E7-5C9BA2DD8D0E}"/>
                </a:ext>
              </a:extLst>
            </p:cNvPr>
            <p:cNvCxnSpPr>
              <a:cxnSpLocks/>
              <a:stCxn id="136" idx="2"/>
              <a:endCxn id="37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37A6C99E-62D9-1D90-3DBB-67C24ABB43F9}"/>
                </a:ext>
              </a:extLst>
            </p:cNvPr>
            <p:cNvCxnSpPr>
              <a:cxnSpLocks/>
              <a:stCxn id="137" idx="2"/>
              <a:endCxn id="39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080AE59-1AC9-C920-70F3-6E3330B0BEC3}"/>
                </a:ext>
              </a:extLst>
            </p:cNvPr>
            <p:cNvCxnSpPr>
              <a:cxnSpLocks/>
              <a:stCxn id="138" idx="2"/>
              <a:endCxn id="40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6E91473-0CDA-E69B-4861-8EEC81090E46}"/>
                </a:ext>
              </a:extLst>
            </p:cNvPr>
            <p:cNvCxnSpPr>
              <a:cxnSpLocks/>
              <a:stCxn id="137" idx="2"/>
              <a:endCxn id="41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E55695A-4A15-86AD-73DA-B3CED69CC612}"/>
                </a:ext>
              </a:extLst>
            </p:cNvPr>
            <p:cNvCxnSpPr>
              <a:cxnSpLocks/>
              <a:stCxn id="136" idx="2"/>
              <a:endCxn id="40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AE9EC5DD-CDF1-5704-EEFA-9DA4973DC676}"/>
                </a:ext>
              </a:extLst>
            </p:cNvPr>
            <p:cNvCxnSpPr>
              <a:cxnSpLocks/>
              <a:stCxn id="135" idx="2"/>
              <a:endCxn id="39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BD7445F-F61C-D46B-B87C-355A546BEEE2}"/>
                </a:ext>
              </a:extLst>
            </p:cNvPr>
            <p:cNvCxnSpPr>
              <a:cxnSpLocks/>
              <a:stCxn id="134" idx="2"/>
              <a:endCxn id="38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5F7A5E-D1AD-D152-BCD1-C3EB78CE5211}"/>
                </a:ext>
              </a:extLst>
            </p:cNvPr>
            <p:cNvCxnSpPr>
              <a:cxnSpLocks/>
              <a:stCxn id="134" idx="2"/>
              <a:endCxn id="39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F3EDDD1-574F-0992-0B68-510F8A4DA80C}"/>
                </a:ext>
              </a:extLst>
            </p:cNvPr>
            <p:cNvCxnSpPr>
              <a:cxnSpLocks/>
              <a:stCxn id="136" idx="2"/>
              <a:endCxn id="41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675A5075-4C0F-82BA-2F4A-4D4DD0057A73}"/>
                </a:ext>
              </a:extLst>
            </p:cNvPr>
            <p:cNvCxnSpPr>
              <a:cxnSpLocks/>
              <a:stCxn id="136" idx="2"/>
              <a:endCxn id="38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E9DA2169-9440-C137-E546-9427B5AF1BFB}"/>
                </a:ext>
              </a:extLst>
            </p:cNvPr>
            <p:cNvCxnSpPr>
              <a:cxnSpLocks/>
              <a:stCxn id="138" idx="2"/>
              <a:endCxn id="39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12380B60-808A-EDF2-A15C-49FA2FDC2DC4}"/>
                </a:ext>
              </a:extLst>
            </p:cNvPr>
            <p:cNvCxnSpPr>
              <a:cxnSpLocks/>
              <a:stCxn id="133" idx="2"/>
              <a:endCxn id="40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4F9A07D-579B-F980-0958-B19213E0CA00}"/>
                </a:ext>
              </a:extLst>
            </p:cNvPr>
            <p:cNvCxnSpPr>
              <a:cxnSpLocks/>
              <a:stCxn id="133" idx="2"/>
              <a:endCxn id="41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D43F7918-022C-9B85-8111-75B16FCE2ECE}"/>
                </a:ext>
              </a:extLst>
            </p:cNvPr>
            <p:cNvCxnSpPr>
              <a:cxnSpLocks/>
              <a:stCxn id="138" idx="2"/>
              <a:endCxn id="38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22CCD3E3-FD55-FCEC-AF54-31896841905E}"/>
                </a:ext>
              </a:extLst>
            </p:cNvPr>
            <p:cNvCxnSpPr>
              <a:cxnSpLocks/>
              <a:stCxn id="138" idx="2"/>
              <a:endCxn id="37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355F837C-7546-AE2C-314F-E1D605A946DA}"/>
                </a:ext>
              </a:extLst>
            </p:cNvPr>
            <p:cNvCxnSpPr>
              <a:cxnSpLocks/>
              <a:stCxn id="135" idx="2"/>
              <a:endCxn id="37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FEAC0623-22A3-4DF4-2555-1A54FE3E9BBD}"/>
                </a:ext>
              </a:extLst>
            </p:cNvPr>
            <p:cNvCxnSpPr>
              <a:cxnSpLocks/>
              <a:stCxn id="135" idx="2"/>
              <a:endCxn id="40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1D7EFDC3-470E-7F91-5404-124A6F8D129C}"/>
                </a:ext>
              </a:extLst>
            </p:cNvPr>
            <p:cNvCxnSpPr>
              <a:cxnSpLocks/>
              <a:stCxn id="135" idx="1"/>
              <a:endCxn id="41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61B90661-AA0D-EC22-E353-D818603CD205}"/>
                </a:ext>
              </a:extLst>
            </p:cNvPr>
            <p:cNvCxnSpPr>
              <a:cxnSpLocks/>
              <a:stCxn id="136" idx="2"/>
              <a:endCxn id="36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0ABB04C9-AD1D-B1E4-B1EC-E697F958AD28}"/>
                </a:ext>
              </a:extLst>
            </p:cNvPr>
            <p:cNvCxnSpPr>
              <a:cxnSpLocks/>
              <a:stCxn id="37" idx="2"/>
              <a:endCxn id="133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15BB8698-409F-9F78-D628-8DEC9E7E92C3}"/>
                </a:ext>
              </a:extLst>
            </p:cNvPr>
            <p:cNvCxnSpPr>
              <a:cxnSpLocks/>
              <a:stCxn id="134" idx="2"/>
              <a:endCxn id="36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6C59C098-2CBC-303D-94F9-DF92D8E58C62}"/>
                </a:ext>
              </a:extLst>
            </p:cNvPr>
            <p:cNvCxnSpPr>
              <a:cxnSpLocks/>
              <a:stCxn id="137" idx="2"/>
              <a:endCxn id="36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174299C9-6470-E4B4-2EDA-30CB7D328C45}"/>
                </a:ext>
              </a:extLst>
            </p:cNvPr>
            <p:cNvCxnSpPr>
              <a:cxnSpLocks/>
              <a:stCxn id="448" idx="6"/>
              <a:endCxn id="453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4D08F536-6E52-3C7A-E221-AC7FE2CA2299}"/>
                </a:ext>
              </a:extLst>
            </p:cNvPr>
            <p:cNvCxnSpPr>
              <a:cxnSpLocks/>
              <a:stCxn id="43" idx="2"/>
              <a:endCxn id="38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90" name="Straight Arrow Connector 789">
              <a:extLst>
                <a:ext uri="{FF2B5EF4-FFF2-40B4-BE49-F238E27FC236}">
                  <a16:creationId xmlns:a16="http://schemas.microsoft.com/office/drawing/2014/main" id="{3FE68E82-E47B-B055-2983-B04488D94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1" name="Straight Arrow Connector 790">
              <a:extLst>
                <a:ext uri="{FF2B5EF4-FFF2-40B4-BE49-F238E27FC236}">
                  <a16:creationId xmlns:a16="http://schemas.microsoft.com/office/drawing/2014/main" id="{7C220308-2DBF-5E9D-2F2B-E6EF24F25703}"/>
                </a:ext>
              </a:extLst>
            </p:cNvPr>
            <p:cNvCxnSpPr>
              <a:cxnSpLocks/>
              <a:stCxn id="799" idx="1"/>
              <a:endCxn id="12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92" name="TextBox 791">
              <a:extLst>
                <a:ext uri="{FF2B5EF4-FFF2-40B4-BE49-F238E27FC236}">
                  <a16:creationId xmlns:a16="http://schemas.microsoft.com/office/drawing/2014/main" id="{B5208FB1-CA1D-FED5-655B-A6738B8192C7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806" name="TextBox 805">
            <a:extLst>
              <a:ext uri="{FF2B5EF4-FFF2-40B4-BE49-F238E27FC236}">
                <a16:creationId xmlns:a16="http://schemas.microsoft.com/office/drawing/2014/main" id="{583E1990-5B5B-EB4C-9097-C038B4959E32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Obtain the trained model parameters with an algorithm</a:t>
            </a:r>
          </a:p>
        </p:txBody>
      </p:sp>
    </p:spTree>
    <p:extLst>
      <p:ext uri="{BB962C8B-B14F-4D97-AF65-F5344CB8AC3E}">
        <p14:creationId xmlns:p14="http://schemas.microsoft.com/office/powerpoint/2010/main" val="143502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E4F41F4-5290-25A6-2F67-98627EDE193A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42932DA9-B371-31E2-C5E7-CE4008A65389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8" name="TextBox 135">
                  <a:extLst>
                    <a:ext uri="{FF2B5EF4-FFF2-40B4-BE49-F238E27FC236}">
                      <a16:creationId xmlns:a16="http://schemas.microsoft.com/office/drawing/2014/main" id="{D22C6766-7B0A-2D98-3934-E845F1480575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A80710F2-571A-4DA3-FE22-5AE6AEE1A2C5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0" name="Graphic 391" descr="Database outline">
              <a:extLst>
                <a:ext uri="{FF2B5EF4-FFF2-40B4-BE49-F238E27FC236}">
                  <a16:creationId xmlns:a16="http://schemas.microsoft.com/office/drawing/2014/main" id="{9F18E408-30F3-AAFF-A379-E0B042BE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541D1117-80AF-D31D-6A07-3FAFD9E613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6F735B1C-34EF-3CD2-531E-FA66100BCD97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074CD9E4-ED2A-78ED-3E00-9174CE698A80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279" name="Straight Arrow Connector 278">
                <a:extLst>
                  <a:ext uri="{FF2B5EF4-FFF2-40B4-BE49-F238E27FC236}">
                    <a16:creationId xmlns:a16="http://schemas.microsoft.com/office/drawing/2014/main" id="{146D800F-CD88-04A8-3566-0B80D22AE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5E60F98-88CA-D650-33FE-0738E5E7F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CAAD3AA2-F4AD-B1EB-513A-4A182ECC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4" name="Straight Arrow Connector 493">
              <a:extLst>
                <a:ext uri="{FF2B5EF4-FFF2-40B4-BE49-F238E27FC236}">
                  <a16:creationId xmlns:a16="http://schemas.microsoft.com/office/drawing/2014/main" id="{92EB9355-CD3B-91A8-0D3B-DF55B24D0F62}"/>
                </a:ext>
              </a:extLst>
            </p:cNvPr>
            <p:cNvCxnSpPr>
              <a:cxnSpLocks/>
              <a:stCxn id="489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5" name="TextBox 135">
              <a:extLst>
                <a:ext uri="{FF2B5EF4-FFF2-40B4-BE49-F238E27FC236}">
                  <a16:creationId xmlns:a16="http://schemas.microsoft.com/office/drawing/2014/main" id="{4DAE0798-34CC-B65D-41E6-E735BAF260D4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7D67A210-FF1A-B6FE-A767-909DDA97363E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B3B3E8B3-91B8-79DA-94F9-A3BAD1678059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9E07BCC6-8A95-6026-ED0C-CF3105E8AD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2E9C843-C7B8-BF8A-BC2C-004EE6251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00011C9-943F-FF55-A3F9-F8CA7A5204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8" name="Straight Arrow Connector 497">
              <a:extLst>
                <a:ext uri="{FF2B5EF4-FFF2-40B4-BE49-F238E27FC236}">
                  <a16:creationId xmlns:a16="http://schemas.microsoft.com/office/drawing/2014/main" id="{E2516D4F-807C-8359-BFC5-A44AE62FE1B9}"/>
                </a:ext>
              </a:extLst>
            </p:cNvPr>
            <p:cNvCxnSpPr>
              <a:cxnSpLocks/>
              <a:stCxn id="496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3851D3A3-E7E4-7718-3C2C-14528A1E7EEA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272" name="Straight Arrow Connector 271">
                <a:extLst>
                  <a:ext uri="{FF2B5EF4-FFF2-40B4-BE49-F238E27FC236}">
                    <a16:creationId xmlns:a16="http://schemas.microsoft.com/office/drawing/2014/main" id="{F9BBAA0C-D355-C11D-F0CC-973EF764F4F6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54C0327-F9B3-7E35-1578-A978F76137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359F117E-012D-AD0C-6066-4473447E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1AAA48B-F88D-FF24-3057-6AEE1AA1CAE0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0" name="TextBox 135">
                  <a:extLst>
                    <a:ext uri="{FF2B5EF4-FFF2-40B4-BE49-F238E27FC236}">
                      <a16:creationId xmlns:a16="http://schemas.microsoft.com/office/drawing/2014/main" id="{0979E705-01DE-91C9-1F82-A6E1151BB6BE}"/>
                    </a:ext>
                  </a:extLst>
                </p:cNvPr>
                <p:cNvSpPr txBox="1"/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97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2E9FE20D-B83C-BEE5-0AB3-580E2ACF0E71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2" name="Straight Arrow Connector 501">
              <a:extLst>
                <a:ext uri="{FF2B5EF4-FFF2-40B4-BE49-F238E27FC236}">
                  <a16:creationId xmlns:a16="http://schemas.microsoft.com/office/drawing/2014/main" id="{F760F283-ADA3-45CB-9447-114C2FA94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59F6C3A3-B0BC-3EED-4B9F-41AF14683B6A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208AE228-9FDA-1BE2-1BC6-652197E1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3FD46FE-2FC3-72DF-0CAF-1548C3F61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B8E28667-0DCA-104A-033E-7AC2DCE602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6546E685-9CF3-2E19-ECA2-35A407A67139}"/>
                </a:ext>
              </a:extLst>
            </p:cNvPr>
            <p:cNvCxnSpPr>
              <a:cxnSpLocks/>
              <a:stCxn id="501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505" name="Graphic 391" descr="Database outline">
              <a:extLst>
                <a:ext uri="{FF2B5EF4-FFF2-40B4-BE49-F238E27FC236}">
                  <a16:creationId xmlns:a16="http://schemas.microsoft.com/office/drawing/2014/main" id="{3C914AFA-FAD5-59AE-4093-FCBA3BE6A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506" name="Graphic 391" descr="Database outline">
              <a:extLst>
                <a:ext uri="{FF2B5EF4-FFF2-40B4-BE49-F238E27FC236}">
                  <a16:creationId xmlns:a16="http://schemas.microsoft.com/office/drawing/2014/main" id="{1D259473-9339-FB7B-FB97-431DBB59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21C70A43-EC8A-30E6-F3C8-4B2393580E46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375A6944-7AB6-90A8-018A-19F0E286A0DA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044C6B03-EAC6-A84C-3CF0-FA0675456BEC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A99624B9-CF25-2AE2-A091-C9B96AED96B1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DA55804E-6606-FB69-502C-9AC83D45BC6D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0FD4870-B11A-1F07-50B7-5C99A17D4BCF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E536B06-9D8E-B9D5-9770-11C224AFACF0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3C6854A-62EE-F2DF-7CF8-475709E0E0B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6916B8C-1BFD-39A7-F694-30C26F0D8C63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65FE7B7-B3CA-B0A4-89D1-09B25850177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1834518-32D9-9A24-D87D-DE3FE20F996C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16E9AC0-4BDF-1469-501B-1A6A2DDEC6EA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D43CB0C-7778-775C-EF4C-4582455507DD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B6A06C0-ACFA-3314-56AB-D9D587D02101}"/>
                </a:ext>
              </a:extLst>
            </p:cNvPr>
            <p:cNvCxnSpPr>
              <a:cxnSpLocks/>
              <a:stCxn id="157" idx="6"/>
              <a:endCxn id="161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94D811E-F866-C3CC-7E0A-305F8A920632}"/>
                </a:ext>
              </a:extLst>
            </p:cNvPr>
            <p:cNvCxnSpPr>
              <a:cxnSpLocks/>
              <a:stCxn id="158" idx="6"/>
              <a:endCxn id="161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805EE46-B1F7-165C-1BAC-B91A79A71C42}"/>
                </a:ext>
              </a:extLst>
            </p:cNvPr>
            <p:cNvCxnSpPr>
              <a:cxnSpLocks/>
              <a:stCxn id="158" idx="6"/>
              <a:endCxn id="160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F18BABA-A1E1-009A-A922-FF8AC81F47A3}"/>
                </a:ext>
              </a:extLst>
            </p:cNvPr>
            <p:cNvCxnSpPr>
              <a:cxnSpLocks/>
              <a:stCxn id="158" idx="6"/>
              <a:endCxn id="159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558E1C2-70C8-B829-3DBA-ACEE1ED43B9D}"/>
                </a:ext>
              </a:extLst>
            </p:cNvPr>
            <p:cNvCxnSpPr>
              <a:cxnSpLocks/>
              <a:stCxn id="511" idx="6"/>
              <a:endCxn id="159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98C11C-93B5-AC0E-F3A1-93F95486CE48}"/>
                </a:ext>
              </a:extLst>
            </p:cNvPr>
            <p:cNvCxnSpPr>
              <a:cxnSpLocks/>
              <a:stCxn id="511" idx="6"/>
              <a:endCxn id="160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22593F-1AB1-F0C5-976F-405942CCA7FA}"/>
                </a:ext>
              </a:extLst>
            </p:cNvPr>
            <p:cNvCxnSpPr>
              <a:cxnSpLocks/>
              <a:stCxn id="511" idx="6"/>
              <a:endCxn id="161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E62028E-24D3-DBF2-19E6-16CAE97B09E5}"/>
                </a:ext>
              </a:extLst>
            </p:cNvPr>
            <p:cNvCxnSpPr>
              <a:cxnSpLocks/>
              <a:stCxn id="154" idx="6"/>
              <a:endCxn id="159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0496186-5463-B733-A9D2-9B4EAB0545E4}"/>
                </a:ext>
              </a:extLst>
            </p:cNvPr>
            <p:cNvCxnSpPr>
              <a:cxnSpLocks/>
              <a:stCxn id="155" idx="6"/>
              <a:endCxn id="159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7CED317-CE98-F515-8FC1-9F5CF607600C}"/>
                </a:ext>
              </a:extLst>
            </p:cNvPr>
            <p:cNvCxnSpPr>
              <a:cxnSpLocks/>
              <a:stCxn id="154" idx="6"/>
              <a:endCxn id="160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A26651-AC20-5E95-71AA-3A5EE42AFC4E}"/>
                </a:ext>
              </a:extLst>
            </p:cNvPr>
            <p:cNvCxnSpPr>
              <a:cxnSpLocks/>
              <a:stCxn id="155" idx="7"/>
              <a:endCxn id="161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553E1B0-171F-C6A1-15C7-4C8DEA109FD3}"/>
                </a:ext>
              </a:extLst>
            </p:cNvPr>
            <p:cNvCxnSpPr>
              <a:cxnSpLocks/>
              <a:stCxn id="156" idx="6"/>
              <a:endCxn id="160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971A57D-ADC4-9E3A-13E1-D72AAF3A70C9}"/>
                </a:ext>
              </a:extLst>
            </p:cNvPr>
            <p:cNvCxnSpPr>
              <a:cxnSpLocks/>
              <a:stCxn id="157" idx="6"/>
              <a:endCxn id="160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18964CB-83B9-EA8D-9E3A-E6E94DFF3D4D}"/>
                </a:ext>
              </a:extLst>
            </p:cNvPr>
            <p:cNvCxnSpPr>
              <a:cxnSpLocks/>
              <a:stCxn id="157" idx="6"/>
              <a:endCxn id="159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6825902-09DF-2356-B521-50219A6C112A}"/>
                </a:ext>
              </a:extLst>
            </p:cNvPr>
            <p:cNvCxnSpPr>
              <a:cxnSpLocks/>
              <a:stCxn id="156" idx="6"/>
              <a:endCxn id="161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9FC8843-55B5-8B3E-5C86-1DE6968329DA}"/>
                </a:ext>
              </a:extLst>
            </p:cNvPr>
            <p:cNvCxnSpPr>
              <a:cxnSpLocks/>
              <a:stCxn id="154" idx="6"/>
              <a:endCxn id="161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A7A2703-4C9B-3AAD-5972-11E1669F1DDC}"/>
                </a:ext>
              </a:extLst>
            </p:cNvPr>
            <p:cNvCxnSpPr>
              <a:cxnSpLocks/>
              <a:stCxn id="156" idx="6"/>
              <a:endCxn id="159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F8E715D-3FDD-91AA-BCB3-82C5D693E0F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9A766F3-3CBC-2E25-A2F0-E5B9E7B5B639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97261EC-CD03-25EC-A4AF-AC0B5A545B2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64F99D0-B0F4-4CFE-2A98-D5C7C95829EF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C89DC05-3DB5-50C5-F4FB-FBD327663301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2A2423D-6728-D98D-BF95-27678029236A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6836B3B-B305-E7DE-67A6-90DD9EAF88CD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8BE4DC8-52D5-8CD3-4F48-5E3F865D6A4D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5F2F426-36E8-7C87-0CA1-C995258C120D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691F839-2821-68A4-85F2-9A29EB64F954}"/>
                </a:ext>
              </a:extLst>
            </p:cNvPr>
            <p:cNvCxnSpPr>
              <a:cxnSpLocks/>
              <a:stCxn id="183" idx="6"/>
              <a:endCxn id="187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6EDA82-85F4-3057-F11B-62F8985D971F}"/>
                </a:ext>
              </a:extLst>
            </p:cNvPr>
            <p:cNvCxnSpPr>
              <a:cxnSpLocks/>
              <a:stCxn id="184" idx="6"/>
              <a:endCxn id="187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0B6CCD4-7E39-7D43-256D-07E9B6A35D96}"/>
                </a:ext>
              </a:extLst>
            </p:cNvPr>
            <p:cNvCxnSpPr>
              <a:cxnSpLocks/>
              <a:stCxn id="184" idx="6"/>
              <a:endCxn id="186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BD094D6-695D-C54A-F76C-F0D64A3A2BBB}"/>
                </a:ext>
              </a:extLst>
            </p:cNvPr>
            <p:cNvCxnSpPr>
              <a:cxnSpLocks/>
              <a:stCxn id="184" idx="6"/>
              <a:endCxn id="185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C2E19FDD-D5F9-61A6-E65F-694BCAEE088C}"/>
                </a:ext>
              </a:extLst>
            </p:cNvPr>
            <p:cNvCxnSpPr>
              <a:cxnSpLocks/>
              <a:stCxn id="179" idx="6"/>
              <a:endCxn id="185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C722DA9B-D2F0-8721-854A-4C739F74F7AA}"/>
                </a:ext>
              </a:extLst>
            </p:cNvPr>
            <p:cNvCxnSpPr>
              <a:cxnSpLocks/>
              <a:stCxn id="179" idx="6"/>
              <a:endCxn id="186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90CF5D59-B117-1E36-520E-19B1A091E1CE}"/>
                </a:ext>
              </a:extLst>
            </p:cNvPr>
            <p:cNvCxnSpPr>
              <a:cxnSpLocks/>
              <a:stCxn id="179" idx="6"/>
              <a:endCxn id="187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DA637A5A-0CF5-8396-AB0E-4D29C455CEC1}"/>
                </a:ext>
              </a:extLst>
            </p:cNvPr>
            <p:cNvCxnSpPr>
              <a:cxnSpLocks/>
              <a:stCxn id="180" idx="6"/>
              <a:endCxn id="185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1E287A53-0ED3-3BA7-BB68-F8CC49E69977}"/>
                </a:ext>
              </a:extLst>
            </p:cNvPr>
            <p:cNvCxnSpPr>
              <a:cxnSpLocks/>
              <a:stCxn id="181" idx="6"/>
              <a:endCxn id="185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624E33B7-A4B3-EB2D-BC50-5083C8502849}"/>
                </a:ext>
              </a:extLst>
            </p:cNvPr>
            <p:cNvCxnSpPr>
              <a:cxnSpLocks/>
              <a:stCxn id="180" idx="6"/>
              <a:endCxn id="186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25A3D9E2-4B89-CF19-E21E-381EDB8D847C}"/>
                </a:ext>
              </a:extLst>
            </p:cNvPr>
            <p:cNvCxnSpPr>
              <a:cxnSpLocks/>
              <a:stCxn id="181" idx="7"/>
              <a:endCxn id="187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C2221DCF-0921-70C9-4D5E-42FAE6DB670B}"/>
                </a:ext>
              </a:extLst>
            </p:cNvPr>
            <p:cNvCxnSpPr>
              <a:cxnSpLocks/>
              <a:stCxn id="182" idx="6"/>
              <a:endCxn id="186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1D635C9A-C266-43E5-3795-55DE68F9BD56}"/>
                </a:ext>
              </a:extLst>
            </p:cNvPr>
            <p:cNvCxnSpPr>
              <a:cxnSpLocks/>
              <a:stCxn id="183" idx="6"/>
              <a:endCxn id="186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7EF8C365-928D-780E-E140-C5890EF5AEF6}"/>
                </a:ext>
              </a:extLst>
            </p:cNvPr>
            <p:cNvCxnSpPr>
              <a:cxnSpLocks/>
              <a:stCxn id="183" idx="6"/>
              <a:endCxn id="185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DCFC0271-49E4-947E-61A9-93B4377AB282}"/>
                </a:ext>
              </a:extLst>
            </p:cNvPr>
            <p:cNvCxnSpPr>
              <a:cxnSpLocks/>
              <a:stCxn id="182" idx="6"/>
              <a:endCxn id="187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2B60D4B6-B048-5EC2-8D93-959126573EEC}"/>
                </a:ext>
              </a:extLst>
            </p:cNvPr>
            <p:cNvCxnSpPr>
              <a:cxnSpLocks/>
              <a:stCxn id="180" idx="6"/>
              <a:endCxn id="187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BE1352AC-9878-7E95-AF4F-070C9927EE76}"/>
                </a:ext>
              </a:extLst>
            </p:cNvPr>
            <p:cNvCxnSpPr>
              <a:cxnSpLocks/>
              <a:stCxn id="182" idx="6"/>
              <a:endCxn id="185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BB12C1DF-566D-C125-C598-C29D34D1A951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B6E5445D-CF52-4DDA-4560-4DC8BDA618A3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6C826A5A-FD99-1F94-E9D8-7588C80790D4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5EA96F9E-26A9-E187-A955-578C99F3EAE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B3C99602-8C11-80D0-7028-57A31BFE8C75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867A887A-9346-F2CC-C859-95D8B476C954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99128683-C7D1-10A9-5899-6C84A037E857}"/>
                </a:ext>
              </a:extLst>
            </p:cNvPr>
            <p:cNvCxnSpPr>
              <a:cxnSpLocks/>
              <a:stCxn id="179" idx="2"/>
              <a:endCxn id="589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641A4383-D792-3A83-AB4A-56332EBC0CFE}"/>
                </a:ext>
              </a:extLst>
            </p:cNvPr>
            <p:cNvCxnSpPr>
              <a:cxnSpLocks/>
              <a:stCxn id="180" idx="2"/>
              <a:endCxn id="589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0F643A08-3198-19D0-12F6-B34C804BD298}"/>
                </a:ext>
              </a:extLst>
            </p:cNvPr>
            <p:cNvCxnSpPr>
              <a:cxnSpLocks/>
              <a:stCxn id="180" idx="2"/>
              <a:endCxn id="591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925F93A4-E414-F5BC-D133-88D23F1FDC08}"/>
                </a:ext>
              </a:extLst>
            </p:cNvPr>
            <p:cNvCxnSpPr>
              <a:cxnSpLocks/>
              <a:stCxn id="181" idx="2"/>
              <a:endCxn id="591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B1F272C6-79A9-4847-4D9A-831E52817DE5}"/>
                </a:ext>
              </a:extLst>
            </p:cNvPr>
            <p:cNvCxnSpPr>
              <a:cxnSpLocks/>
              <a:stCxn id="182" idx="2"/>
              <a:endCxn id="592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A4541123-E5A0-9CFC-3077-EEAAA36B22DC}"/>
                </a:ext>
              </a:extLst>
            </p:cNvPr>
            <p:cNvCxnSpPr>
              <a:cxnSpLocks/>
              <a:stCxn id="183" idx="2"/>
              <a:endCxn id="593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C9AE6668-8C3E-84AD-4CA9-D4322F110511}"/>
                </a:ext>
              </a:extLst>
            </p:cNvPr>
            <p:cNvCxnSpPr>
              <a:cxnSpLocks/>
              <a:stCxn id="184" idx="2"/>
              <a:endCxn id="594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BA9ED880-9A65-D4F6-C86B-28F2F3BF4EC7}"/>
                </a:ext>
              </a:extLst>
            </p:cNvPr>
            <p:cNvCxnSpPr>
              <a:cxnSpLocks/>
              <a:stCxn id="594" idx="2"/>
              <a:endCxn id="158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DFDF4B26-BBD9-83FF-7783-17F774BEE1FC}"/>
                </a:ext>
              </a:extLst>
            </p:cNvPr>
            <p:cNvCxnSpPr>
              <a:cxnSpLocks/>
              <a:stCxn id="593" idx="2"/>
              <a:endCxn id="157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43F4E22F-35B5-6848-29DB-1493535DDFD7}"/>
                </a:ext>
              </a:extLst>
            </p:cNvPr>
            <p:cNvCxnSpPr>
              <a:cxnSpLocks/>
              <a:stCxn id="592" idx="2"/>
              <a:endCxn id="156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ED013192-FA69-91C2-0A11-080EEBDB3CA8}"/>
                </a:ext>
              </a:extLst>
            </p:cNvPr>
            <p:cNvCxnSpPr>
              <a:cxnSpLocks/>
              <a:stCxn id="591" idx="2"/>
              <a:endCxn id="155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637B82C4-9666-3F22-001D-042675F8FDA6}"/>
                </a:ext>
              </a:extLst>
            </p:cNvPr>
            <p:cNvCxnSpPr>
              <a:cxnSpLocks/>
              <a:stCxn id="590" idx="2"/>
              <a:endCxn id="154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8667C44E-755A-65B3-F102-69520EE8E828}"/>
                </a:ext>
              </a:extLst>
            </p:cNvPr>
            <p:cNvCxnSpPr>
              <a:cxnSpLocks/>
              <a:stCxn id="589" idx="2"/>
              <a:endCxn id="511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7BE72FB8-BC4D-EE4A-0675-1D9C4AAA1C07}"/>
                </a:ext>
              </a:extLst>
            </p:cNvPr>
            <p:cNvCxnSpPr>
              <a:cxnSpLocks/>
              <a:stCxn id="180" idx="2"/>
              <a:endCxn id="590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A9341D18-BAFA-B64F-B89E-755A439133FB}"/>
                </a:ext>
              </a:extLst>
            </p:cNvPr>
            <p:cNvCxnSpPr>
              <a:cxnSpLocks/>
              <a:stCxn id="181" idx="2"/>
              <a:endCxn id="590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AF7D0D78-8E37-C286-C44F-F9F1A8671396}"/>
                </a:ext>
              </a:extLst>
            </p:cNvPr>
            <p:cNvCxnSpPr>
              <a:cxnSpLocks/>
              <a:stCxn id="181" idx="2"/>
              <a:endCxn id="592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1556D055-BB1D-C1FB-2B82-B409C8200314}"/>
                </a:ext>
              </a:extLst>
            </p:cNvPr>
            <p:cNvCxnSpPr>
              <a:cxnSpLocks/>
              <a:stCxn id="182" idx="2"/>
              <a:endCxn id="591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E9FEA913-2264-C3B3-7B9A-923B70B4A856}"/>
                </a:ext>
              </a:extLst>
            </p:cNvPr>
            <p:cNvCxnSpPr>
              <a:cxnSpLocks/>
              <a:stCxn id="183" idx="2"/>
              <a:endCxn id="592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98B1D920-06F3-C38B-9382-CF71087E970C}"/>
                </a:ext>
              </a:extLst>
            </p:cNvPr>
            <p:cNvCxnSpPr>
              <a:cxnSpLocks/>
              <a:stCxn id="184" idx="2"/>
              <a:endCxn id="593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3A3ACEE5-BB78-27C0-531C-D70CBCA06997}"/>
                </a:ext>
              </a:extLst>
            </p:cNvPr>
            <p:cNvCxnSpPr>
              <a:cxnSpLocks/>
              <a:stCxn id="183" idx="2"/>
              <a:endCxn id="594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14CE95D2-E4E1-59D2-ADDA-0522B3A6D39A}"/>
                </a:ext>
              </a:extLst>
            </p:cNvPr>
            <p:cNvCxnSpPr>
              <a:cxnSpLocks/>
              <a:stCxn id="182" idx="2"/>
              <a:endCxn id="593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E9A52519-8222-7A8D-C975-09FAA43379CA}"/>
                </a:ext>
              </a:extLst>
            </p:cNvPr>
            <p:cNvCxnSpPr>
              <a:cxnSpLocks/>
              <a:stCxn id="179" idx="2"/>
              <a:endCxn id="590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1463184F-BFC9-5F8B-8BFC-2089C7202A99}"/>
                </a:ext>
              </a:extLst>
            </p:cNvPr>
            <p:cNvCxnSpPr>
              <a:cxnSpLocks/>
              <a:stCxn id="589" idx="2"/>
              <a:endCxn id="155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D1147E56-73F2-8E1D-4FA1-DB8DFC884E6B}"/>
                </a:ext>
              </a:extLst>
            </p:cNvPr>
            <p:cNvCxnSpPr>
              <a:cxnSpLocks/>
              <a:stCxn id="591" idx="2"/>
              <a:endCxn id="511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A0E47138-C5B6-5AC2-251B-483D75EF4B7E}"/>
                </a:ext>
              </a:extLst>
            </p:cNvPr>
            <p:cNvCxnSpPr>
              <a:cxnSpLocks/>
              <a:stCxn id="592" idx="2"/>
              <a:endCxn id="154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15BDD416-4B0D-B2C7-72FE-F1FFAC5550FB}"/>
                </a:ext>
              </a:extLst>
            </p:cNvPr>
            <p:cNvCxnSpPr>
              <a:cxnSpLocks/>
              <a:stCxn id="593" idx="2"/>
              <a:endCxn id="156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0DEA5DF5-70EB-5754-8C37-225074A00A55}"/>
                </a:ext>
              </a:extLst>
            </p:cNvPr>
            <p:cNvCxnSpPr>
              <a:cxnSpLocks/>
              <a:stCxn id="594" idx="2"/>
              <a:endCxn id="157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AD962E0F-7CA8-BC66-D1A8-5EB103D0D431}"/>
                </a:ext>
              </a:extLst>
            </p:cNvPr>
            <p:cNvCxnSpPr>
              <a:cxnSpLocks/>
              <a:stCxn id="593" idx="2"/>
              <a:endCxn id="158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054E75C3-1861-101A-342A-EAD6E106605C}"/>
                </a:ext>
              </a:extLst>
            </p:cNvPr>
            <p:cNvCxnSpPr>
              <a:cxnSpLocks/>
              <a:stCxn id="592" idx="2"/>
              <a:endCxn id="157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20795313-5E52-EC36-1819-599322DF8910}"/>
                </a:ext>
              </a:extLst>
            </p:cNvPr>
            <p:cNvCxnSpPr>
              <a:cxnSpLocks/>
              <a:stCxn id="591" idx="2"/>
              <a:endCxn id="156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E28E24C1-E2F0-AFE1-BCE6-8C964EC94D74}"/>
                </a:ext>
              </a:extLst>
            </p:cNvPr>
            <p:cNvCxnSpPr>
              <a:cxnSpLocks/>
              <a:stCxn id="590" idx="2"/>
              <a:endCxn id="155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CD4E4739-CC1B-7840-88F8-7853A91E82CF}"/>
                </a:ext>
              </a:extLst>
            </p:cNvPr>
            <p:cNvCxnSpPr>
              <a:cxnSpLocks/>
              <a:stCxn id="590" idx="2"/>
              <a:endCxn id="156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145DB2B8-0E56-AD68-E485-57F67DDF92CE}"/>
                </a:ext>
              </a:extLst>
            </p:cNvPr>
            <p:cNvCxnSpPr>
              <a:cxnSpLocks/>
              <a:stCxn id="592" idx="2"/>
              <a:endCxn id="15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19C58A60-F66A-5CF7-C1BA-89A55ED4D8F1}"/>
                </a:ext>
              </a:extLst>
            </p:cNvPr>
            <p:cNvCxnSpPr>
              <a:cxnSpLocks/>
              <a:stCxn id="592" idx="2"/>
              <a:endCxn id="155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6B3F2F21-3532-1468-C207-1EFF8E785B50}"/>
                </a:ext>
              </a:extLst>
            </p:cNvPr>
            <p:cNvCxnSpPr>
              <a:cxnSpLocks/>
              <a:stCxn id="594" idx="2"/>
              <a:endCxn id="156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CEEF1325-8A17-491C-1D9B-CA66827DAF1D}"/>
                </a:ext>
              </a:extLst>
            </p:cNvPr>
            <p:cNvCxnSpPr>
              <a:cxnSpLocks/>
              <a:stCxn id="589" idx="2"/>
              <a:endCxn id="157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0E88B607-E2EF-E1BE-9A81-E642C05D0D59}"/>
                </a:ext>
              </a:extLst>
            </p:cNvPr>
            <p:cNvCxnSpPr>
              <a:cxnSpLocks/>
              <a:stCxn id="589" idx="2"/>
              <a:endCxn id="158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42622015-08F2-5FB8-6FD2-CF885B9887AA}"/>
                </a:ext>
              </a:extLst>
            </p:cNvPr>
            <p:cNvCxnSpPr>
              <a:cxnSpLocks/>
              <a:stCxn id="594" idx="2"/>
              <a:endCxn id="155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F599A19B-AD51-489D-7D37-C599164822F2}"/>
                </a:ext>
              </a:extLst>
            </p:cNvPr>
            <p:cNvCxnSpPr>
              <a:cxnSpLocks/>
              <a:stCxn id="594" idx="2"/>
              <a:endCxn id="154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D8922888-D893-1469-ABB0-21AE769BC1BC}"/>
                </a:ext>
              </a:extLst>
            </p:cNvPr>
            <p:cNvCxnSpPr>
              <a:cxnSpLocks/>
              <a:stCxn id="591" idx="2"/>
              <a:endCxn id="154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A2EA338D-7D41-7EDC-3D8A-BFE474909049}"/>
                </a:ext>
              </a:extLst>
            </p:cNvPr>
            <p:cNvCxnSpPr>
              <a:cxnSpLocks/>
              <a:stCxn id="591" idx="2"/>
              <a:endCxn id="157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6BA2B64C-7BA7-AFD1-E9E0-E2E37A45833C}"/>
                </a:ext>
              </a:extLst>
            </p:cNvPr>
            <p:cNvCxnSpPr>
              <a:cxnSpLocks/>
              <a:stCxn id="591" idx="1"/>
              <a:endCxn id="158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BC8484D4-11D2-E011-6104-DBF6772A6A07}"/>
                </a:ext>
              </a:extLst>
            </p:cNvPr>
            <p:cNvCxnSpPr>
              <a:cxnSpLocks/>
              <a:stCxn id="592" idx="2"/>
              <a:endCxn id="511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8F3F3590-7703-78BD-5EED-E80E79C1D1A1}"/>
                </a:ext>
              </a:extLst>
            </p:cNvPr>
            <p:cNvCxnSpPr>
              <a:cxnSpLocks/>
              <a:stCxn id="154" idx="2"/>
              <a:endCxn id="589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02E0CA0-9503-35FE-E7DA-9ED8DDCBE6A3}"/>
                </a:ext>
              </a:extLst>
            </p:cNvPr>
            <p:cNvCxnSpPr>
              <a:cxnSpLocks/>
              <a:stCxn id="590" idx="2"/>
              <a:endCxn id="511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94084CF-CCD5-2F31-3E3D-60D6D0F0E17E}"/>
                </a:ext>
              </a:extLst>
            </p:cNvPr>
            <p:cNvCxnSpPr>
              <a:cxnSpLocks/>
              <a:stCxn id="593" idx="2"/>
              <a:endCxn id="511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8413B60-BCEA-4323-DE61-83B892B630EC}"/>
                </a:ext>
              </a:extLst>
            </p:cNvPr>
            <p:cNvCxnSpPr>
              <a:cxnSpLocks/>
              <a:stCxn id="181" idx="6"/>
              <a:endCxn id="186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0669A6A-2D8C-BA34-66B6-C310783144F3}"/>
                </a:ext>
              </a:extLst>
            </p:cNvPr>
            <p:cNvCxnSpPr>
              <a:cxnSpLocks/>
              <a:stCxn id="160" idx="2"/>
              <a:endCxn id="155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D57E9920-EC2D-6FFB-9829-FB4270D3B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D271A3B6-715E-C6ED-36B6-5C8B8597E688}"/>
                </a:ext>
              </a:extLst>
            </p:cNvPr>
            <p:cNvCxnSpPr>
              <a:cxnSpLocks/>
              <a:stCxn id="275" idx="1"/>
              <a:endCxn id="487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62" name="Graphic 391" descr="Database outline">
              <a:extLst>
                <a:ext uri="{FF2B5EF4-FFF2-40B4-BE49-F238E27FC236}">
                  <a16:creationId xmlns:a16="http://schemas.microsoft.com/office/drawing/2014/main" id="{8C77A567-9307-B5D1-8038-E7022450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8763" y="236215"/>
              <a:ext cx="402677" cy="402677"/>
            </a:xfrm>
            <a:prstGeom prst="rect">
              <a:avLst/>
            </a:prstGeom>
          </p:spPr>
        </p:pic>
        <p:pic>
          <p:nvPicPr>
            <p:cNvPr id="263" name="Graphic 391" descr="Database outline">
              <a:extLst>
                <a:ext uri="{FF2B5EF4-FFF2-40B4-BE49-F238E27FC236}">
                  <a16:creationId xmlns:a16="http://schemas.microsoft.com/office/drawing/2014/main" id="{B1165001-FD84-EBFD-3E6B-B156FAA7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8027" y="1412300"/>
              <a:ext cx="402677" cy="402677"/>
            </a:xfrm>
            <a:prstGeom prst="rect">
              <a:avLst/>
            </a:prstGeom>
          </p:spPr>
        </p:pic>
        <p:pic>
          <p:nvPicPr>
            <p:cNvPr id="264" name="Graphic 391" descr="Database outline">
              <a:extLst>
                <a:ext uri="{FF2B5EF4-FFF2-40B4-BE49-F238E27FC236}">
                  <a16:creationId xmlns:a16="http://schemas.microsoft.com/office/drawing/2014/main" id="{188A577F-6C1D-F2E7-DA78-D1084E73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0260" y="597391"/>
              <a:ext cx="402677" cy="402677"/>
            </a:xfrm>
            <a:prstGeom prst="rect">
              <a:avLst/>
            </a:prstGeom>
          </p:spPr>
        </p:pic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38414CF-E0FE-F400-E368-8ED50EDA1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7539" y="114760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C33F8E5-CECB-FE64-6B94-E8A7C1F59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115" y="35202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A63B9951-2D0F-FB87-C892-8A676ED26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089" y="1013369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FEB9A45-8E5D-A501-77B8-6F9AF934F792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7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583E1990-5B5B-EB4C-9097-C038B4959E32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Obtain the trained model parameters with an algorithm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4FA68BFE-B2AF-5A64-52F0-1BA48A286D4D}"/>
              </a:ext>
            </a:extLst>
          </p:cNvPr>
          <p:cNvSpPr txBox="1"/>
          <p:nvPr/>
        </p:nvSpPr>
        <p:spPr>
          <a:xfrm>
            <a:off x="864946" y="5388365"/>
            <a:ext cx="10752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Potential issues: </a:t>
            </a:r>
            <a:r>
              <a:rPr lang="en-US" dirty="0">
                <a:solidFill>
                  <a:srgbClr val="00B0F0"/>
                </a:solidFill>
              </a:rPr>
              <a:t>Data/user privacy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spectral congestion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C000"/>
                </a:solidFill>
              </a:rPr>
              <a:t>energy consumption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(as large datasets move one node to another node [3])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69" name="Arrow: Down 468">
            <a:extLst>
              <a:ext uri="{FF2B5EF4-FFF2-40B4-BE49-F238E27FC236}">
                <a16:creationId xmlns:a16="http://schemas.microsoft.com/office/drawing/2014/main" id="{B32429A5-7393-84B2-F983-75153DD3354F}"/>
              </a:ext>
            </a:extLst>
          </p:cNvPr>
          <p:cNvSpPr/>
          <p:nvPr/>
        </p:nvSpPr>
        <p:spPr bwMode="auto">
          <a:xfrm rot="10800000">
            <a:off x="2009504" y="4858296"/>
            <a:ext cx="292742" cy="34642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0" name="Arrow: Down 469">
            <a:extLst>
              <a:ext uri="{FF2B5EF4-FFF2-40B4-BE49-F238E27FC236}">
                <a16:creationId xmlns:a16="http://schemas.microsoft.com/office/drawing/2014/main" id="{1A48F70C-2763-8418-6B18-F031C158D59F}"/>
              </a:ext>
            </a:extLst>
          </p:cNvPr>
          <p:cNvSpPr/>
          <p:nvPr/>
        </p:nvSpPr>
        <p:spPr bwMode="auto">
          <a:xfrm rot="10800000">
            <a:off x="3728516" y="4808362"/>
            <a:ext cx="292742" cy="346427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1" name="Arrow: Down 470">
            <a:extLst>
              <a:ext uri="{FF2B5EF4-FFF2-40B4-BE49-F238E27FC236}">
                <a16:creationId xmlns:a16="http://schemas.microsoft.com/office/drawing/2014/main" id="{2154F0CA-C8AD-C531-5D88-875340CA4D9C}"/>
              </a:ext>
            </a:extLst>
          </p:cNvPr>
          <p:cNvSpPr/>
          <p:nvPr/>
        </p:nvSpPr>
        <p:spPr bwMode="auto">
          <a:xfrm rot="10800000">
            <a:off x="4508827" y="4826705"/>
            <a:ext cx="292742" cy="346427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82" name="Graphic 391" descr="Database outline">
            <a:extLst>
              <a:ext uri="{FF2B5EF4-FFF2-40B4-BE49-F238E27FC236}">
                <a16:creationId xmlns:a16="http://schemas.microsoft.com/office/drawing/2014/main" id="{612D61FC-18E6-40A8-2392-1BAAA901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011" y="4417066"/>
            <a:ext cx="402677" cy="402677"/>
          </a:xfrm>
          <a:prstGeom prst="rect">
            <a:avLst/>
          </a:prstGeom>
        </p:spPr>
      </p:pic>
      <p:pic>
        <p:nvPicPr>
          <p:cNvPr id="283" name="Graphic 391" descr="Database outline">
            <a:extLst>
              <a:ext uri="{FF2B5EF4-FFF2-40B4-BE49-F238E27FC236}">
                <a16:creationId xmlns:a16="http://schemas.microsoft.com/office/drawing/2014/main" id="{8B26C93F-04D4-E5BF-C67C-B3C749471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9351" y="4420119"/>
            <a:ext cx="402677" cy="402677"/>
          </a:xfrm>
          <a:prstGeom prst="rect">
            <a:avLst/>
          </a:prstGeom>
        </p:spPr>
      </p:pic>
      <p:pic>
        <p:nvPicPr>
          <p:cNvPr id="284" name="Graphic 391" descr="Database outline">
            <a:extLst>
              <a:ext uri="{FF2B5EF4-FFF2-40B4-BE49-F238E27FC236}">
                <a16:creationId xmlns:a16="http://schemas.microsoft.com/office/drawing/2014/main" id="{D174F2DD-4170-EA33-CAE5-BA023E6A0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3133" y="4415363"/>
            <a:ext cx="402677" cy="402677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8AB8F06E-D0AA-A55A-8BBA-7EBAC27B17C2}"/>
              </a:ext>
            </a:extLst>
          </p:cNvPr>
          <p:cNvSpPr txBox="1"/>
          <p:nvPr/>
        </p:nvSpPr>
        <p:spPr>
          <a:xfrm>
            <a:off x="2155875" y="43733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491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772</TotalTime>
  <Words>4454</Words>
  <Application>Microsoft Office PowerPoint</Application>
  <PresentationFormat>Widescreen</PresentationFormat>
  <Paragraphs>959</Paragraphs>
  <Slides>48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Office Theme</vt:lpstr>
      <vt:lpstr>Document</vt:lpstr>
      <vt:lpstr>Wireless for ML - Over-the-Air Computation</vt:lpstr>
      <vt:lpstr>Abstract</vt:lpstr>
      <vt:lpstr>ML for Wireless vs. Wireless for ML</vt:lpstr>
      <vt:lpstr>ML for Wireless vs. Wireless for ML</vt:lpstr>
      <vt:lpstr>Distributed Learning over A wireless Network</vt:lpstr>
      <vt:lpstr>Centralized Learning over a Wireless Network</vt:lpstr>
      <vt:lpstr>Centralized Learning over a Wireless Network</vt:lpstr>
      <vt:lpstr>Centralized Learning over a Wireless Network</vt:lpstr>
      <vt:lpstr>Centralized Learning over a Wireless Network</vt:lpstr>
      <vt:lpstr>Merit of Distributed Learning</vt:lpstr>
      <vt:lpstr>How Does FL Work over a Wireless Network?</vt:lpstr>
      <vt:lpstr>How Does FL Work over a Wireless Network?</vt:lpstr>
      <vt:lpstr>How Does FL Work over a Wireless Network?</vt:lpstr>
      <vt:lpstr>How Does FL Work over a Wireless Network?</vt:lpstr>
      <vt:lpstr>How Does FL Work over a Wireless Network?</vt:lpstr>
      <vt:lpstr>Why Does [Plain] FL Work?</vt:lpstr>
      <vt:lpstr>Why Does [Plain] FL Work?</vt:lpstr>
      <vt:lpstr>Why Does [Plain] FL Work?</vt:lpstr>
      <vt:lpstr>Why Does [Plain] FL Work?</vt:lpstr>
      <vt:lpstr>Why Does [Plain] FL Work?</vt:lpstr>
      <vt:lpstr>Potential Issues for FL over a Wireless Network</vt:lpstr>
      <vt:lpstr>Potential Issues for FL over a Wireless Network</vt:lpstr>
      <vt:lpstr>Over-the-air Computation</vt:lpstr>
      <vt:lpstr>Over-the-Air Computation</vt:lpstr>
      <vt:lpstr>Over-the-Air Computation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“with” OAC</vt:lpstr>
      <vt:lpstr>Why Does It Matters? - Case: FL “with” OAC</vt:lpstr>
      <vt:lpstr>OAC under Multi-path Channel &amp; Noise</vt:lpstr>
      <vt:lpstr>State-of-the Art Solutions: Precoding</vt:lpstr>
      <vt:lpstr>State-of-the Art Solutions: Precoding + Majority Vote</vt:lpstr>
      <vt:lpstr>State-of-the Art Solutions: Non-coherent Transmission + Majority Vote</vt:lpstr>
      <vt:lpstr>State-of-the Art Solutions: Beamforming</vt:lpstr>
      <vt:lpstr>A Demonstration of OAC for FL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Takeaways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Sahin, Alphan</dc:creator>
  <cp:lastModifiedBy>Sahin, Alphan</cp:lastModifiedBy>
  <cp:revision>81</cp:revision>
  <cp:lastPrinted>1601-01-01T00:00:00Z</cp:lastPrinted>
  <dcterms:created xsi:type="dcterms:W3CDTF">2022-08-31T20:58:30Z</dcterms:created>
  <dcterms:modified xsi:type="dcterms:W3CDTF">2022-09-13T13:48:37Z</dcterms:modified>
</cp:coreProperties>
</file>