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880493-4E00-4720-B365-6AF3B7F36493}" v="2" dt="2022-09-01T12:40:53.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2" d="100"/>
          <a:sy n="112" d="100"/>
        </p:scale>
        <p:origin x="26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D5880493-4E00-4720-B365-6AF3B7F36493}"/>
    <pc:docChg chg="custSel addSld delSld modSld sldOrd modMainMaster">
      <pc:chgData name="Xiaofei Wang" userId="6e1836d3-2ed9-4ae5-8700-9029b71c19c7" providerId="ADAL" clId="{D5880493-4E00-4720-B365-6AF3B7F36493}" dt="2022-09-01T12:49:31.787" v="721" actId="20577"/>
      <pc:docMkLst>
        <pc:docMk/>
      </pc:docMkLst>
      <pc:sldChg chg="modSp mod">
        <pc:chgData name="Xiaofei Wang" userId="6e1836d3-2ed9-4ae5-8700-9029b71c19c7" providerId="ADAL" clId="{D5880493-4E00-4720-B365-6AF3B7F36493}" dt="2022-09-01T12:25:03.540" v="23" actId="20577"/>
        <pc:sldMkLst>
          <pc:docMk/>
          <pc:sldMk cId="0" sldId="256"/>
        </pc:sldMkLst>
        <pc:spChg chg="mod">
          <ac:chgData name="Xiaofei Wang" userId="6e1836d3-2ed9-4ae5-8700-9029b71c19c7" providerId="ADAL" clId="{D5880493-4E00-4720-B365-6AF3B7F36493}" dt="2022-09-01T12:25:03.540" v="23" actId="20577"/>
          <ac:spMkLst>
            <pc:docMk/>
            <pc:sldMk cId="0" sldId="256"/>
            <ac:spMk id="3073" creationId="{00000000-0000-0000-0000-000000000000}"/>
          </ac:spMkLst>
        </pc:spChg>
        <pc:spChg chg="mod">
          <ac:chgData name="Xiaofei Wang" userId="6e1836d3-2ed9-4ae5-8700-9029b71c19c7" providerId="ADAL" clId="{D5880493-4E00-4720-B365-6AF3B7F36493}" dt="2022-09-01T12:24:51.057" v="6" actId="20577"/>
          <ac:spMkLst>
            <pc:docMk/>
            <pc:sldMk cId="0" sldId="256"/>
            <ac:spMk id="3074" creationId="{00000000-0000-0000-0000-000000000000}"/>
          </ac:spMkLst>
        </pc:spChg>
      </pc:sldChg>
      <pc:sldChg chg="delSp">
        <pc:chgData name="Xiaofei Wang" userId="6e1836d3-2ed9-4ae5-8700-9029b71c19c7" providerId="ADAL" clId="{D5880493-4E00-4720-B365-6AF3B7F36493}" dt="2022-09-01T12:40:53.995" v="715" actId="478"/>
        <pc:sldMkLst>
          <pc:docMk/>
          <pc:sldMk cId="1393596806" sldId="260"/>
        </pc:sldMkLst>
        <pc:spChg chg="del">
          <ac:chgData name="Xiaofei Wang" userId="6e1836d3-2ed9-4ae5-8700-9029b71c19c7" providerId="ADAL" clId="{D5880493-4E00-4720-B365-6AF3B7F36493}" dt="2022-09-01T12:40:53.995" v="715" actId="478"/>
          <ac:spMkLst>
            <pc:docMk/>
            <pc:sldMk cId="1393596806" sldId="260"/>
            <ac:spMk id="8196" creationId="{00000000-0000-0000-0000-000000000000}"/>
          </ac:spMkLst>
        </pc:spChg>
      </pc:sldChg>
      <pc:sldChg chg="del">
        <pc:chgData name="Xiaofei Wang" userId="6e1836d3-2ed9-4ae5-8700-9029b71c19c7" providerId="ADAL" clId="{D5880493-4E00-4720-B365-6AF3B7F36493}" dt="2022-09-01T12:28:27.424" v="198" actId="47"/>
        <pc:sldMkLst>
          <pc:docMk/>
          <pc:sldMk cId="3900562944" sldId="279"/>
        </pc:sldMkLst>
      </pc:sldChg>
      <pc:sldChg chg="modSp mod">
        <pc:chgData name="Xiaofei Wang" userId="6e1836d3-2ed9-4ae5-8700-9029b71c19c7" providerId="ADAL" clId="{D5880493-4E00-4720-B365-6AF3B7F36493}" dt="2022-09-01T12:25:35.894" v="55" actId="20577"/>
        <pc:sldMkLst>
          <pc:docMk/>
          <pc:sldMk cId="0" sldId="332"/>
        </pc:sldMkLst>
        <pc:spChg chg="mod">
          <ac:chgData name="Xiaofei Wang" userId="6e1836d3-2ed9-4ae5-8700-9029b71c19c7" providerId="ADAL" clId="{D5880493-4E00-4720-B365-6AF3B7F36493}" dt="2022-09-01T12:25:35.894" v="55" actId="20577"/>
          <ac:spMkLst>
            <pc:docMk/>
            <pc:sldMk cId="0" sldId="332"/>
            <ac:spMk id="17413" creationId="{C2334348-7D14-5567-9887-24899B21D490}"/>
          </ac:spMkLst>
        </pc:spChg>
      </pc:sldChg>
      <pc:sldChg chg="modSp mod">
        <pc:chgData name="Xiaofei Wang" userId="6e1836d3-2ed9-4ae5-8700-9029b71c19c7" providerId="ADAL" clId="{D5880493-4E00-4720-B365-6AF3B7F36493}" dt="2022-09-01T12:49:31.787" v="721" actId="20577"/>
        <pc:sldMkLst>
          <pc:docMk/>
          <pc:sldMk cId="0" sldId="395"/>
        </pc:sldMkLst>
        <pc:spChg chg="mod">
          <ac:chgData name="Xiaofei Wang" userId="6e1836d3-2ed9-4ae5-8700-9029b71c19c7" providerId="ADAL" clId="{D5880493-4E00-4720-B365-6AF3B7F36493}" dt="2022-09-01T12:49:31.787" v="721" actId="20577"/>
          <ac:spMkLst>
            <pc:docMk/>
            <pc:sldMk cId="0" sldId="395"/>
            <ac:spMk id="19463" creationId="{014A845C-CDC6-4811-8948-EAB07A9434A5}"/>
          </ac:spMkLst>
        </pc:spChg>
      </pc:sldChg>
      <pc:sldChg chg="del">
        <pc:chgData name="Xiaofei Wang" userId="6e1836d3-2ed9-4ae5-8700-9029b71c19c7" providerId="ADAL" clId="{D5880493-4E00-4720-B365-6AF3B7F36493}" dt="2022-09-01T12:27:38.137" v="194" actId="47"/>
        <pc:sldMkLst>
          <pc:docMk/>
          <pc:sldMk cId="1968720319" sldId="2366"/>
        </pc:sldMkLst>
      </pc:sldChg>
      <pc:sldChg chg="del">
        <pc:chgData name="Xiaofei Wang" userId="6e1836d3-2ed9-4ae5-8700-9029b71c19c7" providerId="ADAL" clId="{D5880493-4E00-4720-B365-6AF3B7F36493}" dt="2022-09-01T12:27:36.258" v="193" actId="47"/>
        <pc:sldMkLst>
          <pc:docMk/>
          <pc:sldMk cId="412227131" sldId="2375"/>
        </pc:sldMkLst>
      </pc:sldChg>
      <pc:sldChg chg="modSp mod">
        <pc:chgData name="Xiaofei Wang" userId="6e1836d3-2ed9-4ae5-8700-9029b71c19c7" providerId="ADAL" clId="{D5880493-4E00-4720-B365-6AF3B7F36493}" dt="2022-09-01T12:29:05.683" v="199" actId="20577"/>
        <pc:sldMkLst>
          <pc:docMk/>
          <pc:sldMk cId="2947319002" sldId="2377"/>
        </pc:sldMkLst>
        <pc:spChg chg="mod">
          <ac:chgData name="Xiaofei Wang" userId="6e1836d3-2ed9-4ae5-8700-9029b71c19c7" providerId="ADAL" clId="{D5880493-4E00-4720-B365-6AF3B7F36493}" dt="2022-09-01T12:29:05.683" v="199" actId="20577"/>
          <ac:spMkLst>
            <pc:docMk/>
            <pc:sldMk cId="2947319002" sldId="2377"/>
            <ac:spMk id="3" creationId="{00000000-0000-0000-0000-000000000000}"/>
          </ac:spMkLst>
        </pc:spChg>
      </pc:sldChg>
      <pc:sldChg chg="modSp del mod">
        <pc:chgData name="Xiaofei Wang" userId="6e1836d3-2ed9-4ae5-8700-9029b71c19c7" providerId="ADAL" clId="{D5880493-4E00-4720-B365-6AF3B7F36493}" dt="2022-09-01T12:28:22.197" v="197" actId="47"/>
        <pc:sldMkLst>
          <pc:docMk/>
          <pc:sldMk cId="1855693234" sldId="2378"/>
        </pc:sldMkLst>
        <pc:spChg chg="mod">
          <ac:chgData name="Xiaofei Wang" userId="6e1836d3-2ed9-4ae5-8700-9029b71c19c7" providerId="ADAL" clId="{D5880493-4E00-4720-B365-6AF3B7F36493}" dt="2022-09-01T12:28:11.623" v="196" actId="20577"/>
          <ac:spMkLst>
            <pc:docMk/>
            <pc:sldMk cId="1855693234" sldId="2378"/>
            <ac:spMk id="3" creationId="{00000000-0000-0000-0000-000000000000}"/>
          </ac:spMkLst>
        </pc:spChg>
      </pc:sldChg>
      <pc:sldChg chg="del">
        <pc:chgData name="Xiaofei Wang" userId="6e1836d3-2ed9-4ae5-8700-9029b71c19c7" providerId="ADAL" clId="{D5880493-4E00-4720-B365-6AF3B7F36493}" dt="2022-09-01T12:28:22.197" v="197" actId="47"/>
        <pc:sldMkLst>
          <pc:docMk/>
          <pc:sldMk cId="3512987780" sldId="2384"/>
        </pc:sldMkLst>
      </pc:sldChg>
      <pc:sldChg chg="modSp mod ord">
        <pc:chgData name="Xiaofei Wang" userId="6e1836d3-2ed9-4ae5-8700-9029b71c19c7" providerId="ADAL" clId="{D5880493-4E00-4720-B365-6AF3B7F36493}" dt="2022-09-01T12:42:24.960" v="717" actId="20577"/>
        <pc:sldMkLst>
          <pc:docMk/>
          <pc:sldMk cId="2796803295" sldId="2385"/>
        </pc:sldMkLst>
        <pc:spChg chg="mod">
          <ac:chgData name="Xiaofei Wang" userId="6e1836d3-2ed9-4ae5-8700-9029b71c19c7" providerId="ADAL" clId="{D5880493-4E00-4720-B365-6AF3B7F36493}" dt="2022-09-01T12:38:35.113" v="654" actId="20577"/>
          <ac:spMkLst>
            <pc:docMk/>
            <pc:sldMk cId="2796803295" sldId="2385"/>
            <ac:spMk id="2" creationId="{00000000-0000-0000-0000-000000000000}"/>
          </ac:spMkLst>
        </pc:spChg>
        <pc:spChg chg="mod">
          <ac:chgData name="Xiaofei Wang" userId="6e1836d3-2ed9-4ae5-8700-9029b71c19c7" providerId="ADAL" clId="{D5880493-4E00-4720-B365-6AF3B7F36493}" dt="2022-09-01T12:42:24.960" v="717" actId="20577"/>
          <ac:spMkLst>
            <pc:docMk/>
            <pc:sldMk cId="2796803295" sldId="2385"/>
            <ac:spMk id="3" creationId="{00000000-0000-0000-0000-000000000000}"/>
          </ac:spMkLst>
        </pc:spChg>
      </pc:sldChg>
      <pc:sldChg chg="modSp add mod">
        <pc:chgData name="Xiaofei Wang" userId="6e1836d3-2ed9-4ae5-8700-9029b71c19c7" providerId="ADAL" clId="{D5880493-4E00-4720-B365-6AF3B7F36493}" dt="2022-09-01T12:47:51.774" v="719" actId="20577"/>
        <pc:sldMkLst>
          <pc:docMk/>
          <pc:sldMk cId="3203800803" sldId="2386"/>
        </pc:sldMkLst>
        <pc:spChg chg="mod">
          <ac:chgData name="Xiaofei Wang" userId="6e1836d3-2ed9-4ae5-8700-9029b71c19c7" providerId="ADAL" clId="{D5880493-4E00-4720-B365-6AF3B7F36493}" dt="2022-09-01T12:29:21.027" v="213" actId="20577"/>
          <ac:spMkLst>
            <pc:docMk/>
            <pc:sldMk cId="3203800803" sldId="2386"/>
            <ac:spMk id="2" creationId="{00000000-0000-0000-0000-000000000000}"/>
          </ac:spMkLst>
        </pc:spChg>
        <pc:spChg chg="mod">
          <ac:chgData name="Xiaofei Wang" userId="6e1836d3-2ed9-4ae5-8700-9029b71c19c7" providerId="ADAL" clId="{D5880493-4E00-4720-B365-6AF3B7F36493}" dt="2022-09-01T12:47:51.774" v="719" actId="20577"/>
          <ac:spMkLst>
            <pc:docMk/>
            <pc:sldMk cId="3203800803" sldId="2386"/>
            <ac:spMk id="3" creationId="{00000000-0000-0000-0000-000000000000}"/>
          </ac:spMkLst>
        </pc:spChg>
      </pc:sldChg>
      <pc:sldChg chg="modSp add del mod ord">
        <pc:chgData name="Xiaofei Wang" userId="6e1836d3-2ed9-4ae5-8700-9029b71c19c7" providerId="ADAL" clId="{D5880493-4E00-4720-B365-6AF3B7F36493}" dt="2022-09-01T12:42:10.199" v="716" actId="47"/>
        <pc:sldMkLst>
          <pc:docMk/>
          <pc:sldMk cId="2734574331" sldId="2387"/>
        </pc:sldMkLst>
        <pc:spChg chg="mod">
          <ac:chgData name="Xiaofei Wang" userId="6e1836d3-2ed9-4ae5-8700-9029b71c19c7" providerId="ADAL" clId="{D5880493-4E00-4720-B365-6AF3B7F36493}" dt="2022-09-01T12:32:36.472" v="235" actId="20577"/>
          <ac:spMkLst>
            <pc:docMk/>
            <pc:sldMk cId="2734574331" sldId="2387"/>
            <ac:spMk id="2" creationId="{00000000-0000-0000-0000-000000000000}"/>
          </ac:spMkLst>
        </pc:spChg>
        <pc:spChg chg="mod">
          <ac:chgData name="Xiaofei Wang" userId="6e1836d3-2ed9-4ae5-8700-9029b71c19c7" providerId="ADAL" clId="{D5880493-4E00-4720-B365-6AF3B7F36493}" dt="2022-09-01T12:38:45.780" v="655" actId="21"/>
          <ac:spMkLst>
            <pc:docMk/>
            <pc:sldMk cId="2734574331" sldId="2387"/>
            <ac:spMk id="3" creationId="{00000000-0000-0000-0000-000000000000}"/>
          </ac:spMkLst>
        </pc:spChg>
      </pc:sldChg>
      <pc:sldMasterChg chg="modSp">
        <pc:chgData name="Xiaofei Wang" userId="6e1836d3-2ed9-4ae5-8700-9029b71c19c7" providerId="ADAL" clId="{D5880493-4E00-4720-B365-6AF3B7F36493}" dt="2022-09-01T12:24:43.632" v="0"/>
        <pc:sldMasterMkLst>
          <pc:docMk/>
          <pc:sldMasterMk cId="0" sldId="2147483648"/>
        </pc:sldMasterMkLst>
        <pc:spChg chg="mod">
          <ac:chgData name="Xiaofei Wang" userId="6e1836d3-2ed9-4ae5-8700-9029b71c19c7" providerId="ADAL" clId="{D5880493-4E00-4720-B365-6AF3B7F36493}" dt="2022-09-01T12:24:43.632"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 2022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2022-09-01</a:t>
            </a:r>
          </a:p>
        </p:txBody>
      </p:sp>
      <p:sp>
        <p:nvSpPr>
          <p:cNvPr id="6" name="Date Placeholder 3"/>
          <p:cNvSpPr>
            <a:spLocks noGrp="1"/>
          </p:cNvSpPr>
          <p:nvPr>
            <p:ph type="dt" idx="10"/>
          </p:nvPr>
        </p:nvSpPr>
        <p:spPr/>
        <p:txBody>
          <a:bodyPr/>
          <a:lstStyle/>
          <a:p>
            <a:r>
              <a:rPr lang="en-US" dirty="0"/>
              <a:t>September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affiliation when you first address the group</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September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905001"/>
            <a:ext cx="10361084" cy="4570414"/>
          </a:xfrm>
        </p:spPr>
        <p:txBody>
          <a:bodyPr/>
          <a:lstStyle/>
          <a:p>
            <a:pPr marL="400050" lvl="1" indent="0">
              <a:defRPr/>
            </a:pPr>
            <a:r>
              <a:rPr lang="en-US" altLang="en-US" sz="2800" b="1" dirty="0"/>
              <a:t>11-22/1443r0: </a:t>
            </a:r>
            <a:r>
              <a:rPr lang="en-US" altLang="en-US" sz="2800" b="1" dirty="0" err="1"/>
              <a:t>WiFi</a:t>
            </a:r>
            <a:r>
              <a:rPr lang="en-US" altLang="en-US" sz="2800" b="1" dirty="0"/>
              <a:t> meets ML: Re-thinking Next Generation Wi-Fi Networks, </a:t>
            </a:r>
          </a:p>
          <a:p>
            <a:pPr marL="400050" lvl="1" indent="0">
              <a:defRPr/>
            </a:pPr>
            <a:r>
              <a:rPr lang="en-US" altLang="en-US" sz="2800" b="1" dirty="0"/>
              <a:t>Prof. Boris </a:t>
            </a:r>
            <a:r>
              <a:rPr lang="en-US" altLang="en-US" sz="2800" b="1" dirty="0" err="1"/>
              <a:t>Bellalta</a:t>
            </a:r>
            <a:r>
              <a:rPr lang="en-US" altLang="en-US" sz="2800" b="1" dirty="0"/>
              <a:t> &amp; Prof. Szymon Szott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September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September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September Meeting Plan</a:t>
            </a:r>
          </a:p>
          <a:p>
            <a:pPr marL="800100" lvl="1" indent="-342900">
              <a:spcBef>
                <a:spcPts val="300"/>
              </a:spcBef>
              <a:buFont typeface="Arial" panose="020B0604020202020204" pitchFamily="34" charset="0"/>
              <a:buChar char="•"/>
            </a:pPr>
            <a:r>
              <a:rPr lang="en-US" altLang="en-US" dirty="0"/>
              <a:t>2 slots: operating in Hawaiian time (6 hours behind ET)</a:t>
            </a:r>
          </a:p>
          <a:p>
            <a:pPr marL="1200150" lvl="2" indent="-342900">
              <a:spcBef>
                <a:spcPts val="300"/>
              </a:spcBef>
              <a:buFont typeface="Arial" panose="020B0604020202020204" pitchFamily="34" charset="0"/>
              <a:buChar char="•"/>
            </a:pPr>
            <a:r>
              <a:rPr lang="en-US" altLang="en-US" dirty="0"/>
              <a:t>Monday Eve</a:t>
            </a:r>
          </a:p>
          <a:p>
            <a:pPr marL="1200150" lvl="2" indent="-342900">
              <a:spcBef>
                <a:spcPts val="300"/>
              </a:spcBef>
              <a:buFont typeface="Arial" panose="020B0604020202020204" pitchFamily="34" charset="0"/>
              <a:buChar char="•"/>
            </a:pPr>
            <a:r>
              <a:rPr lang="en-US" altLang="en-US" dirty="0"/>
              <a:t>Tuesday AM2</a:t>
            </a:r>
          </a:p>
          <a:p>
            <a:pPr marL="800100" lvl="1" indent="-342900">
              <a:spcBef>
                <a:spcPts val="300"/>
              </a:spcBef>
              <a:buFont typeface="Arial" panose="020B0604020202020204" pitchFamily="34" charset="0"/>
              <a:buChar char="•"/>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September 2022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Sept 8</a:t>
            </a:r>
            <a:r>
              <a:rPr lang="en-US" sz="1800" baseline="30000" dirty="0">
                <a:effectLst/>
                <a:highlight>
                  <a:srgbClr val="FFFF00"/>
                </a:highlight>
                <a:latin typeface="Calibri" panose="020F0502020204030204" pitchFamily="34" charset="0"/>
                <a:ea typeface="DengXian" panose="02010600030101010101" pitchFamily="2" charset="-122"/>
              </a:rPr>
              <a:t>th</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a:p>
            <a:pPr marL="342900" lvl="1" indent="-342900">
              <a:spcBef>
                <a:spcPts val="300"/>
              </a:spcBef>
            </a:pPr>
            <a:r>
              <a:rPr lang="en-US" sz="2400" b="1" dirty="0">
                <a:cs typeface="+mn-cs"/>
              </a:rPr>
              <a:t>AIML TIG Report Draft</a:t>
            </a:r>
          </a:p>
          <a:p>
            <a:pPr marL="857250" lvl="1" indent="-457200">
              <a:buFont typeface="Arial" panose="020B0604020202020204" pitchFamily="34" charset="0"/>
              <a:buChar char="•"/>
              <a:defRPr/>
            </a:pPr>
            <a:r>
              <a:rPr lang="en-US" altLang="en-US" sz="1800" dirty="0">
                <a:latin typeface="Calibri" panose="020F0502020204030204" pitchFamily="34" charset="0"/>
                <a:ea typeface="DengXian" panose="02010600030101010101" pitchFamily="2" charset="-122"/>
              </a:rPr>
              <a:t>11-22/987: AIML TIG Technical Report draft was presented during July 2022 meeting</a:t>
            </a:r>
          </a:p>
          <a:p>
            <a:pPr marL="1257300" lvl="2" indent="-457200">
              <a:buFont typeface="Arial" panose="020B0604020202020204" pitchFamily="34" charset="0"/>
              <a:buChar char="•"/>
              <a:defRPr/>
            </a:pPr>
            <a:r>
              <a:rPr lang="en-US" altLang="en-US" dirty="0">
                <a:latin typeface="Calibri" panose="020F0502020204030204" pitchFamily="34" charset="0"/>
                <a:ea typeface="DengXian" panose="02010600030101010101" pitchFamily="2" charset="-122"/>
              </a:rPr>
              <a:t>Please review and let the group know if you have any comments/changes</a:t>
            </a:r>
          </a:p>
          <a:p>
            <a:pPr marL="1257300" lvl="2" indent="-457200">
              <a:buFont typeface="Arial" panose="020B0604020202020204" pitchFamily="34" charset="0"/>
              <a:buChar char="•"/>
              <a:defRPr/>
            </a:pPr>
            <a:r>
              <a:rPr lang="en-US" altLang="en-US" dirty="0">
                <a:latin typeface="Calibri" panose="020F0502020204030204" pitchFamily="34" charset="0"/>
                <a:ea typeface="DengXian" panose="02010600030101010101" pitchFamily="2" charset="-122"/>
              </a:rPr>
              <a:t>Expected to run SP/Motion to approve the draft outline during Sept 2022 meeting</a:t>
            </a:r>
          </a:p>
          <a:p>
            <a:pPr marL="800100" lvl="1" indent="-342900">
              <a:spcBef>
                <a:spcPts val="300"/>
              </a:spcBef>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2022</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September 2,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Tutorial</a:t>
            </a:r>
          </a:p>
          <a:p>
            <a:pPr marL="857250" lvl="1" indent="-457200">
              <a:buFont typeface="Arial" panose="020B0604020202020204" pitchFamily="34" charset="0"/>
              <a:buChar char="•"/>
              <a:defRPr/>
            </a:pPr>
            <a:r>
              <a:rPr lang="en-US" altLang="en-US" sz="1800" dirty="0"/>
              <a:t>11-22/1443r0: </a:t>
            </a:r>
            <a:r>
              <a:rPr lang="en-US" altLang="en-US" sz="1800" dirty="0" err="1"/>
              <a:t>WiFi</a:t>
            </a:r>
            <a:r>
              <a:rPr lang="en-US" altLang="en-US" sz="1800" dirty="0"/>
              <a:t> meets ML: Re-thinking Next Generation Wi-Fi Networks, Prof. Boris </a:t>
            </a:r>
            <a:r>
              <a:rPr lang="en-US" altLang="en-US" sz="1800" dirty="0" err="1"/>
              <a:t>Bellalta</a:t>
            </a:r>
            <a:r>
              <a:rPr lang="en-US" altLang="en-US" sz="1800" dirty="0"/>
              <a:t> &amp; Prof. Szymon Szott</a:t>
            </a:r>
          </a:p>
          <a:p>
            <a:pPr marL="457200" indent="-457200">
              <a:lnSpc>
                <a:spcPct val="90000"/>
              </a:lnSpc>
              <a:buFont typeface="Arial" panose="020B0604020202020204" pitchFamily="34" charset="0"/>
              <a:buChar char="•"/>
              <a:defRPr/>
            </a:pPr>
            <a:r>
              <a:rPr lang="en-US" altLang="en-US" dirty="0"/>
              <a:t>September meeting reminders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September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2632</TotalTime>
  <Words>1708</Words>
  <Application>Microsoft Office PowerPoint</Application>
  <PresentationFormat>Widescreen</PresentationFormat>
  <Paragraphs>175</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September 2, 2022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September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96</cp:revision>
  <cp:lastPrinted>1601-01-01T00:00:00Z</cp:lastPrinted>
  <dcterms:created xsi:type="dcterms:W3CDTF">2018-05-05T22:00:08Z</dcterms:created>
  <dcterms:modified xsi:type="dcterms:W3CDTF">2022-09-01T12:49:40Z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