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2" r:id="rId3"/>
    <p:sldId id="348" r:id="rId4"/>
    <p:sldId id="349" r:id="rId5"/>
    <p:sldId id="340" r:id="rId6"/>
    <p:sldId id="350" r:id="rId7"/>
    <p:sldId id="341" r:id="rId8"/>
    <p:sldId id="342" r:id="rId9"/>
    <p:sldId id="351" r:id="rId10"/>
    <p:sldId id="352" r:id="rId11"/>
    <p:sldId id="343" r:id="rId12"/>
    <p:sldId id="330" r:id="rId13"/>
    <p:sldId id="353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10" d="100"/>
          <a:sy n="110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34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85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48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/>
              <a:t>doc.: IEEE 802.11/22-1416r0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 smtClean="0"/>
              <a:t>Sep</a:t>
            </a:r>
            <a:r>
              <a:rPr lang="en-US" sz="1800" b="1" dirty="0" smtClean="0"/>
              <a:t> 2022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 smtClean="0">
                <a:solidFill>
                  <a:schemeClr val="tx1"/>
                </a:solidFill>
              </a:rPr>
              <a:t>Discussion on SST and A-PPDU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2022-08-30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47126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Shilo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Boyce Bo Yang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A-PPDU relies on SST. And relies on EHT SST if EHT PPDU overlaps with S160 channel. Hence if we want to support A-PPDU, we need EHT SST too.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Potential effect to PHY: spectral mask, U-SIG/EHT-SIG/trigger signaling, further optimization on </a:t>
            </a:r>
            <a:r>
              <a:rPr lang="en-US" altLang="zh-CN" sz="1800" dirty="0" smtClean="0"/>
              <a:t>PAPR (phase rotation etc.)…</a:t>
            </a:r>
            <a:endParaRPr lang="en-US" altLang="zh-CN" sz="1800" dirty="0" smtClean="0"/>
          </a:p>
          <a:p>
            <a:pPr lvl="1"/>
            <a:r>
              <a:rPr lang="en-US" altLang="zh-CN" sz="1400" dirty="0" smtClean="0"/>
              <a:t>A tradeoff between further changes and performance. If applied, prefer to introduce as few changes as possible.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If applied, the feature will be optional. No effect to current </a:t>
            </a:r>
            <a:r>
              <a:rPr lang="zh-CN" altLang="en-US" sz="1800" dirty="0"/>
              <a:t>“</a:t>
            </a:r>
            <a:r>
              <a:rPr lang="en-US" altLang="zh-CN" sz="1800" dirty="0"/>
              <a:t>R1</a:t>
            </a:r>
            <a:r>
              <a:rPr lang="zh-CN" altLang="en-US" sz="1800" dirty="0"/>
              <a:t>” </a:t>
            </a:r>
            <a:r>
              <a:rPr lang="en-US" altLang="zh-CN" sz="1800" dirty="0"/>
              <a:t>STAs.</a:t>
            </a:r>
            <a:endParaRPr lang="zh-CN" altLang="en-US" sz="1400" dirty="0"/>
          </a:p>
          <a:p>
            <a:endParaRPr lang="en-US" altLang="zh-CN" sz="1800" dirty="0" smtClean="0"/>
          </a:p>
          <a:p>
            <a:pPr lvl="1"/>
            <a:endParaRPr lang="zh-CN" altLang="en-US" sz="1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A-PPDU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76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Regarding several comments on SST and A-PPDU, a brief introduction on SST and A-PPDU is presented.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The benefits and potential effect to PHY are discussed.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Intend to collect opinions from the group in high level on if 802.11be should have SST and/or A-PPDU. Then based on the feedback, the group can further think how to handle those CRs.</a:t>
            </a: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Do you agree to enable SST on S160 for 11be?</a:t>
            </a:r>
          </a:p>
          <a:p>
            <a:pPr lvl="1" algn="just"/>
            <a:r>
              <a:rPr lang="en-US" altLang="zh-CN" sz="1400" dirty="0" smtClean="0"/>
              <a:t>Y</a:t>
            </a:r>
          </a:p>
          <a:p>
            <a:pPr lvl="1" algn="just"/>
            <a:r>
              <a:rPr lang="en-US" altLang="zh-CN" sz="1400" dirty="0" smtClean="0"/>
              <a:t>N</a:t>
            </a:r>
          </a:p>
          <a:p>
            <a:pPr lvl="1" algn="just"/>
            <a:r>
              <a:rPr lang="en-US" altLang="zh-CN" sz="1400" dirty="0"/>
              <a:t>A</a:t>
            </a:r>
            <a:endParaRPr lang="en-US" altLang="zh-CN" sz="1400" dirty="0" smtClean="0"/>
          </a:p>
          <a:p>
            <a:pPr lvl="1" algn="just"/>
            <a:endParaRPr lang="en-US" altLang="zh-CN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781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153400" cy="47244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Do you agree to enable A-PPDU for 11be?</a:t>
            </a:r>
          </a:p>
          <a:p>
            <a:pPr lvl="1" algn="just"/>
            <a:r>
              <a:rPr lang="en-US" altLang="zh-CN" sz="1400" dirty="0" smtClean="0"/>
              <a:t>Y</a:t>
            </a:r>
          </a:p>
          <a:p>
            <a:pPr lvl="1" algn="just"/>
            <a:r>
              <a:rPr lang="en-US" altLang="zh-CN" sz="1400" dirty="0" smtClean="0"/>
              <a:t>N</a:t>
            </a:r>
          </a:p>
          <a:p>
            <a:pPr lvl="1" algn="just"/>
            <a:r>
              <a:rPr lang="en-US" altLang="zh-CN" sz="1400" dirty="0"/>
              <a:t>A</a:t>
            </a:r>
            <a:endParaRPr lang="en-US" altLang="zh-CN" sz="1400" dirty="0" smtClean="0"/>
          </a:p>
          <a:p>
            <a:pPr lvl="1" algn="just"/>
            <a:endParaRPr lang="en-US" altLang="zh-CN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9811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 smtClean="0"/>
              <a:t>11-22-0971-18-00be-ieee-802-11be-lb266-comments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11-20-1935-66-00be-compendium-of-straw-polls-and-potential-changes-to-the-specification-framework-document-part-2</a:t>
            </a: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90154" y="1752600"/>
            <a:ext cx="7772400" cy="4191000"/>
          </a:xfrm>
        </p:spPr>
        <p:txBody>
          <a:bodyPr/>
          <a:lstStyle/>
          <a:p>
            <a:r>
              <a:rPr lang="en-US" altLang="zh-CN" sz="1800" dirty="0" smtClean="0">
                <a:latin typeface="+mj-lt"/>
                <a:cs typeface="Calibri" panose="020F0502020204030204" pitchFamily="34" charset="0"/>
              </a:rPr>
              <a:t>There are several comments regarding SST and A-PPDU.</a:t>
            </a:r>
            <a:endParaRPr lang="en-US" altLang="zh-CN" sz="18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889260"/>
            <a:ext cx="7772400" cy="711541"/>
          </a:xfrm>
        </p:spPr>
        <p:txBody>
          <a:bodyPr/>
          <a:lstStyle/>
          <a:p>
            <a:r>
              <a:rPr lang="en-US" altLang="zh-CN" dirty="0" smtClean="0"/>
              <a:t>Comments on SST and A-PPDU [1]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8400"/>
            <a:ext cx="9144000" cy="171002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4834" y="4070945"/>
            <a:ext cx="9144000" cy="59385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664804"/>
            <a:ext cx="9144000" cy="57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8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Comments on SST and A-PPDU [1]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1200"/>
            <a:ext cx="9144000" cy="3995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7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137276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Comments on SST and A-PPDU [1]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9909"/>
            <a:ext cx="9144000" cy="143322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00600"/>
            <a:ext cx="9144000" cy="72866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4"/>
          <a:srcRect r="5833"/>
          <a:stretch/>
        </p:blipFill>
        <p:spPr>
          <a:xfrm>
            <a:off x="0" y="3721195"/>
            <a:ext cx="9144000" cy="111933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89041"/>
            <a:ext cx="9144000" cy="27991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5523770"/>
            <a:ext cx="9144000" cy="423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28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371600"/>
            <a:ext cx="7772400" cy="422413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 smtClean="0"/>
              <a:t>Agreed SPs for “R2” [2]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494561"/>
            <a:ext cx="7288484" cy="98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Agreed SPs for “R2” [2]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1502" y="1606731"/>
            <a:ext cx="6760995" cy="41148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57200" y="5776395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altLang="zh-CN" sz="1800" b="1" dirty="0" smtClean="0">
                <a:latin typeface="+mn-lt"/>
              </a:rPr>
              <a:t>No matter if 11be has R2 </a:t>
            </a:r>
            <a:r>
              <a:rPr lang="en-US" altLang="zh-CN" sz="1800" b="1" dirty="0">
                <a:latin typeface="+mn-lt"/>
              </a:rPr>
              <a:t>or not, the </a:t>
            </a:r>
            <a:r>
              <a:rPr lang="en-US" altLang="zh-CN" sz="1800" b="1" dirty="0" smtClean="0">
                <a:latin typeface="+mn-lt"/>
              </a:rPr>
              <a:t>following slides discuss on whether </a:t>
            </a:r>
            <a:r>
              <a:rPr lang="en-US" altLang="zh-CN" sz="1800" b="1" dirty="0">
                <a:latin typeface="+mn-lt"/>
              </a:rPr>
              <a:t>11be needs SST and/or A-PPDU.</a:t>
            </a:r>
            <a:endParaRPr lang="zh-CN" altLang="en-US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852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5133975"/>
          </a:xfrm>
        </p:spPr>
        <p:txBody>
          <a:bodyPr/>
          <a:lstStyle/>
          <a:p>
            <a:r>
              <a:rPr lang="en-US" altLang="zh-CN" sz="1800" dirty="0" smtClean="0"/>
              <a:t>Wideband OFDMA is a mandatory feature for 11be. The HE SST only allows 20/80/160 MHz only STA to participate wideband OFDMA in P160 channel. For S160 channel, currently it only allows a STA capable of 320 MHz to participate. This will make a 320MHz OFDMA transmission seldom used.</a:t>
            </a:r>
          </a:p>
          <a:p>
            <a:endParaRPr lang="en-US" altLang="zh-CN" sz="1800" dirty="0"/>
          </a:p>
          <a:p>
            <a:r>
              <a:rPr lang="en-US" altLang="zh-CN" sz="1800" dirty="0" smtClean="0"/>
              <a:t>EHT SST for S160 is needed to make good use of S160.</a:t>
            </a:r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r>
              <a:rPr lang="en-US" altLang="zh-CN" sz="1800" dirty="0" smtClean="0"/>
              <a:t>Potential </a:t>
            </a:r>
            <a:r>
              <a:rPr lang="en-US" altLang="zh-CN" sz="1800" dirty="0" smtClean="0"/>
              <a:t>effect to PHY: if puncturing is still not allowed, then almost no effect to current PHY. If puncturing is allowed (static or dynamic), need to </a:t>
            </a:r>
            <a:r>
              <a:rPr lang="en-US" altLang="zh-CN" sz="1800" dirty="0" smtClean="0"/>
              <a:t>make sure receivers are able to detect and decode the punctured preamble.</a:t>
            </a:r>
            <a:endParaRPr lang="en-US" altLang="zh-CN" sz="1800" dirty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If </a:t>
            </a:r>
            <a:r>
              <a:rPr lang="en-US" altLang="zh-CN" sz="1800" dirty="0" smtClean="0"/>
              <a:t>applied, the feature will be optional. No effect to current </a:t>
            </a:r>
            <a:r>
              <a:rPr lang="zh-CN" altLang="en-US" sz="1800" dirty="0" smtClean="0"/>
              <a:t>“</a:t>
            </a:r>
            <a:r>
              <a:rPr lang="en-US" altLang="zh-CN" sz="1800" dirty="0" smtClean="0"/>
              <a:t>R1</a:t>
            </a:r>
            <a:r>
              <a:rPr lang="zh-CN" altLang="en-US" sz="1800" dirty="0" smtClean="0"/>
              <a:t>” </a:t>
            </a:r>
            <a:r>
              <a:rPr lang="en-US" altLang="zh-CN" sz="1800" dirty="0" smtClean="0"/>
              <a:t>STAs.</a:t>
            </a:r>
            <a:endParaRPr lang="zh-CN" alt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SST in S160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2514600" y="3733800"/>
            <a:ext cx="4191000" cy="43220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20/80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MHz only STA in P20/80, HE SST capable 20/80 MHz only STA or 160 MHz only/320 MHz STA in P160 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514600" y="4142648"/>
            <a:ext cx="4191000" cy="4293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</a:rPr>
              <a:t>EHT SST capable 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20/80/160 MHz only STA/320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MHz STA in S160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25028" y="3785007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P160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025028" y="4166007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S160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Wideband </a:t>
            </a:r>
            <a:r>
              <a:rPr lang="en-US" altLang="zh-CN" sz="1800" dirty="0"/>
              <a:t>OFDMA is an optional feature for 20/80 MHz </a:t>
            </a:r>
            <a:r>
              <a:rPr lang="en-US" altLang="zh-CN" sz="1800" dirty="0" smtClean="0"/>
              <a:t>only non-EHT HE STAs.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A-PPDU allows EHT AP and STAs to take good use of S80 and S160 channels when most HE STAs are 80 MHz capable.</a:t>
            </a:r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A-PPDU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2514600" y="4648200"/>
            <a:ext cx="4191000" cy="43220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2514600" y="5057048"/>
            <a:ext cx="4191000" cy="11151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EHT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25028" y="4699407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P80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2025028" y="5146445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S80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2025028" y="5651113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S160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838950" y="5057048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~4 times </a:t>
            </a:r>
            <a:r>
              <a:rPr lang="en-US" altLang="zh-CN" dirty="0" err="1" smtClean="0"/>
              <a:t>Tput</a:t>
            </a:r>
            <a:r>
              <a:rPr lang="en-US" altLang="zh-CN" dirty="0" smtClean="0"/>
              <a:t> compared with HE PPDU only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 bwMode="auto">
          <a:xfrm>
            <a:off x="2505891" y="3244287"/>
            <a:ext cx="4191000" cy="43220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2505891" y="3653135"/>
            <a:ext cx="4191000" cy="4322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EHT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016319" y="3295494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P80</a:t>
            </a:r>
            <a:endParaRPr lang="zh-CN" altLang="en-US" dirty="0"/>
          </a:p>
        </p:txBody>
      </p:sp>
      <p:sp>
        <p:nvSpPr>
          <p:cNvPr id="27" name="文本框 26"/>
          <p:cNvSpPr txBox="1"/>
          <p:nvPr/>
        </p:nvSpPr>
        <p:spPr>
          <a:xfrm>
            <a:off x="2016319" y="3742532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S80</a:t>
            </a:r>
            <a:endParaRPr lang="zh-CN" altLang="en-US" dirty="0"/>
          </a:p>
        </p:txBody>
      </p:sp>
      <p:sp>
        <p:nvSpPr>
          <p:cNvPr id="29" name="文本框 28"/>
          <p:cNvSpPr txBox="1"/>
          <p:nvPr/>
        </p:nvSpPr>
        <p:spPr>
          <a:xfrm>
            <a:off x="6838950" y="3275651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~2 times </a:t>
            </a:r>
            <a:r>
              <a:rPr lang="en-US" altLang="zh-CN" dirty="0" err="1" smtClean="0"/>
              <a:t>Tput</a:t>
            </a:r>
            <a:r>
              <a:rPr lang="en-US" altLang="zh-CN" dirty="0" smtClean="0"/>
              <a:t> compared with HE PPDU only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66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12817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Moreover, allowing A-PPDU in 11be will further allow HE PPDU, EHT PPDU, and EHT+ PPDU to be in the same A-PPDU transmission in the future. Otherwise, we will only have HE and EHT+ PPDU, or EHT and EHT+ PPDU transmission.</a:t>
            </a:r>
          </a:p>
          <a:p>
            <a:endParaRPr lang="zh-CN" alt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Discussion on A-PPDU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1016136" y="3301593"/>
            <a:ext cx="2133600" cy="43220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1016136" y="3710441"/>
            <a:ext cx="2133600" cy="42930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EHT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1016136" y="4125938"/>
            <a:ext cx="2133600" cy="77870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EHT+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3696493" y="3301593"/>
            <a:ext cx="2133600" cy="432207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HE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696493" y="3733800"/>
            <a:ext cx="2133600" cy="117084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EHT+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6302829" y="3301593"/>
            <a:ext cx="2133600" cy="4322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zh-CN" dirty="0"/>
              <a:t>EHT PPDU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 bwMode="auto">
          <a:xfrm>
            <a:off x="6302829" y="3733800"/>
            <a:ext cx="2133600" cy="117084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EHT+ PPDU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105400" y="5029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Without A-PPDU in 802.11be (2 combinations)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609600" y="2866205"/>
            <a:ext cx="3275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A-PPDU in 802.11be (3 combinations)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192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100164</TotalTime>
  <Words>702</Words>
  <Application>Microsoft Office PowerPoint</Application>
  <PresentationFormat>全屏显示(4:3)</PresentationFormat>
  <Paragraphs>129</Paragraphs>
  <Slides>14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MS PGothic</vt:lpstr>
      <vt:lpstr>宋体</vt:lpstr>
      <vt:lpstr>Calibri</vt:lpstr>
      <vt:lpstr>Times New Roman</vt:lpstr>
      <vt:lpstr>802-11-Submission</vt:lpstr>
      <vt:lpstr>Discussion on SST and A-PPDU</vt:lpstr>
      <vt:lpstr>Comments on SST and A-PPDU [1]</vt:lpstr>
      <vt:lpstr>Comments on SST and A-PPDU [1]</vt:lpstr>
      <vt:lpstr>Comments on SST and A-PPDU [1]</vt:lpstr>
      <vt:lpstr>Agreed SPs for “R2” [2]</vt:lpstr>
      <vt:lpstr>Agreed SPs for “R2” [2]</vt:lpstr>
      <vt:lpstr>Discussion on SST in S160</vt:lpstr>
      <vt:lpstr>Discussion on A-PPDU</vt:lpstr>
      <vt:lpstr>Discussion on A-PPDU</vt:lpstr>
      <vt:lpstr>Discussion on A-PPDU</vt:lpstr>
      <vt:lpstr>Summary</vt:lpstr>
      <vt:lpstr>Straw Poll #1</vt:lpstr>
      <vt:lpstr>Straw Poll #2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1600</cp:revision>
  <cp:lastPrinted>1998-02-10T13:28:06Z</cp:lastPrinted>
  <dcterms:created xsi:type="dcterms:W3CDTF">2013-11-12T18:41:50Z</dcterms:created>
  <dcterms:modified xsi:type="dcterms:W3CDTF">2022-08-30T06:31:26Z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(3)VjqT8oH+11XYo3zjz1Y2n/V57Te/wRTIg1kdEpPv6NskqWTXCOQOxx9chovUw+BSbtaWMTGC
X+z8AXP4TmMsD5xyDOR0b0L9W/1uNwuZ8YTsihApF1soFuV4chuIgQATV/AnHfGU6Zgy0ztE
OzHE1pZMMMJSAuz0E6jqnorNM8DDqB72Umnd0uNGVWPZFVcpZWlRIAopBmGJaLDzUbx/AG/Z
RZ9hH7FcYv0Xz9Okj9</vt:lpwstr>
  </property>
  <property fmtid="{D5CDD505-2E9C-101B-9397-08002B2CF9AE}" pid="4" name="_2015_ms_pID_7253431">
    <vt:lpwstr>JfuMip9zjg2a4vzm9yt5oxMnE8PXMpTQ5e5Okln0oIySnqqcsF6JK/
y8o+/rHdaN17YKa/6pqksFaEI8esxzuwWY24DuFJSFbcFdOtPyV3cFoL9NVmjvbgVPBnDMTv
ZNkH/+frfyrG+43kPlIqoTg85+oJZUAi+DdrqKEuxdVPfJpN8y5Eq9nMJrghbf+tgXQ2AO/z
bYi/yBOMWImnvpuuDBzE6qRCnITxiErj9RfN</vt:lpwstr>
  </property>
  <property fmtid="{D5CDD505-2E9C-101B-9397-08002B2CF9AE}" pid="5" name="_2015_ms_pID_7253432">
    <vt:lpwstr>riYEBWHnQ6CQ/J4bdRPOUeg=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