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69" r:id="rId5"/>
    <p:sldId id="283" r:id="rId6"/>
    <p:sldId id="356" r:id="rId7"/>
    <p:sldId id="929" r:id="rId8"/>
    <p:sldId id="928" r:id="rId9"/>
    <p:sldId id="927" r:id="rId10"/>
    <p:sldId id="926" r:id="rId11"/>
    <p:sldId id="925" r:id="rId12"/>
    <p:sldId id="924" r:id="rId13"/>
    <p:sldId id="923" r:id="rId14"/>
    <p:sldId id="922" r:id="rId15"/>
    <p:sldId id="930" r:id="rId16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AC60D32-E68B-B2DB-0950-CA6C183F0B71}" name="Xiaogang Chen" initials="XC" userId="S::xiaogang.chen@zeku.com::acf19905-8998-4119-af72-976806a201e1" providerId="AD"/>
  <p188:author id="{4155518F-5DE2-974D-B293-94B962FAE450}" name="Aiguo Yan" initials="AY" userId="S::aiguo.yan@zeku.com::1ba81e7e-f1a5-44ef-b014-8d1b4dd66166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-1-5-21-725345543-602162358-527237240-2944557" providerId="AD"/>
      </p:ext>
    </p:extLst>
  </p:cmAuthor>
  <p:cmAuthor id="2" name="Hanxiao (Tony, CT Lab)" initials="H(CL" lastIdx="3" clrIdx="1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70BE2D-0A73-446B-AB9F-AE33F6D2B05D}" v="42" dt="2022-08-29T22:07:30.608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0" autoAdjust="0"/>
    <p:restoredTop sz="86410" autoAdjust="0"/>
  </p:normalViewPr>
  <p:slideViewPr>
    <p:cSldViewPr>
      <p:cViewPr varScale="1">
        <p:scale>
          <a:sx n="85" d="100"/>
          <a:sy n="85" d="100"/>
        </p:scale>
        <p:origin x="42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3122" y="2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26" Type="http://schemas.microsoft.com/office/2018/10/relationships/authors" Target="authors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iguo Yan" userId="1ba81e7e-f1a5-44ef-b014-8d1b4dd66166" providerId="ADAL" clId="{8370BE2D-0A73-446B-AB9F-AE33F6D2B05D}"/>
    <pc:docChg chg="delSld modSld">
      <pc:chgData name="Aiguo Yan" userId="1ba81e7e-f1a5-44ef-b014-8d1b4dd66166" providerId="ADAL" clId="{8370BE2D-0A73-446B-AB9F-AE33F6D2B05D}" dt="2022-08-29T22:07:30.608" v="42"/>
      <pc:docMkLst>
        <pc:docMk/>
      </pc:docMkLst>
      <pc:sldChg chg="delSp modSp">
        <pc:chgData name="Aiguo Yan" userId="1ba81e7e-f1a5-44ef-b014-8d1b4dd66166" providerId="ADAL" clId="{8370BE2D-0A73-446B-AB9F-AE33F6D2B05D}" dt="2022-08-29T22:04:35.214" v="17" actId="20577"/>
        <pc:sldMkLst>
          <pc:docMk/>
          <pc:sldMk cId="0" sldId="269"/>
        </pc:sldMkLst>
        <pc:spChg chg="mod">
          <ac:chgData name="Aiguo Yan" userId="1ba81e7e-f1a5-44ef-b014-8d1b4dd66166" providerId="ADAL" clId="{8370BE2D-0A73-446B-AB9F-AE33F6D2B05D}" dt="2022-08-29T22:04:26.770" v="15" actId="20577"/>
          <ac:spMkLst>
            <pc:docMk/>
            <pc:sldMk cId="0" sldId="269"/>
            <ac:spMk id="2" creationId="{7F6F206C-69CA-40A5-B724-2CA0CD8503B0}"/>
          </ac:spMkLst>
        </pc:spChg>
        <pc:spChg chg="del mod">
          <ac:chgData name="Aiguo Yan" userId="1ba81e7e-f1a5-44ef-b014-8d1b4dd66166" providerId="ADAL" clId="{8370BE2D-0A73-446B-AB9F-AE33F6D2B05D}" dt="2022-08-29T22:03:51.807" v="1" actId="478"/>
          <ac:spMkLst>
            <pc:docMk/>
            <pc:sldMk cId="0" sldId="269"/>
            <ac:spMk id="6" creationId="{56740DF0-C5F8-7017-FC7D-BC1843FB4E02}"/>
          </ac:spMkLst>
        </pc:spChg>
        <pc:spChg chg="mod">
          <ac:chgData name="Aiguo Yan" userId="1ba81e7e-f1a5-44ef-b014-8d1b4dd66166" providerId="ADAL" clId="{8370BE2D-0A73-446B-AB9F-AE33F6D2B05D}" dt="2022-08-29T22:04:13.146" v="11" actId="20577"/>
          <ac:spMkLst>
            <pc:docMk/>
            <pc:sldMk cId="0" sldId="269"/>
            <ac:spMk id="10" creationId="{61C76F40-1092-479B-8890-055034642A22}"/>
          </ac:spMkLst>
        </pc:spChg>
        <pc:spChg chg="mod">
          <ac:chgData name="Aiguo Yan" userId="1ba81e7e-f1a5-44ef-b014-8d1b4dd66166" providerId="ADAL" clId="{8370BE2D-0A73-446B-AB9F-AE33F6D2B05D}" dt="2022-08-29T22:04:35.214" v="17" actId="20577"/>
          <ac:spMkLst>
            <pc:docMk/>
            <pc:sldMk cId="0" sldId="269"/>
            <ac:spMk id="7173" creationId="{00000000-0000-0000-0000-000000000000}"/>
          </ac:spMkLst>
        </pc:spChg>
      </pc:sldChg>
      <pc:sldChg chg="modSp">
        <pc:chgData name="Aiguo Yan" userId="1ba81e7e-f1a5-44ef-b014-8d1b4dd66166" providerId="ADAL" clId="{8370BE2D-0A73-446B-AB9F-AE33F6D2B05D}" dt="2022-08-29T22:06:22.555" v="32"/>
        <pc:sldMkLst>
          <pc:docMk/>
          <pc:sldMk cId="3068725293" sldId="283"/>
        </pc:sldMkLst>
        <pc:spChg chg="mod">
          <ac:chgData name="Aiguo Yan" userId="1ba81e7e-f1a5-44ef-b014-8d1b4dd66166" providerId="ADAL" clId="{8370BE2D-0A73-446B-AB9F-AE33F6D2B05D}" dt="2022-08-29T22:06:22.555" v="32"/>
          <ac:spMkLst>
            <pc:docMk/>
            <pc:sldMk cId="3068725293" sldId="283"/>
            <ac:spMk id="6" creationId="{7A5CA308-53B2-4C6E-927E-659DCC4F6274}"/>
          </ac:spMkLst>
        </pc:spChg>
        <pc:spChg chg="mod">
          <ac:chgData name="Aiguo Yan" userId="1ba81e7e-f1a5-44ef-b014-8d1b4dd66166" providerId="ADAL" clId="{8370BE2D-0A73-446B-AB9F-AE33F6D2B05D}" dt="2022-08-29T22:05:26.426" v="21" actId="20577"/>
          <ac:spMkLst>
            <pc:docMk/>
            <pc:sldMk cId="3068725293" sldId="283"/>
            <ac:spMk id="9" creationId="{C35B49E3-B3DA-4ECC-8A76-C8A384E70F5C}"/>
          </ac:spMkLst>
        </pc:spChg>
      </pc:sldChg>
      <pc:sldChg chg="del">
        <pc:chgData name="Aiguo Yan" userId="1ba81e7e-f1a5-44ef-b014-8d1b4dd66166" providerId="ADAL" clId="{8370BE2D-0A73-446B-AB9F-AE33F6D2B05D}" dt="2022-08-29T22:06:06.373" v="31" actId="2696"/>
        <pc:sldMkLst>
          <pc:docMk/>
          <pc:sldMk cId="1017526855" sldId="289"/>
        </pc:sldMkLst>
      </pc:sldChg>
      <pc:sldChg chg="modSp">
        <pc:chgData name="Aiguo Yan" userId="1ba81e7e-f1a5-44ef-b014-8d1b4dd66166" providerId="ADAL" clId="{8370BE2D-0A73-446B-AB9F-AE33F6D2B05D}" dt="2022-08-29T22:06:32.547" v="33"/>
        <pc:sldMkLst>
          <pc:docMk/>
          <pc:sldMk cId="3189796945" sldId="356"/>
        </pc:sldMkLst>
        <pc:spChg chg="mod">
          <ac:chgData name="Aiguo Yan" userId="1ba81e7e-f1a5-44ef-b014-8d1b4dd66166" providerId="ADAL" clId="{8370BE2D-0A73-446B-AB9F-AE33F6D2B05D}" dt="2022-08-29T22:06:32.547" v="33"/>
          <ac:spMkLst>
            <pc:docMk/>
            <pc:sldMk cId="3189796945" sldId="356"/>
            <ac:spMk id="6" creationId="{9AABD6FF-232D-4B87-8694-E829445ACAE9}"/>
          </ac:spMkLst>
        </pc:spChg>
        <pc:spChg chg="mod">
          <ac:chgData name="Aiguo Yan" userId="1ba81e7e-f1a5-44ef-b014-8d1b4dd66166" providerId="ADAL" clId="{8370BE2D-0A73-446B-AB9F-AE33F6D2B05D}" dt="2022-08-29T22:05:21.159" v="20" actId="20577"/>
          <ac:spMkLst>
            <pc:docMk/>
            <pc:sldMk cId="3189796945" sldId="356"/>
            <ac:spMk id="9" creationId="{BD5B0351-EEBD-4F2B-BBFE-A8CDB3C9FAC2}"/>
          </ac:spMkLst>
        </pc:spChg>
      </pc:sldChg>
      <pc:sldChg chg="modSp">
        <pc:chgData name="Aiguo Yan" userId="1ba81e7e-f1a5-44ef-b014-8d1b4dd66166" providerId="ADAL" clId="{8370BE2D-0A73-446B-AB9F-AE33F6D2B05D}" dt="2022-08-29T22:07:22.170" v="41"/>
        <pc:sldMkLst>
          <pc:docMk/>
          <pc:sldMk cId="3176502592" sldId="922"/>
        </pc:sldMkLst>
        <pc:spChg chg="mod">
          <ac:chgData name="Aiguo Yan" userId="1ba81e7e-f1a5-44ef-b014-8d1b4dd66166" providerId="ADAL" clId="{8370BE2D-0A73-446B-AB9F-AE33F6D2B05D}" dt="2022-08-29T22:07:22.170" v="41"/>
          <ac:spMkLst>
            <pc:docMk/>
            <pc:sldMk cId="3176502592" sldId="922"/>
            <ac:spMk id="6" creationId="{0871552B-FD15-47F5-98A5-87775F649006}"/>
          </ac:spMkLst>
        </pc:spChg>
        <pc:spChg chg="mod">
          <ac:chgData name="Aiguo Yan" userId="1ba81e7e-f1a5-44ef-b014-8d1b4dd66166" providerId="ADAL" clId="{8370BE2D-0A73-446B-AB9F-AE33F6D2B05D}" dt="2022-08-29T22:05:51.158" v="29"/>
          <ac:spMkLst>
            <pc:docMk/>
            <pc:sldMk cId="3176502592" sldId="922"/>
            <ac:spMk id="9" creationId="{1A7F933B-01AB-417E-B215-614D68F9A949}"/>
          </ac:spMkLst>
        </pc:spChg>
      </pc:sldChg>
      <pc:sldChg chg="modSp">
        <pc:chgData name="Aiguo Yan" userId="1ba81e7e-f1a5-44ef-b014-8d1b4dd66166" providerId="ADAL" clId="{8370BE2D-0A73-446B-AB9F-AE33F6D2B05D}" dt="2022-08-29T22:07:15.887" v="40"/>
        <pc:sldMkLst>
          <pc:docMk/>
          <pc:sldMk cId="636890294" sldId="923"/>
        </pc:sldMkLst>
        <pc:spChg chg="mod">
          <ac:chgData name="Aiguo Yan" userId="1ba81e7e-f1a5-44ef-b014-8d1b4dd66166" providerId="ADAL" clId="{8370BE2D-0A73-446B-AB9F-AE33F6D2B05D}" dt="2022-08-29T22:07:15.887" v="40"/>
          <ac:spMkLst>
            <pc:docMk/>
            <pc:sldMk cId="636890294" sldId="923"/>
            <ac:spMk id="6" creationId="{0871552B-FD15-47F5-98A5-87775F649006}"/>
          </ac:spMkLst>
        </pc:spChg>
        <pc:spChg chg="mod">
          <ac:chgData name="Aiguo Yan" userId="1ba81e7e-f1a5-44ef-b014-8d1b4dd66166" providerId="ADAL" clId="{8370BE2D-0A73-446B-AB9F-AE33F6D2B05D}" dt="2022-08-29T22:05:45.291" v="28"/>
          <ac:spMkLst>
            <pc:docMk/>
            <pc:sldMk cId="636890294" sldId="923"/>
            <ac:spMk id="9" creationId="{1A7F933B-01AB-417E-B215-614D68F9A949}"/>
          </ac:spMkLst>
        </pc:spChg>
      </pc:sldChg>
      <pc:sldChg chg="modSp">
        <pc:chgData name="Aiguo Yan" userId="1ba81e7e-f1a5-44ef-b014-8d1b4dd66166" providerId="ADAL" clId="{8370BE2D-0A73-446B-AB9F-AE33F6D2B05D}" dt="2022-08-29T22:07:09.972" v="39"/>
        <pc:sldMkLst>
          <pc:docMk/>
          <pc:sldMk cId="610711723" sldId="924"/>
        </pc:sldMkLst>
        <pc:spChg chg="mod">
          <ac:chgData name="Aiguo Yan" userId="1ba81e7e-f1a5-44ef-b014-8d1b4dd66166" providerId="ADAL" clId="{8370BE2D-0A73-446B-AB9F-AE33F6D2B05D}" dt="2022-08-29T22:07:09.972" v="39"/>
          <ac:spMkLst>
            <pc:docMk/>
            <pc:sldMk cId="610711723" sldId="924"/>
            <ac:spMk id="6" creationId="{0871552B-FD15-47F5-98A5-87775F649006}"/>
          </ac:spMkLst>
        </pc:spChg>
        <pc:spChg chg="mod">
          <ac:chgData name="Aiguo Yan" userId="1ba81e7e-f1a5-44ef-b014-8d1b4dd66166" providerId="ADAL" clId="{8370BE2D-0A73-446B-AB9F-AE33F6D2B05D}" dt="2022-08-29T22:05:39.612" v="27"/>
          <ac:spMkLst>
            <pc:docMk/>
            <pc:sldMk cId="610711723" sldId="924"/>
            <ac:spMk id="9" creationId="{1A7F933B-01AB-417E-B215-614D68F9A949}"/>
          </ac:spMkLst>
        </pc:spChg>
      </pc:sldChg>
      <pc:sldChg chg="modSp">
        <pc:chgData name="Aiguo Yan" userId="1ba81e7e-f1a5-44ef-b014-8d1b4dd66166" providerId="ADAL" clId="{8370BE2D-0A73-446B-AB9F-AE33F6D2B05D}" dt="2022-08-29T22:07:04.382" v="38"/>
        <pc:sldMkLst>
          <pc:docMk/>
          <pc:sldMk cId="2860034146" sldId="925"/>
        </pc:sldMkLst>
        <pc:spChg chg="mod">
          <ac:chgData name="Aiguo Yan" userId="1ba81e7e-f1a5-44ef-b014-8d1b4dd66166" providerId="ADAL" clId="{8370BE2D-0A73-446B-AB9F-AE33F6D2B05D}" dt="2022-08-29T22:07:04.382" v="38"/>
          <ac:spMkLst>
            <pc:docMk/>
            <pc:sldMk cId="2860034146" sldId="925"/>
            <ac:spMk id="6" creationId="{0871552B-FD15-47F5-98A5-87775F649006}"/>
          </ac:spMkLst>
        </pc:spChg>
        <pc:spChg chg="mod">
          <ac:chgData name="Aiguo Yan" userId="1ba81e7e-f1a5-44ef-b014-8d1b4dd66166" providerId="ADAL" clId="{8370BE2D-0A73-446B-AB9F-AE33F6D2B05D}" dt="2022-08-29T22:05:33.020" v="26"/>
          <ac:spMkLst>
            <pc:docMk/>
            <pc:sldMk cId="2860034146" sldId="925"/>
            <ac:spMk id="9" creationId="{1A7F933B-01AB-417E-B215-614D68F9A949}"/>
          </ac:spMkLst>
        </pc:spChg>
      </pc:sldChg>
      <pc:sldChg chg="modSp">
        <pc:chgData name="Aiguo Yan" userId="1ba81e7e-f1a5-44ef-b014-8d1b4dd66166" providerId="ADAL" clId="{8370BE2D-0A73-446B-AB9F-AE33F6D2B05D}" dt="2022-08-29T22:06:57.986" v="37"/>
        <pc:sldMkLst>
          <pc:docMk/>
          <pc:sldMk cId="1551717317" sldId="926"/>
        </pc:sldMkLst>
        <pc:spChg chg="mod">
          <ac:chgData name="Aiguo Yan" userId="1ba81e7e-f1a5-44ef-b014-8d1b4dd66166" providerId="ADAL" clId="{8370BE2D-0A73-446B-AB9F-AE33F6D2B05D}" dt="2022-08-29T22:06:57.986" v="37"/>
          <ac:spMkLst>
            <pc:docMk/>
            <pc:sldMk cId="1551717317" sldId="926"/>
            <ac:spMk id="6" creationId="{0871552B-FD15-47F5-98A5-87775F649006}"/>
          </ac:spMkLst>
        </pc:spChg>
        <pc:spChg chg="mod">
          <ac:chgData name="Aiguo Yan" userId="1ba81e7e-f1a5-44ef-b014-8d1b4dd66166" providerId="ADAL" clId="{8370BE2D-0A73-446B-AB9F-AE33F6D2B05D}" dt="2022-08-29T22:06:05.407" v="25"/>
          <ac:spMkLst>
            <pc:docMk/>
            <pc:sldMk cId="1551717317" sldId="926"/>
            <ac:spMk id="9" creationId="{1A7F933B-01AB-417E-B215-614D68F9A949}"/>
          </ac:spMkLst>
        </pc:spChg>
      </pc:sldChg>
      <pc:sldChg chg="modSp">
        <pc:chgData name="Aiguo Yan" userId="1ba81e7e-f1a5-44ef-b014-8d1b4dd66166" providerId="ADAL" clId="{8370BE2D-0A73-446B-AB9F-AE33F6D2B05D}" dt="2022-08-29T22:06:52.087" v="36"/>
        <pc:sldMkLst>
          <pc:docMk/>
          <pc:sldMk cId="2927530623" sldId="927"/>
        </pc:sldMkLst>
        <pc:spChg chg="mod">
          <ac:chgData name="Aiguo Yan" userId="1ba81e7e-f1a5-44ef-b014-8d1b4dd66166" providerId="ADAL" clId="{8370BE2D-0A73-446B-AB9F-AE33F6D2B05D}" dt="2022-08-29T22:06:52.087" v="36"/>
          <ac:spMkLst>
            <pc:docMk/>
            <pc:sldMk cId="2927530623" sldId="927"/>
            <ac:spMk id="6" creationId="{0871552B-FD15-47F5-98A5-87775F649006}"/>
          </ac:spMkLst>
        </pc:spChg>
        <pc:spChg chg="mod">
          <ac:chgData name="Aiguo Yan" userId="1ba81e7e-f1a5-44ef-b014-8d1b4dd66166" providerId="ADAL" clId="{8370BE2D-0A73-446B-AB9F-AE33F6D2B05D}" dt="2022-08-29T22:05:58.343" v="24"/>
          <ac:spMkLst>
            <pc:docMk/>
            <pc:sldMk cId="2927530623" sldId="927"/>
            <ac:spMk id="9" creationId="{1A7F933B-01AB-417E-B215-614D68F9A949}"/>
          </ac:spMkLst>
        </pc:spChg>
      </pc:sldChg>
      <pc:sldChg chg="modSp">
        <pc:chgData name="Aiguo Yan" userId="1ba81e7e-f1a5-44ef-b014-8d1b4dd66166" providerId="ADAL" clId="{8370BE2D-0A73-446B-AB9F-AE33F6D2B05D}" dt="2022-08-29T22:06:44.925" v="35"/>
        <pc:sldMkLst>
          <pc:docMk/>
          <pc:sldMk cId="4251021497" sldId="928"/>
        </pc:sldMkLst>
        <pc:spChg chg="mod">
          <ac:chgData name="Aiguo Yan" userId="1ba81e7e-f1a5-44ef-b014-8d1b4dd66166" providerId="ADAL" clId="{8370BE2D-0A73-446B-AB9F-AE33F6D2B05D}" dt="2022-08-29T22:06:44.925" v="35"/>
          <ac:spMkLst>
            <pc:docMk/>
            <pc:sldMk cId="4251021497" sldId="928"/>
            <ac:spMk id="6" creationId="{0871552B-FD15-47F5-98A5-87775F649006}"/>
          </ac:spMkLst>
        </pc:spChg>
        <pc:spChg chg="mod">
          <ac:chgData name="Aiguo Yan" userId="1ba81e7e-f1a5-44ef-b014-8d1b4dd66166" providerId="ADAL" clId="{8370BE2D-0A73-446B-AB9F-AE33F6D2B05D}" dt="2022-08-29T22:05:50.168" v="23"/>
          <ac:spMkLst>
            <pc:docMk/>
            <pc:sldMk cId="4251021497" sldId="928"/>
            <ac:spMk id="9" creationId="{1A7F933B-01AB-417E-B215-614D68F9A949}"/>
          </ac:spMkLst>
        </pc:spChg>
      </pc:sldChg>
      <pc:sldChg chg="modSp">
        <pc:chgData name="Aiguo Yan" userId="1ba81e7e-f1a5-44ef-b014-8d1b4dd66166" providerId="ADAL" clId="{8370BE2D-0A73-446B-AB9F-AE33F6D2B05D}" dt="2022-08-29T22:06:38.594" v="34"/>
        <pc:sldMkLst>
          <pc:docMk/>
          <pc:sldMk cId="3336635465" sldId="929"/>
        </pc:sldMkLst>
        <pc:spChg chg="mod">
          <ac:chgData name="Aiguo Yan" userId="1ba81e7e-f1a5-44ef-b014-8d1b4dd66166" providerId="ADAL" clId="{8370BE2D-0A73-446B-AB9F-AE33F6D2B05D}" dt="2022-08-29T22:06:38.594" v="34"/>
          <ac:spMkLst>
            <pc:docMk/>
            <pc:sldMk cId="3336635465" sldId="929"/>
            <ac:spMk id="6" creationId="{0871552B-FD15-47F5-98A5-87775F649006}"/>
          </ac:spMkLst>
        </pc:spChg>
        <pc:spChg chg="mod">
          <ac:chgData name="Aiguo Yan" userId="1ba81e7e-f1a5-44ef-b014-8d1b4dd66166" providerId="ADAL" clId="{8370BE2D-0A73-446B-AB9F-AE33F6D2B05D}" dt="2022-08-29T22:05:42.943" v="22"/>
          <ac:spMkLst>
            <pc:docMk/>
            <pc:sldMk cId="3336635465" sldId="929"/>
            <ac:spMk id="9" creationId="{1A7F933B-01AB-417E-B215-614D68F9A949}"/>
          </ac:spMkLst>
        </pc:spChg>
      </pc:sldChg>
      <pc:sldChg chg="modSp">
        <pc:chgData name="Aiguo Yan" userId="1ba81e7e-f1a5-44ef-b014-8d1b4dd66166" providerId="ADAL" clId="{8370BE2D-0A73-446B-AB9F-AE33F6D2B05D}" dt="2022-08-29T22:07:30.608" v="42"/>
        <pc:sldMkLst>
          <pc:docMk/>
          <pc:sldMk cId="698360649" sldId="930"/>
        </pc:sldMkLst>
        <pc:spChg chg="mod">
          <ac:chgData name="Aiguo Yan" userId="1ba81e7e-f1a5-44ef-b014-8d1b4dd66166" providerId="ADAL" clId="{8370BE2D-0A73-446B-AB9F-AE33F6D2B05D}" dt="2022-08-29T22:07:30.608" v="42"/>
          <ac:spMkLst>
            <pc:docMk/>
            <pc:sldMk cId="698360649" sldId="930"/>
            <ac:spMk id="6" creationId="{0871552B-FD15-47F5-98A5-87775F649006}"/>
          </ac:spMkLst>
        </pc:spChg>
        <pc:spChg chg="mod">
          <ac:chgData name="Aiguo Yan" userId="1ba81e7e-f1a5-44ef-b014-8d1b4dd66166" providerId="ADAL" clId="{8370BE2D-0A73-446B-AB9F-AE33F6D2B05D}" dt="2022-08-29T22:05:57.111" v="30"/>
          <ac:spMkLst>
            <pc:docMk/>
            <pc:sldMk cId="698360649" sldId="930"/>
            <ac:spMk id="9" creationId="{1A7F933B-01AB-417E-B215-614D68F9A949}"/>
          </ac:spMkLst>
        </pc:spChg>
      </pc:sldChg>
    </pc:docChg>
  </pc:docChgLst>
  <pc:docChgLst>
    <pc:chgData name="Aiguo Yan" userId="1ba81e7e-f1a5-44ef-b014-8d1b4dd66166" providerId="ADAL" clId="{E653C63C-79E0-4E4E-976D-20C163F96B73}"/>
    <pc:docChg chg="custSel addSld delSld modSld sldOrd">
      <pc:chgData name="Aiguo Yan" userId="1ba81e7e-f1a5-44ef-b014-8d1b4dd66166" providerId="ADAL" clId="{E653C63C-79E0-4E4E-976D-20C163F96B73}" dt="2022-08-23T16:30:52.398" v="1535" actId="6549"/>
      <pc:docMkLst>
        <pc:docMk/>
      </pc:docMkLst>
      <pc:sldChg chg="modSp mod modNotes">
        <pc:chgData name="Aiguo Yan" userId="1ba81e7e-f1a5-44ef-b014-8d1b4dd66166" providerId="ADAL" clId="{E653C63C-79E0-4E4E-976D-20C163F96B73}" dt="2022-08-23T16:30:52.398" v="1535" actId="6549"/>
        <pc:sldMkLst>
          <pc:docMk/>
          <pc:sldMk cId="0" sldId="269"/>
        </pc:sldMkLst>
        <pc:spChg chg="mod">
          <ac:chgData name="Aiguo Yan" userId="1ba81e7e-f1a5-44ef-b014-8d1b4dd66166" providerId="ADAL" clId="{E653C63C-79E0-4E4E-976D-20C163F96B73}" dt="2022-08-23T16:16:32.603" v="1328" actId="20577"/>
          <ac:spMkLst>
            <pc:docMk/>
            <pc:sldMk cId="0" sldId="269"/>
            <ac:spMk id="3" creationId="{9308F0AE-F1F6-4187-8BEA-AAB2659BF569}"/>
          </ac:spMkLst>
        </pc:spChg>
        <pc:spChg chg="mod">
          <ac:chgData name="Aiguo Yan" userId="1ba81e7e-f1a5-44ef-b014-8d1b4dd66166" providerId="ADAL" clId="{E653C63C-79E0-4E4E-976D-20C163F96B73}" dt="2022-08-23T16:16:23.577" v="1327" actId="20577"/>
          <ac:spMkLst>
            <pc:docMk/>
            <pc:sldMk cId="0" sldId="269"/>
            <ac:spMk id="6" creationId="{56740DF0-C5F8-7017-FC7D-BC1843FB4E02}"/>
          </ac:spMkLst>
        </pc:spChg>
        <pc:spChg chg="mod">
          <ac:chgData name="Aiguo Yan" userId="1ba81e7e-f1a5-44ef-b014-8d1b4dd66166" providerId="ADAL" clId="{E653C63C-79E0-4E4E-976D-20C163F96B73}" dt="2022-08-23T16:28:31.809" v="1470" actId="20577"/>
          <ac:spMkLst>
            <pc:docMk/>
            <pc:sldMk cId="0" sldId="269"/>
            <ac:spMk id="7172" creationId="{00000000-0000-0000-0000-000000000000}"/>
          </ac:spMkLst>
        </pc:spChg>
        <pc:spChg chg="mod">
          <ac:chgData name="Aiguo Yan" userId="1ba81e7e-f1a5-44ef-b014-8d1b4dd66166" providerId="ADAL" clId="{E653C63C-79E0-4E4E-976D-20C163F96B73}" dt="2022-08-23T16:28:47.892" v="1474" actId="20577"/>
          <ac:spMkLst>
            <pc:docMk/>
            <pc:sldMk cId="0" sldId="269"/>
            <ac:spMk id="7173" creationId="{00000000-0000-0000-0000-000000000000}"/>
          </ac:spMkLst>
        </pc:spChg>
        <pc:graphicFrameChg chg="modGraphic">
          <ac:chgData name="Aiguo Yan" userId="1ba81e7e-f1a5-44ef-b014-8d1b4dd66166" providerId="ADAL" clId="{E653C63C-79E0-4E4E-976D-20C163F96B73}" dt="2022-08-17T17:25:59.907" v="284" actId="6549"/>
          <ac:graphicFrameMkLst>
            <pc:docMk/>
            <pc:sldMk cId="0" sldId="269"/>
            <ac:graphicFrameMk id="9" creationId="{00000000-0000-0000-0000-000000000000}"/>
          </ac:graphicFrameMkLst>
        </pc:graphicFrameChg>
      </pc:sldChg>
      <pc:sldChg chg="modSp mod">
        <pc:chgData name="Aiguo Yan" userId="1ba81e7e-f1a5-44ef-b014-8d1b4dd66166" providerId="ADAL" clId="{E653C63C-79E0-4E4E-976D-20C163F96B73}" dt="2022-08-23T16:25:08.260" v="1451" actId="33524"/>
        <pc:sldMkLst>
          <pc:docMk/>
          <pc:sldMk cId="1017526855" sldId="289"/>
        </pc:sldMkLst>
        <pc:spChg chg="mod">
          <ac:chgData name="Aiguo Yan" userId="1ba81e7e-f1a5-44ef-b014-8d1b4dd66166" providerId="ADAL" clId="{E653C63C-79E0-4E4E-976D-20C163F96B73}" dt="2022-08-19T02:14:28.929" v="631" actId="20577"/>
          <ac:spMkLst>
            <pc:docMk/>
            <pc:sldMk cId="1017526855" sldId="289"/>
            <ac:spMk id="7" creationId="{00000000-0000-0000-0000-000000000000}"/>
          </ac:spMkLst>
        </pc:spChg>
        <pc:spChg chg="mod">
          <ac:chgData name="Aiguo Yan" userId="1ba81e7e-f1a5-44ef-b014-8d1b4dd66166" providerId="ADAL" clId="{E653C63C-79E0-4E4E-976D-20C163F96B73}" dt="2022-08-23T16:25:08.260" v="1451" actId="33524"/>
          <ac:spMkLst>
            <pc:docMk/>
            <pc:sldMk cId="1017526855" sldId="289"/>
            <ac:spMk id="8" creationId="{00000000-0000-0000-0000-000000000000}"/>
          </ac:spMkLst>
        </pc:spChg>
      </pc:sldChg>
      <pc:sldChg chg="del">
        <pc:chgData name="Aiguo Yan" userId="1ba81e7e-f1a5-44ef-b014-8d1b4dd66166" providerId="ADAL" clId="{E653C63C-79E0-4E4E-976D-20C163F96B73}" dt="2022-06-21T00:21:13.936" v="115" actId="47"/>
        <pc:sldMkLst>
          <pc:docMk/>
          <pc:sldMk cId="3226518890" sldId="290"/>
        </pc:sldMkLst>
      </pc:sldChg>
      <pc:sldChg chg="modSp mod modNotes">
        <pc:chgData name="Aiguo Yan" userId="1ba81e7e-f1a5-44ef-b014-8d1b4dd66166" providerId="ADAL" clId="{E653C63C-79E0-4E4E-976D-20C163F96B73}" dt="2022-08-23T16:30:10.240" v="1534" actId="20577"/>
        <pc:sldMkLst>
          <pc:docMk/>
          <pc:sldMk cId="3189796945" sldId="356"/>
        </pc:sldMkLst>
        <pc:spChg chg="mod">
          <ac:chgData name="Aiguo Yan" userId="1ba81e7e-f1a5-44ef-b014-8d1b4dd66166" providerId="ADAL" clId="{E653C63C-79E0-4E4E-976D-20C163F96B73}" dt="2022-08-23T16:19:03.126" v="1348" actId="14100"/>
          <ac:spMkLst>
            <pc:docMk/>
            <pc:sldMk cId="3189796945" sldId="356"/>
            <ac:spMk id="8" creationId="{00000000-0000-0000-0000-000000000000}"/>
          </ac:spMkLst>
        </pc:spChg>
      </pc:sldChg>
      <pc:sldChg chg="modSp del mod">
        <pc:chgData name="Aiguo Yan" userId="1ba81e7e-f1a5-44ef-b014-8d1b4dd66166" providerId="ADAL" clId="{E653C63C-79E0-4E4E-976D-20C163F96B73}" dt="2022-06-21T00:29:08.085" v="204" actId="47"/>
        <pc:sldMkLst>
          <pc:docMk/>
          <pc:sldMk cId="3899615954" sldId="901"/>
        </pc:sldMkLst>
        <pc:spChg chg="mod">
          <ac:chgData name="Aiguo Yan" userId="1ba81e7e-f1a5-44ef-b014-8d1b4dd66166" providerId="ADAL" clId="{E653C63C-79E0-4E4E-976D-20C163F96B73}" dt="2022-06-21T00:20:27.578" v="104" actId="20577"/>
          <ac:spMkLst>
            <pc:docMk/>
            <pc:sldMk cId="3899615954" sldId="901"/>
            <ac:spMk id="2" creationId="{00000000-0000-0000-0000-000000000000}"/>
          </ac:spMkLst>
        </pc:spChg>
      </pc:sldChg>
      <pc:sldChg chg="modSp mod">
        <pc:chgData name="Aiguo Yan" userId="1ba81e7e-f1a5-44ef-b014-8d1b4dd66166" providerId="ADAL" clId="{E653C63C-79E0-4E4E-976D-20C163F96B73}" dt="2022-08-23T16:21:50.257" v="1363" actId="20577"/>
        <pc:sldMkLst>
          <pc:docMk/>
          <pc:sldMk cId="1551717317" sldId="926"/>
        </pc:sldMkLst>
        <pc:spChg chg="mod">
          <ac:chgData name="Aiguo Yan" userId="1ba81e7e-f1a5-44ef-b014-8d1b4dd66166" providerId="ADAL" clId="{E653C63C-79E0-4E4E-976D-20C163F96B73}" dt="2022-08-23T16:21:50.257" v="1363" actId="20577"/>
          <ac:spMkLst>
            <pc:docMk/>
            <pc:sldMk cId="1551717317" sldId="926"/>
            <ac:spMk id="8" creationId="{00000000-0000-0000-0000-000000000000}"/>
          </ac:spMkLst>
        </pc:spChg>
      </pc:sldChg>
      <pc:sldChg chg="modSp mod">
        <pc:chgData name="Aiguo Yan" userId="1ba81e7e-f1a5-44ef-b014-8d1b4dd66166" providerId="ADAL" clId="{E653C63C-79E0-4E4E-976D-20C163F96B73}" dt="2022-08-23T16:21:24.569" v="1362" actId="6549"/>
        <pc:sldMkLst>
          <pc:docMk/>
          <pc:sldMk cId="2927530623" sldId="927"/>
        </pc:sldMkLst>
        <pc:spChg chg="mod">
          <ac:chgData name="Aiguo Yan" userId="1ba81e7e-f1a5-44ef-b014-8d1b4dd66166" providerId="ADAL" clId="{E653C63C-79E0-4E4E-976D-20C163F96B73}" dt="2022-08-23T16:21:24.569" v="1362" actId="6549"/>
          <ac:spMkLst>
            <pc:docMk/>
            <pc:sldMk cId="2927530623" sldId="927"/>
            <ac:spMk id="12" creationId="{9CD3C1DD-EEC9-0817-851E-036C07BE1D1F}"/>
          </ac:spMkLst>
        </pc:spChg>
      </pc:sldChg>
      <pc:sldChg chg="modSp mod">
        <pc:chgData name="Aiguo Yan" userId="1ba81e7e-f1a5-44ef-b014-8d1b4dd66166" providerId="ADAL" clId="{E653C63C-79E0-4E4E-976D-20C163F96B73}" dt="2022-08-23T16:20:34.182" v="1361" actId="20577"/>
        <pc:sldMkLst>
          <pc:docMk/>
          <pc:sldMk cId="4251021497" sldId="928"/>
        </pc:sldMkLst>
        <pc:spChg chg="mod">
          <ac:chgData name="Aiguo Yan" userId="1ba81e7e-f1a5-44ef-b014-8d1b4dd66166" providerId="ADAL" clId="{E653C63C-79E0-4E4E-976D-20C163F96B73}" dt="2022-08-23T16:20:34.182" v="1361" actId="20577"/>
          <ac:spMkLst>
            <pc:docMk/>
            <pc:sldMk cId="4251021497" sldId="928"/>
            <ac:spMk id="8" creationId="{00000000-0000-0000-0000-000000000000}"/>
          </ac:spMkLst>
        </pc:spChg>
      </pc:sldChg>
      <pc:sldChg chg="modSp mod">
        <pc:chgData name="Aiguo Yan" userId="1ba81e7e-f1a5-44ef-b014-8d1b4dd66166" providerId="ADAL" clId="{E653C63C-79E0-4E4E-976D-20C163F96B73}" dt="2022-08-23T16:19:56.944" v="1357" actId="20577"/>
        <pc:sldMkLst>
          <pc:docMk/>
          <pc:sldMk cId="3336635465" sldId="929"/>
        </pc:sldMkLst>
        <pc:spChg chg="mod">
          <ac:chgData name="Aiguo Yan" userId="1ba81e7e-f1a5-44ef-b014-8d1b4dd66166" providerId="ADAL" clId="{E653C63C-79E0-4E4E-976D-20C163F96B73}" dt="2022-08-23T16:19:56.944" v="1357" actId="20577"/>
          <ac:spMkLst>
            <pc:docMk/>
            <pc:sldMk cId="3336635465" sldId="929"/>
            <ac:spMk id="8" creationId="{00000000-0000-0000-0000-000000000000}"/>
          </ac:spMkLst>
        </pc:spChg>
      </pc:sldChg>
      <pc:sldChg chg="add ord">
        <pc:chgData name="Aiguo Yan" userId="1ba81e7e-f1a5-44ef-b014-8d1b4dd66166" providerId="ADAL" clId="{E653C63C-79E0-4E4E-976D-20C163F96B73}" dt="2022-08-19T02:14:36.621" v="633"/>
        <pc:sldMkLst>
          <pc:docMk/>
          <pc:sldMk cId="698360649" sldId="930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10255" y="175750"/>
            <a:ext cx="6971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2966" y="17575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36588" y="8997440"/>
            <a:ext cx="165109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68476" y="8997440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677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01362" y="388013"/>
            <a:ext cx="56076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01362" y="8997440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8677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01362" y="8986308"/>
            <a:ext cx="57633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1552" y="95869"/>
            <a:ext cx="2139216" cy="21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 smtClean="0"/>
            </a:lvl1pPr>
          </a:lstStyle>
          <a:p>
            <a:r>
              <a:rPr lang="en-SG" sz="1400" b="1" dirty="0">
                <a:solidFill>
                  <a:srgbClr val="000000"/>
                </a:solidFill>
                <a:latin typeface="+mn-lt"/>
              </a:rPr>
              <a:t>Doc.: IEEE 802.11-22/</a:t>
            </a:r>
            <a:r>
              <a:rPr lang="en-US" sz="1400" b="1" dirty="0">
                <a:solidFill>
                  <a:srgbClr val="000000"/>
                </a:solidFill>
                <a:latin typeface="+mn-lt"/>
              </a:rPr>
              <a:t>0920r0</a:t>
            </a:r>
            <a:endParaRPr lang="en-SG" sz="1400" b="1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238" y="95869"/>
            <a:ext cx="826515" cy="21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 smtClean="0"/>
            </a:lvl1pPr>
          </a:lstStyle>
          <a:p>
            <a:pPr>
              <a:defRPr/>
            </a:pPr>
            <a:r>
              <a:rPr lang="en-US" dirty="0"/>
              <a:t>June, 2022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78" y="4416029"/>
            <a:ext cx="5142244" cy="4183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7" tIns="46296" rIns="94187" bIns="46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660722" y="9000620"/>
            <a:ext cx="1690046" cy="184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760" lvl="4" algn="r" defTabSz="938677">
              <a:defRPr smtClean="0"/>
            </a:lvl5pPr>
          </a:lstStyle>
          <a:p>
            <a:pPr lvl="4">
              <a:defRPr/>
            </a:pPr>
            <a:r>
              <a:rPr lang="en-US" dirty="0"/>
              <a:t>Aiguo Yan (ZEKU)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58668" y="9000621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1855" y="9000621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55" y="8999030"/>
            <a:ext cx="55466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653589" y="96238"/>
            <a:ext cx="697179" cy="215444"/>
          </a:xfrm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1238" y="96238"/>
            <a:ext cx="916020" cy="215444"/>
          </a:xfrm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35445" y="9000620"/>
            <a:ext cx="2115323" cy="184666"/>
          </a:xfrm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1260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653589" y="96238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1238" y="96238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235445" y="9000620"/>
            <a:ext cx="2115323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4316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27129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653589" y="96238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1238" y="96238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235445" y="9000620"/>
            <a:ext cx="2115323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4316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9072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653589" y="96238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1238" y="96238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235445" y="9000620"/>
            <a:ext cx="2115323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4316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8783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653589" y="96238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1238" y="96238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235445" y="9000620"/>
            <a:ext cx="2115323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61260" y="900062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2015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BW, Modulation Order, Power</a:t>
            </a:r>
            <a:r>
              <a:rPr lang="en-US"/>
              <a:t>, Coding, ……….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653589" y="96238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1238" y="96238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235445" y="9000620"/>
            <a:ext cx="2115323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61260" y="900062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0534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653589" y="96238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1238" y="96238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235445" y="9000620"/>
            <a:ext cx="2115323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4316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2600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653589" y="96238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1238" y="96238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235445" y="9000620"/>
            <a:ext cx="2115323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4316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698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653589" y="96238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1238" y="96238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235445" y="9000620"/>
            <a:ext cx="2115323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4316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0676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653589" y="96238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1238" y="96238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235445" y="9000620"/>
            <a:ext cx="2115323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4316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6035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653589" y="96238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1238" y="96238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235445" y="9000620"/>
            <a:ext cx="2115323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4316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304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653589" y="96238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1238" y="96238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235445" y="9000620"/>
            <a:ext cx="2115323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4316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0441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Lei Huang (OPPO)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Lei Huang 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70323"/>
          </a:xfrm>
          <a:noFill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Thoughts on High Reliability Communications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(for Next Gen WiFi)</a:t>
            </a:r>
            <a:endParaRPr lang="en-US" sz="2800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2022-08-29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504142"/>
              </p:ext>
            </p:extLst>
          </p:nvPr>
        </p:nvGraphicFramePr>
        <p:xfrm>
          <a:off x="838200" y="2667000"/>
          <a:ext cx="7239000" cy="18344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Aiguo Yan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Zeku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2479 E Bayshore Rd, Palo Alto, CA 94303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aiguo.yan@zeku.com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684616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Yi-Hsiu Wang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Zeku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871481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Xiaogang Chen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Zeku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640022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8929904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5697539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7F6F206C-69CA-40A5-B724-2CA0CD8503B0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802.11-22/</a:t>
            </a:r>
            <a:r>
              <a:rPr lang="en-US" sz="1800" b="1" dirty="0">
                <a:solidFill>
                  <a:srgbClr val="000000"/>
                </a:solidFill>
                <a:latin typeface="+mn-lt"/>
              </a:rPr>
              <a:t>1413r0</a:t>
            </a:r>
            <a:endParaRPr lang="en-SG" sz="1800" b="1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1C76F40-1092-479B-8890-055034642A2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August 2022</a:t>
            </a:r>
            <a:endParaRPr lang="en-GB" sz="1800" b="1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08F0AE-F1F6-4187-8BEA-AAB2659BF5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Aiguo Yan (ZEKU)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131881-3FE1-4578-8B6F-9E07835D610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sz="2800" dirty="0"/>
              <a:t>SP #3 and #4</a:t>
            </a:r>
            <a:endParaRPr lang="en-GB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395445" y="1222377"/>
            <a:ext cx="8351521" cy="5114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514350" indent="-457200">
              <a:buFont typeface="+mj-lt"/>
              <a:buAutoNum type="arabicPeriod"/>
            </a:pPr>
            <a:r>
              <a:rPr lang="en-US" sz="2400" dirty="0"/>
              <a:t>Are you willing to support enhancement of standard for SVD TXBF feedback overhead reduction if the amount of data to be feedbacked is reduced to </a:t>
            </a:r>
            <a:r>
              <a:rPr lang="en-US" sz="2400" dirty="0">
                <a:highlight>
                  <a:srgbClr val="FFFF00"/>
                </a:highlight>
              </a:rPr>
              <a:t>½-th, </a:t>
            </a:r>
            <a:r>
              <a:rPr lang="en-US" sz="2400" dirty="0"/>
              <a:t>with potential performance degradation &lt;=0.25dB?</a:t>
            </a:r>
          </a:p>
          <a:p>
            <a:pPr marL="514350" indent="-457200">
              <a:buFont typeface="+mj-lt"/>
              <a:buAutoNum type="arabicPeriod"/>
            </a:pPr>
            <a:endParaRPr lang="en-US" sz="2400" dirty="0"/>
          </a:p>
          <a:p>
            <a:pPr marL="514350" indent="-457200">
              <a:buFont typeface="+mj-lt"/>
              <a:buAutoNum type="arabicPeriod"/>
            </a:pPr>
            <a:r>
              <a:rPr lang="en-US" sz="2400" dirty="0"/>
              <a:t>Are you willing to support enhancement of standard for SVD TXBF feedback overhead reduction if the amount of data to be feedbacked is reduced to </a:t>
            </a:r>
            <a:r>
              <a:rPr lang="en-US" sz="2400" dirty="0">
                <a:highlight>
                  <a:srgbClr val="FFFF00"/>
                </a:highlight>
              </a:rPr>
              <a:t>1/4-th, </a:t>
            </a:r>
            <a:r>
              <a:rPr lang="en-US" sz="2400" dirty="0"/>
              <a:t>with potential performance degradation &lt;=0.25dB?</a:t>
            </a:r>
          </a:p>
          <a:p>
            <a:pPr marL="57150" indent="0">
              <a:buNone/>
            </a:pPr>
            <a:endParaRPr lang="en-US" sz="2400" dirty="0"/>
          </a:p>
          <a:p>
            <a:pPr marL="57150" indent="0">
              <a:buNone/>
            </a:pPr>
            <a:r>
              <a:rPr lang="en-US" sz="2400" dirty="0"/>
              <a:t>Note: </a:t>
            </a:r>
          </a:p>
          <a:p>
            <a:pPr marL="400050" indent="-342900">
              <a:buFont typeface="Arial" panose="020B0604020202020204" pitchFamily="34" charset="0"/>
              <a:buChar char="•"/>
            </a:pPr>
            <a:r>
              <a:rPr lang="en-US" sz="2400" dirty="0"/>
              <a:t>Baseline: 11be feedback scheme</a:t>
            </a:r>
          </a:p>
          <a:p>
            <a:pPr marL="400050" indent="-342900">
              <a:buFont typeface="Arial" panose="020B0604020202020204" pitchFamily="34" charset="0"/>
              <a:buChar char="•"/>
            </a:pPr>
            <a:r>
              <a:rPr lang="en-US" sz="2400" dirty="0"/>
              <a:t>These SPs are for Information Collection only.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</a:pPr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871552B-FD15-47F5-98A5-87775F649006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August 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EA26FB7-5E77-4B6B-AC91-00B93EBD10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Aiguo Yan (ZEKU)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6F71F1-5F38-4351-A8B9-A6A3769F57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7F933B-01AB-417E-B215-614D68F9A949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</a:t>
            </a:r>
            <a:r>
              <a:rPr lang="en-SG" sz="1800" b="1" dirty="0">
                <a:solidFill>
                  <a:srgbClr val="000000"/>
                </a:solidFill>
              </a:rPr>
              <a:t>IEEE 802.11-22/</a:t>
            </a:r>
            <a:r>
              <a:rPr lang="en-US" sz="1800" b="1" dirty="0">
                <a:solidFill>
                  <a:srgbClr val="000000"/>
                </a:solidFill>
              </a:rPr>
              <a:t>1413r0</a:t>
            </a:r>
            <a:endParaRPr lang="en-SG" sz="1800" b="1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368902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sz="2800" dirty="0"/>
              <a:t>SP #5 and #6</a:t>
            </a:r>
            <a:endParaRPr lang="en-GB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335279" y="1312226"/>
            <a:ext cx="8351521" cy="5114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514350" indent="-457200">
              <a:buFont typeface="+mj-lt"/>
              <a:buAutoNum type="arabicPeriod"/>
            </a:pPr>
            <a:r>
              <a:rPr lang="en-US" sz="2800" dirty="0"/>
              <a:t>Are you willing to support enhancement of standard for GMD based TXBF if SNR gain is at least </a:t>
            </a:r>
            <a:r>
              <a:rPr lang="en-US" sz="2800" dirty="0">
                <a:highlight>
                  <a:srgbClr val="FFFF00"/>
                </a:highlight>
              </a:rPr>
              <a:t>1.0 dB</a:t>
            </a:r>
            <a:r>
              <a:rPr lang="en-US" sz="2800" dirty="0"/>
              <a:t>?</a:t>
            </a:r>
          </a:p>
          <a:p>
            <a:pPr marL="514350" indent="-457200">
              <a:buFont typeface="+mj-lt"/>
              <a:buAutoNum type="arabicPeriod"/>
            </a:pPr>
            <a:endParaRPr lang="en-US" sz="2800" dirty="0">
              <a:highlight>
                <a:srgbClr val="FFFF00"/>
              </a:highlight>
            </a:endParaRPr>
          </a:p>
          <a:p>
            <a:pPr marL="514350" indent="-457200">
              <a:buFont typeface="+mj-lt"/>
              <a:buAutoNum type="arabicPeriod"/>
            </a:pPr>
            <a:r>
              <a:rPr lang="en-US" sz="2800" dirty="0"/>
              <a:t>Are you willing to support enhancement of standard for GMD based TXBF if SNR gain is around </a:t>
            </a:r>
            <a:r>
              <a:rPr lang="en-US" sz="2800" dirty="0">
                <a:highlight>
                  <a:srgbClr val="FFFF00"/>
                </a:highlight>
              </a:rPr>
              <a:t>2.5 dB</a:t>
            </a:r>
            <a:r>
              <a:rPr lang="en-US" sz="2800" dirty="0"/>
              <a:t>?</a:t>
            </a:r>
          </a:p>
          <a:p>
            <a:pPr marL="57150" indent="0">
              <a:buNone/>
            </a:pPr>
            <a:endParaRPr lang="en-US" sz="2800" dirty="0"/>
          </a:p>
          <a:p>
            <a:pPr marL="57150" indent="0">
              <a:buNone/>
            </a:pPr>
            <a:r>
              <a:rPr lang="en-US" sz="2800" dirty="0"/>
              <a:t>Note:</a:t>
            </a:r>
          </a:p>
          <a:p>
            <a:pPr marL="628650" indent="-457200">
              <a:buFont typeface="Arial" panose="020B0604020202020204" pitchFamily="34" charset="0"/>
              <a:buChar char="•"/>
            </a:pPr>
            <a:r>
              <a:rPr lang="en-US" sz="2800" dirty="0"/>
              <a:t>Baseline: SVD based TXBF Performance.</a:t>
            </a:r>
          </a:p>
          <a:p>
            <a:pPr marL="628650" indent="-457200">
              <a:buFont typeface="Arial" panose="020B0604020202020204" pitchFamily="34" charset="0"/>
              <a:buChar char="•"/>
            </a:pPr>
            <a:r>
              <a:rPr lang="en-US" sz="2800" dirty="0"/>
              <a:t>These SPs are for Information Collection only.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</a:pPr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871552B-FD15-47F5-98A5-87775F649006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August 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EA26FB7-5E77-4B6B-AC91-00B93EBD10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Aiguo Yan (ZEKU)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6F71F1-5F38-4351-A8B9-A6A3769F57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7F933B-01AB-417E-B215-614D68F9A949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</a:t>
            </a:r>
            <a:r>
              <a:rPr lang="en-SG" sz="1800" b="1" dirty="0">
                <a:solidFill>
                  <a:srgbClr val="000000"/>
                </a:solidFill>
              </a:rPr>
              <a:t>IEEE 802.11-22/</a:t>
            </a:r>
            <a:r>
              <a:rPr lang="en-US" sz="1800" b="1" dirty="0">
                <a:solidFill>
                  <a:srgbClr val="000000"/>
                </a:solidFill>
              </a:rPr>
              <a:t>1413r0</a:t>
            </a:r>
            <a:endParaRPr lang="en-SG" sz="1800" b="1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765025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sz="2800" dirty="0"/>
              <a:t>Selected References</a:t>
            </a:r>
            <a:endParaRPr lang="en-GB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381000" y="1295399"/>
            <a:ext cx="8534400" cy="5131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indent="0">
              <a:buNone/>
            </a:pPr>
            <a:r>
              <a:rPr lang="en-US" sz="1800" b="1" dirty="0"/>
              <a:t>WNG Presentations</a:t>
            </a:r>
          </a:p>
          <a:p>
            <a:pPr>
              <a:buFont typeface="+mj-lt"/>
              <a:buAutoNum type="arabicPeriod"/>
            </a:pP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Please see all WNG presentations until July 2022. (inclusive)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600" b="1" dirty="0"/>
              <a:t>Overhead Reduction Presentations</a:t>
            </a:r>
          </a:p>
          <a:p>
            <a:pPr>
              <a:buFont typeface="+mj-lt"/>
              <a:buAutoNum type="arabicPeriod"/>
            </a:pPr>
            <a:r>
              <a:rPr lang="en-US" b="0" dirty="0">
                <a:solidFill>
                  <a:srgbClr val="333333"/>
                </a:solidFill>
                <a:latin typeface="Arial" panose="020B0604020202020204" pitchFamily="34" charset="0"/>
              </a:rPr>
              <a:t>Key reference: 11-19-0391-00-0eht-feedback-overhead-reduction-in-802-11be.pptx</a:t>
            </a:r>
          </a:p>
          <a:p>
            <a:pPr>
              <a:buFont typeface="+mj-lt"/>
              <a:buAutoNum type="arabicPeriod"/>
            </a:pP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11-22-0950-02-aiml-discussion-on-interaction-between-ai-ml-wireless-lan.pptx</a:t>
            </a:r>
          </a:p>
          <a:p>
            <a:pPr>
              <a:buFont typeface="+mj-lt"/>
              <a:buAutoNum type="arabicPeriod"/>
            </a:pPr>
            <a:endParaRPr lang="en-US" sz="1400" b="0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600" b="1" dirty="0"/>
              <a:t>IEEE Journal/Conference Papers on Smoother Channels and GMD</a:t>
            </a:r>
          </a:p>
          <a:p>
            <a:pPr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C. Shen and M. P. Fitz, "MIMO-OFDM Beamforming for Improved Channel Estimation," in IEEE Journal on Selected Areas in Communications, vol. 26, no. 6, pp. 948-959, August 2008, </a:t>
            </a:r>
            <a:r>
              <a:rPr lang="en-US" dirty="0" err="1">
                <a:solidFill>
                  <a:srgbClr val="333333"/>
                </a:solidFill>
                <a:latin typeface="Arial" panose="020B0604020202020204" pitchFamily="34" charset="0"/>
              </a:rPr>
              <a:t>doi</a:t>
            </a: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: 10.1109/JSAC.2008.080811.</a:t>
            </a:r>
          </a:p>
          <a:p>
            <a:pPr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W. Hu, F. Li and Y. Jiang, "Phase Rotations of SVD-Based Precoders in MIMO-OFDM for Improved Channel Estimation," in IEEE Wireless Communications Letters, vol. 10, no. 8, pp. 1805-1809, Aug. 2021, </a:t>
            </a:r>
            <a:r>
              <a:rPr lang="en-US" dirty="0" err="1">
                <a:solidFill>
                  <a:srgbClr val="333333"/>
                </a:solidFill>
                <a:latin typeface="Arial" panose="020B0604020202020204" pitchFamily="34" charset="0"/>
              </a:rPr>
              <a:t>doi</a:t>
            </a: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: 10.1109/LWC.2021.3081583.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E. Jeon, M. </a:t>
            </a:r>
            <a:r>
              <a:rPr lang="en-US" dirty="0" err="1">
                <a:solidFill>
                  <a:srgbClr val="333333"/>
                </a:solidFill>
                <a:latin typeface="Arial" panose="020B0604020202020204" pitchFamily="34" charset="0"/>
              </a:rPr>
              <a:t>Ahn</a:t>
            </a: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, S. Kim, W. B. Lee and J. Kim, "Joint Beamformer and </a:t>
            </a:r>
            <a:r>
              <a:rPr lang="en-US" dirty="0" err="1">
                <a:solidFill>
                  <a:srgbClr val="333333"/>
                </a:solidFill>
                <a:latin typeface="Arial" panose="020B0604020202020204" pitchFamily="34" charset="0"/>
              </a:rPr>
              <a:t>Beamformee</a:t>
            </a: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 Design for Channel Smoothing in WLAN Systems," 2020 IEEE 92nd Vehicular Technology Conference (VTC2020-Fall), 2020, pp. 1-6, </a:t>
            </a:r>
            <a:r>
              <a:rPr lang="en-US" dirty="0" err="1">
                <a:solidFill>
                  <a:srgbClr val="333333"/>
                </a:solidFill>
                <a:latin typeface="Arial" panose="020B0604020202020204" pitchFamily="34" charset="0"/>
              </a:rPr>
              <a:t>doi</a:t>
            </a: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: 10.1109/VTC2020-Fall49728.2020.9348441.</a:t>
            </a:r>
          </a:p>
          <a:p>
            <a:pPr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F. Jiang, Q. Li and X. Chen, "Channel Smoothing for 802.11ax Beamformed MIMO-OFDM," in IEEE Communications Letters, vol. 25, no. 10, pp. 3413-3417, Oct. 2021, </a:t>
            </a:r>
            <a:r>
              <a:rPr lang="en-US" dirty="0" err="1">
                <a:solidFill>
                  <a:srgbClr val="333333"/>
                </a:solidFill>
                <a:latin typeface="Arial" panose="020B0604020202020204" pitchFamily="34" charset="0"/>
              </a:rPr>
              <a:t>doi</a:t>
            </a: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: 10.1109/LCOMM.2021.3099167.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Yi Jiang, J. Li and W. W. Hager, "Joint transceiver design for MIMO communications using geometric mean decomposition," in IEEE Transactions on Signal Processing, vol. 53, no. 10, pp. 3791-3803, Oct. 2005, </a:t>
            </a:r>
            <a:r>
              <a:rPr lang="en-US" dirty="0" err="1">
                <a:solidFill>
                  <a:srgbClr val="333333"/>
                </a:solidFill>
                <a:latin typeface="Arial" panose="020B0604020202020204" pitchFamily="34" charset="0"/>
              </a:rPr>
              <a:t>doi</a:t>
            </a: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: 10.1109/TSP.2005.855398.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871552B-FD15-47F5-98A5-87775F649006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/>
              <a:t>August 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EA26FB7-5E77-4B6B-AC91-00B93EBD10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Aiguo Yan (ZEKU)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6F71F1-5F38-4351-A8B9-A6A3769F57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7F933B-01AB-417E-B215-614D68F9A949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</a:t>
            </a:r>
            <a:r>
              <a:rPr lang="en-SG" sz="1800" b="1" dirty="0">
                <a:solidFill>
                  <a:srgbClr val="000000"/>
                </a:solidFill>
              </a:rPr>
              <a:t>IEEE 802.11-22/</a:t>
            </a:r>
            <a:r>
              <a:rPr lang="en-US" sz="1800" b="1" dirty="0">
                <a:solidFill>
                  <a:srgbClr val="000000"/>
                </a:solidFill>
              </a:rPr>
              <a:t>1413r0</a:t>
            </a:r>
            <a:endParaRPr lang="en-SG" sz="1800" b="1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98360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GB" sz="2800" dirty="0"/>
              <a:t>Agenda</a:t>
            </a:r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685799" y="1325057"/>
            <a:ext cx="7770813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Key Points from past WNG Presentation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Area 1 for Improvement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Area 2 for Improvement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Area 3 for Improvement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Summary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Straw-Polls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7A5CA308-53B2-4C6E-927E-659DCC4F6274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August 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04ADB32-21E9-4C2B-92D7-448EB7C214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Aiguo Yan(ZEKU)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B470BA-8E63-4B6B-A73E-A950160D76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35B49E3-B3DA-4ECC-8A76-C8A384E70F5C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802.11-22/</a:t>
            </a:r>
            <a:r>
              <a:rPr lang="en-US" sz="1800" b="1" dirty="0">
                <a:solidFill>
                  <a:srgbClr val="000000"/>
                </a:solidFill>
              </a:rPr>
              <a:t>1413r0</a:t>
            </a:r>
            <a:endParaRPr lang="en-SG" sz="1800" b="1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68725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sz="2800" dirty="0"/>
              <a:t>Key points from previous WNG meetings</a:t>
            </a:r>
            <a:endParaRPr lang="en-GB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457200" y="1174121"/>
            <a:ext cx="8305800" cy="5301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en-US" sz="2000" b="1" dirty="0"/>
              <a:t>Throughput</a:t>
            </a:r>
            <a:r>
              <a:rPr lang="en-US" sz="2000" dirty="0"/>
              <a:t>/</a:t>
            </a:r>
            <a:r>
              <a:rPr lang="en-US" sz="2000" dirty="0" err="1"/>
              <a:t>DataRate</a:t>
            </a:r>
            <a:r>
              <a:rPr lang="en-US" sz="2000" dirty="0"/>
              <a:t>, and </a:t>
            </a:r>
            <a:r>
              <a:rPr lang="en-US" sz="2000" b="1" dirty="0"/>
              <a:t>Latency</a:t>
            </a:r>
            <a:r>
              <a:rPr lang="en-US" sz="2000" dirty="0"/>
              <a:t> are two KPIs emphasized by many presenters.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/>
              <a:t>Another often emphasized point is </a:t>
            </a:r>
            <a:r>
              <a:rPr lang="en-US" sz="2000" b="1" dirty="0"/>
              <a:t>Reliability</a:t>
            </a:r>
            <a:r>
              <a:rPr lang="en-US" sz="2000" dirty="0"/>
              <a:t>, along with similar KPIs such as QoS, Robustness, Coverage and Efficiency.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/>
              <a:t>One presentation [MTK] also emphasized “practical” throughput improvements instead of theoretic throughput improvements on paper, in general popular usage scenarios instead of some rare usage scenarios.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/>
              <a:t>UHR-SG is formed with emphasized on </a:t>
            </a:r>
            <a:r>
              <a:rPr lang="en-US" sz="2000" b="1" dirty="0"/>
              <a:t>Reliability. </a:t>
            </a:r>
            <a:r>
              <a:rPr lang="en-US" sz="2000" dirty="0"/>
              <a:t>One of requirements is performance improvement at different SNR level.</a:t>
            </a:r>
          </a:p>
          <a:p>
            <a:pPr marL="0" indent="0">
              <a:buNone/>
            </a:pPr>
            <a:endParaRPr lang="en-US" sz="16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800" dirty="0"/>
              <a:t>More resources (such as Higher TX power, wider channel BW,  more antennas, more available spectrum … ) can always make a wireless system more reliable. 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800" dirty="0"/>
              <a:t>In addition to high cost with these approaches, resources may be unavailable and there are constraints to these resources (regulatory issues and physical size of a device)</a:t>
            </a:r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Question: What could WiFi Community do to optimize </a:t>
            </a:r>
            <a:r>
              <a:rPr lang="en-US" sz="2000" b="1" dirty="0"/>
              <a:t>existing</a:t>
            </a:r>
            <a:r>
              <a:rPr lang="en-US" sz="2000" dirty="0"/>
              <a:t> technology for improving reliability?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9AABD6FF-232D-4B87-8694-E829445ACAE9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August 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DB0B70F-879D-40AB-9773-704457BADD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Aiguo Yan (ZEKU)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E415C1B-F605-4203-A010-97864B3C221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D5B0351-EEBD-4F2B-BBFE-A8CDB3C9FAC2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802.11-22/</a:t>
            </a:r>
            <a:r>
              <a:rPr lang="en-US" sz="1800" b="1" dirty="0">
                <a:solidFill>
                  <a:srgbClr val="000000"/>
                </a:solidFill>
              </a:rPr>
              <a:t>1413r0</a:t>
            </a:r>
            <a:endParaRPr lang="en-SG" sz="1800" b="1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89796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sz="2800" dirty="0"/>
              <a:t>Area 1: Existing Concerns with MIMO/TXBF</a:t>
            </a:r>
            <a:endParaRPr lang="en-GB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395445" y="1222377"/>
            <a:ext cx="8351521" cy="5114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114300" marR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rgbClr val="000000"/>
                </a:solidFill>
                <a:effectLst/>
                <a:latin typeface="TimesNewRomanPSMT"/>
                <a:ea typeface="DengXian" panose="02010600030101010101" pitchFamily="2" charset="-122"/>
                <a:cs typeface="TimesNewRomanPSMT"/>
              </a:rPr>
              <a:t>11ax-P579: It is recommended that the spatial mapping matrix applied to </a:t>
            </a:r>
            <a:r>
              <a:rPr lang="en-US" sz="2000" u="sng" dirty="0">
                <a:solidFill>
                  <a:srgbClr val="000000"/>
                </a:solidFill>
                <a:effectLst/>
                <a:latin typeface="TimesNewRomanPSMT"/>
                <a:ea typeface="DengXian" panose="02010600030101010101" pitchFamily="2" charset="-122"/>
                <a:cs typeface="TimesNewRomanPSMT"/>
              </a:rPr>
              <a:t>HE-STF and beyond</a:t>
            </a:r>
            <a:r>
              <a:rPr lang="en-US" sz="2000" dirty="0">
                <a:solidFill>
                  <a:srgbClr val="000000"/>
                </a:solidFill>
                <a:effectLst/>
                <a:latin typeface="TimesNewRomanPSMT"/>
                <a:ea typeface="DengXian" panose="02010600030101010101" pitchFamily="2" charset="-122"/>
                <a:cs typeface="TimesNewRomanPSMT"/>
              </a:rPr>
              <a:t> be chosen such that it </a:t>
            </a:r>
            <a:r>
              <a:rPr lang="en-US" sz="20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NewRomanPSMT"/>
                <a:ea typeface="DengXian" panose="02010600030101010101" pitchFamily="2" charset="-122"/>
                <a:cs typeface="TimesNewRomanPSMT"/>
              </a:rPr>
              <a:t>preserves the smoothness</a:t>
            </a:r>
            <a:r>
              <a:rPr lang="en-US" sz="2000" dirty="0">
                <a:solidFill>
                  <a:srgbClr val="000000"/>
                </a:solidFill>
                <a:effectLst/>
                <a:latin typeface="TimesNewRomanPSMT"/>
                <a:ea typeface="DengXian" panose="02010600030101010101" pitchFamily="2" charset="-122"/>
                <a:cs typeface="TimesNewRomanPSMT"/>
              </a:rPr>
              <a:t> of the physical channel, achieved by limiting the variation of each element’s real and imaginary values in the spatial mapping matrix across successive tones within one RU</a:t>
            </a:r>
            <a:endParaRPr lang="en-US" sz="20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114300" marR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rgbClr val="000000"/>
                </a:solidFill>
                <a:latin typeface="TimesNewRomanPSMT"/>
                <a:ea typeface="DengXian" panose="02010600030101010101" pitchFamily="2" charset="-122"/>
              </a:rPr>
              <a:t>11beD1.5-P652: It is recommended that the spatial mapping matrix applied to EHT-STF and beyond is chosen such that it </a:t>
            </a:r>
            <a:r>
              <a:rPr lang="en-US" sz="2000" b="1" dirty="0">
                <a:solidFill>
                  <a:srgbClr val="000000"/>
                </a:solidFill>
                <a:highlight>
                  <a:srgbClr val="FFFF00"/>
                </a:highlight>
                <a:latin typeface="TimesNewRomanPSMT"/>
                <a:ea typeface="DengXian" panose="02010600030101010101" pitchFamily="2" charset="-122"/>
              </a:rPr>
              <a:t>preserves the smoothness</a:t>
            </a:r>
            <a:r>
              <a:rPr lang="en-US" sz="2000" b="1" dirty="0">
                <a:solidFill>
                  <a:srgbClr val="000000"/>
                </a:solidFill>
                <a:latin typeface="TimesNewRomanPSMT"/>
                <a:ea typeface="DengXian" panose="02010600030101010101" pitchFamily="2" charset="-122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TimesNewRomanPSMT"/>
                <a:ea typeface="DengXian" panose="02010600030101010101" pitchFamily="2" charset="-122"/>
              </a:rPr>
              <a:t>of the physical channel, achieved by limiting the variation of each element's real and imaginary values in the spatial mapping matrix across successive tones within one RU.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rgbClr val="000000"/>
              </a:solidFill>
              <a:latin typeface="TimesNewRomanPSMT"/>
              <a:ea typeface="DengXian" panose="02010600030101010101" pitchFamily="2" charset="-122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TimesNewRomanPSMT"/>
                <a:ea typeface="DengXian" panose="02010600030101010101" pitchFamily="2" charset="-122"/>
              </a:rPr>
              <a:t>Call for actions: Could WiFi community define ways for AP/STA work together to better </a:t>
            </a:r>
            <a:r>
              <a:rPr lang="en-US" sz="2000" b="1" dirty="0">
                <a:solidFill>
                  <a:srgbClr val="000000"/>
                </a:solidFill>
                <a:highlight>
                  <a:srgbClr val="FFFF00"/>
                </a:highlight>
                <a:latin typeface="TimesNewRomanPSMT"/>
                <a:ea typeface="DengXian" panose="02010600030101010101" pitchFamily="2" charset="-122"/>
              </a:rPr>
              <a:t>preserves and improve the smoothness</a:t>
            </a:r>
            <a:r>
              <a:rPr lang="en-US" sz="2000" b="1" dirty="0">
                <a:solidFill>
                  <a:srgbClr val="000000"/>
                </a:solidFill>
                <a:latin typeface="TimesNewRomanPSMT"/>
                <a:ea typeface="DengXian" panose="02010600030101010101" pitchFamily="2" charset="-122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TimesNewRomanPSMT"/>
                <a:ea typeface="DengXian" panose="02010600030101010101" pitchFamily="2" charset="-122"/>
              </a:rPr>
              <a:t>of the </a:t>
            </a:r>
            <a:r>
              <a:rPr lang="en-US" sz="2000" dirty="0" err="1">
                <a:solidFill>
                  <a:srgbClr val="000000"/>
                </a:solidFill>
                <a:latin typeface="TimesNewRomanPSMT"/>
                <a:ea typeface="DengXian" panose="02010600030101010101" pitchFamily="2" charset="-122"/>
              </a:rPr>
              <a:t>BFed</a:t>
            </a:r>
            <a:r>
              <a:rPr lang="en-US" sz="2000" dirty="0">
                <a:solidFill>
                  <a:srgbClr val="000000"/>
                </a:solidFill>
                <a:latin typeface="TimesNewRomanPSMT"/>
                <a:ea typeface="DengXian" panose="02010600030101010101" pitchFamily="2" charset="-122"/>
              </a:rPr>
              <a:t> physical channel</a:t>
            </a:r>
            <a:r>
              <a:rPr lang="en-US" sz="2000" b="1" dirty="0">
                <a:solidFill>
                  <a:srgbClr val="000000"/>
                </a:solidFill>
                <a:latin typeface="TimesNewRomanPSMT"/>
                <a:ea typeface="DengXian" panose="02010600030101010101" pitchFamily="2" charset="-122"/>
              </a:rPr>
              <a:t>?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871552B-FD15-47F5-98A5-87775F649006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August 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EA26FB7-5E77-4B6B-AC91-00B93EBD10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Aiguo Yan (ZEKU)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6F71F1-5F38-4351-A8B9-A6A3769F57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7F933B-01AB-417E-B215-614D68F9A949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</a:t>
            </a:r>
            <a:r>
              <a:rPr lang="en-SG" sz="1800" b="1" dirty="0">
                <a:solidFill>
                  <a:srgbClr val="000000"/>
                </a:solidFill>
              </a:rPr>
              <a:t>IEEE 802.11-22/</a:t>
            </a:r>
            <a:r>
              <a:rPr lang="en-US" sz="1800" b="1" dirty="0">
                <a:solidFill>
                  <a:srgbClr val="000000"/>
                </a:solidFill>
              </a:rPr>
              <a:t>1413r0</a:t>
            </a:r>
            <a:endParaRPr lang="en-SG" sz="1800" b="1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366354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sz="2800" dirty="0"/>
              <a:t>Area 2: TXBF feedback Overhead</a:t>
            </a:r>
            <a:endParaRPr lang="en-GB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395445" y="1222377"/>
            <a:ext cx="8351521" cy="5114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R="0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effectLst/>
                <a:latin typeface="TimesNewRomanPSMT"/>
                <a:ea typeface="DengXian" panose="02010600030101010101" pitchFamily="2" charset="-122"/>
                <a:cs typeface="TimesNewRomanPSMT"/>
              </a:rPr>
              <a:t>With more 4K subcarriers (possible more in WiFi8) and 8 TX antennas (possible more in WiFi8),  and potential multi-AP schemes in WiFi8, amount of data to be fed-back is enormous</a:t>
            </a:r>
          </a:p>
          <a:p>
            <a:pPr marR="0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TimesNewRomanPSMT"/>
                <a:ea typeface="DengXian" panose="02010600030101010101" pitchFamily="2" charset="-122"/>
                <a:cs typeface="TimesNewRomanPSMT"/>
              </a:rPr>
              <a:t>Multiple contributions emphasized importance of overhead </a:t>
            </a:r>
            <a:r>
              <a:rPr lang="en-US" sz="2800" dirty="0">
                <a:solidFill>
                  <a:srgbClr val="000000"/>
                </a:solidFill>
                <a:latin typeface="TimesNewRomanPSMT"/>
                <a:ea typeface="DengXian" panose="02010600030101010101" pitchFamily="2" charset="-122"/>
              </a:rPr>
              <a:t>reduction. [</a:t>
            </a:r>
            <a:r>
              <a:rPr lang="en-US" sz="2800" dirty="0" err="1">
                <a:solidFill>
                  <a:srgbClr val="000000"/>
                </a:solidFill>
                <a:latin typeface="TimesNewRomanPSMT"/>
                <a:ea typeface="DengXian" panose="02010600030101010101" pitchFamily="2" charset="-122"/>
              </a:rPr>
              <a:t>InterDigital</a:t>
            </a:r>
            <a:r>
              <a:rPr lang="en-US" sz="2800" dirty="0">
                <a:solidFill>
                  <a:srgbClr val="000000"/>
                </a:solidFill>
                <a:latin typeface="TimesNewRomanPSMT"/>
                <a:ea typeface="DengXian" panose="02010600030101010101" pitchFamily="2" charset="-122"/>
              </a:rPr>
              <a:t>]; [Samsung]; [Toshiba] and [Huawei]</a:t>
            </a:r>
          </a:p>
          <a:p>
            <a:pPr marR="0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TimesNewRomanPSMT"/>
                <a:ea typeface="DengXian" panose="02010600030101010101" pitchFamily="2" charset="-122"/>
              </a:rPr>
              <a:t>Recently, CIS Feedback Overhead Reduction was proposed as the top use cases in July AIML TIG meeting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</a:pPr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871552B-FD15-47F5-98A5-87775F649006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August 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EA26FB7-5E77-4B6B-AC91-00B93EBD10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Aiguo Yan (ZEKU)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6F71F1-5F38-4351-A8B9-A6A3769F57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7F933B-01AB-417E-B215-614D68F9A949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</a:t>
            </a:r>
            <a:r>
              <a:rPr lang="en-SG" sz="1800" b="1" dirty="0">
                <a:solidFill>
                  <a:srgbClr val="000000"/>
                </a:solidFill>
              </a:rPr>
              <a:t>IEEE 802.11-22/</a:t>
            </a:r>
            <a:r>
              <a:rPr lang="en-US" sz="1800" b="1" dirty="0">
                <a:solidFill>
                  <a:srgbClr val="000000"/>
                </a:solidFill>
              </a:rPr>
              <a:t>1413r0</a:t>
            </a:r>
            <a:endParaRPr lang="en-SG" sz="1800" b="1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510214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858060" cy="761999"/>
          </a:xfrm>
        </p:spPr>
        <p:txBody>
          <a:bodyPr/>
          <a:lstStyle/>
          <a:p>
            <a:r>
              <a:rPr kumimoji="1"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Existing Proposals on Overhead Reduction </a:t>
            </a:r>
            <a:br>
              <a:rPr kumimoji="1"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kumimoji="1" lang="en-US" altLang="zh-CN" sz="1600" dirty="0">
                <a:latin typeface="Calibri" panose="020F0502020204030204" pitchFamily="34" charset="0"/>
                <a:cs typeface="Calibri" panose="020F0502020204030204" pitchFamily="34" charset="0"/>
              </a:rPr>
              <a:t>(except </a:t>
            </a:r>
            <a:r>
              <a:rPr kumimoji="1" lang="en-US" altLang="zh-CN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Subband</a:t>
            </a:r>
            <a:r>
              <a:rPr kumimoji="1" lang="en-US" altLang="zh-CN" sz="1600" dirty="0">
                <a:latin typeface="Calibri" panose="020F0502020204030204" pitchFamily="34" charset="0"/>
                <a:cs typeface="Calibri" panose="020F0502020204030204" pitchFamily="34" charset="0"/>
              </a:rPr>
              <a:t> [Huawei]/</a:t>
            </a:r>
            <a:r>
              <a:rPr kumimoji="1"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Grassmannian[Toshiba]/DR[Samsung])</a:t>
            </a:r>
            <a:endParaRPr lang="en-GB" sz="1600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871552B-FD15-47F5-98A5-87775F649006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August 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EA26FB7-5E77-4B6B-AC91-00B93EBD10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Aiguo Yan (ZEKU)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6F71F1-5F38-4351-A8B9-A6A3769F57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7F933B-01AB-417E-B215-614D68F9A949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</a:t>
            </a:r>
            <a:r>
              <a:rPr lang="en-SG" sz="1800" b="1" dirty="0">
                <a:solidFill>
                  <a:srgbClr val="000000"/>
                </a:solidFill>
              </a:rPr>
              <a:t>IEEE 802.11-22/</a:t>
            </a:r>
            <a:r>
              <a:rPr lang="en-US" sz="1800" b="1" dirty="0">
                <a:solidFill>
                  <a:srgbClr val="000000"/>
                </a:solidFill>
              </a:rPr>
              <a:t>1413r0</a:t>
            </a:r>
            <a:endParaRPr lang="en-SG" sz="1800" b="1" dirty="0">
              <a:solidFill>
                <a:srgbClr val="000000"/>
              </a:solidFill>
              <a:latin typeface="+mn-lt"/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F2E3F2AB-BD3F-AB1A-A6FE-C9F2F07C50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4265544"/>
              </p:ext>
            </p:extLst>
          </p:nvPr>
        </p:nvGraphicFramePr>
        <p:xfrm>
          <a:off x="685800" y="1606429"/>
          <a:ext cx="8171053" cy="357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36">
                  <a:extLst>
                    <a:ext uri="{9D8B030D-6E8A-4147-A177-3AD203B41FA5}">
                      <a16:colId xmlns:a16="http://schemas.microsoft.com/office/drawing/2014/main" val="2795356409"/>
                    </a:ext>
                  </a:extLst>
                </a:gridCol>
                <a:gridCol w="2026904">
                  <a:extLst>
                    <a:ext uri="{9D8B030D-6E8A-4147-A177-3AD203B41FA5}">
                      <a16:colId xmlns:a16="http://schemas.microsoft.com/office/drawing/2014/main" val="2311160241"/>
                    </a:ext>
                  </a:extLst>
                </a:gridCol>
                <a:gridCol w="2538956">
                  <a:extLst>
                    <a:ext uri="{9D8B030D-6E8A-4147-A177-3AD203B41FA5}">
                      <a16:colId xmlns:a16="http://schemas.microsoft.com/office/drawing/2014/main" val="1213895131"/>
                    </a:ext>
                  </a:extLst>
                </a:gridCol>
                <a:gridCol w="3170857">
                  <a:extLst>
                    <a:ext uri="{9D8B030D-6E8A-4147-A177-3AD203B41FA5}">
                      <a16:colId xmlns:a16="http://schemas.microsoft.com/office/drawing/2014/main" val="1992783746"/>
                    </a:ext>
                  </a:extLst>
                </a:gridCol>
              </a:tblGrid>
              <a:tr h="381482">
                <a:tc>
                  <a:txBody>
                    <a:bodyPr/>
                    <a:lstStyle/>
                    <a:p>
                      <a:pPr algn="l"/>
                      <a:endParaRPr lang="en-US" sz="1400"/>
                    </a:p>
                  </a:txBody>
                  <a:tcPr marL="34290" marR="34290" marT="17145" marB="171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/>
                        <a:t>Scheme</a:t>
                      </a:r>
                    </a:p>
                  </a:txBody>
                  <a:tcPr marL="34290" marR="34290" marT="17145" marB="171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Pros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Cons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0982174"/>
                  </a:ext>
                </a:extLst>
              </a:tr>
              <a:tr h="309425"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34290" marR="34290" marT="17145" marB="171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ϕ </a:t>
                      </a: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only feedback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exists in 802.11ah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single data stream only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7131073"/>
                  </a:ext>
                </a:extLst>
              </a:tr>
              <a:tr h="414338"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34290" marR="34290" marT="17145" marB="171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time domain channel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exists in 802.11ad/ay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 need additional signaling to identify tap positions and the extra matrix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2792931"/>
                  </a:ext>
                </a:extLst>
              </a:tr>
              <a:tr h="414338"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34290" marR="34290" marT="17145" marB="171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Differential Givens Rotation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Simple improvement from 802.11ax, variant in 11ay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Additional processing, Error Propagation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58961"/>
                  </a:ext>
                </a:extLst>
              </a:tr>
              <a:tr h="309425"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34290" marR="34290" marT="17145" marB="171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Variable Angle Quantization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simple improvement from 802.11ax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additional processing 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2039624"/>
                  </a:ext>
                </a:extLst>
              </a:tr>
              <a:tr h="414338"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34290" marR="34290" marT="17145" marB="171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Multi-component Feedback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Well understood, reduced feedback overhead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 need additional design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9607767"/>
                  </a:ext>
                </a:extLst>
              </a:tr>
              <a:tr h="414338"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34290" marR="34290" marT="17145" marB="171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Codebook based Feedback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Well understood, reduced feedback overhead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 need additional design 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9036232"/>
                  </a:ext>
                </a:extLst>
              </a:tr>
              <a:tr h="414338"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34290" marR="34290" marT="17145" marB="171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Two way channel training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 not need calibration, reduced feedback overhead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 need additional design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7004981"/>
                  </a:ext>
                </a:extLst>
              </a:tr>
              <a:tr h="309425"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34290" marR="34290" marT="17145" marB="171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Implicit Feedback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Simple improvement from 802.11n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Needs calibration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2906797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9CD3C1DD-EEC9-0817-851E-036C07BE1D1F}"/>
              </a:ext>
            </a:extLst>
          </p:cNvPr>
          <p:cNvSpPr txBox="1"/>
          <p:nvPr/>
        </p:nvSpPr>
        <p:spPr>
          <a:xfrm>
            <a:off x="667448" y="5536868"/>
            <a:ext cx="8171053" cy="3000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sz="1350" dirty="0"/>
              <a:t>Table is from “11-19-0391-00-0eht-feedback-overhead-reduction-in-802-11be.pptx” by </a:t>
            </a:r>
            <a:r>
              <a:rPr lang="en-US" sz="1350" dirty="0" err="1"/>
              <a:t>InterDigital</a:t>
            </a:r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29275306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06425"/>
            <a:ext cx="7770813" cy="536576"/>
          </a:xfrm>
        </p:spPr>
        <p:txBody>
          <a:bodyPr/>
          <a:lstStyle/>
          <a:p>
            <a:r>
              <a:rPr lang="en-US" sz="2800" dirty="0"/>
              <a:t>Area 3: GMD based TXBF</a:t>
            </a:r>
            <a:endParaRPr lang="en-GB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533400" y="1152429"/>
            <a:ext cx="8218745" cy="2658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114300" marR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rgbClr val="000000"/>
                </a:solidFill>
                <a:effectLst/>
                <a:latin typeface="TimesNewRomanPSMT"/>
                <a:ea typeface="DengXian" panose="02010600030101010101" pitchFamily="2" charset="-122"/>
                <a:cs typeface="TimesNewRomanPSMT"/>
              </a:rPr>
              <a:t>SVD based TXBF was first introduced in 11n. </a:t>
            </a:r>
          </a:p>
          <a:p>
            <a:pPr marL="114300" marR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rgbClr val="000000"/>
                </a:solidFill>
                <a:latin typeface="TimesNewRomanPSMT"/>
                <a:ea typeface="DengXian" panose="02010600030101010101" pitchFamily="2" charset="-122"/>
                <a:cs typeface="TimesNewRomanPSMT"/>
              </a:rPr>
              <a:t>There are no much changes since then.</a:t>
            </a:r>
          </a:p>
          <a:p>
            <a:pPr marL="114300" marR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rgbClr val="000000"/>
                </a:solidFill>
                <a:effectLst/>
                <a:latin typeface="TimesNewRomanPSMT"/>
                <a:ea typeface="DengXian" panose="02010600030101010101" pitchFamily="2" charset="-122"/>
                <a:cs typeface="TimesNewRomanPSMT"/>
              </a:rPr>
              <a:t>GMD (Geometric Mean Decomposition) based TXBF has been a hot topic in research community.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>
              <a:solidFill>
                <a:srgbClr val="000000"/>
              </a:solidFill>
              <a:latin typeface="TimesNewRomanPSMT"/>
              <a:ea typeface="DengXian" panose="02010600030101010101" pitchFamily="2" charset="-122"/>
              <a:cs typeface="TimesNewRomanPSMT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TimesNewRomanPSMT"/>
                <a:ea typeface="DengXian" panose="02010600030101010101" pitchFamily="2" charset="-122"/>
                <a:cs typeface="TimesNewRomanPSMT"/>
              </a:rPr>
              <a:t>Question: could the WiFi community conduct more research in this area and standardize the GMD based TXBF scheme, providing gain is significant and complexity increase is acceptable?</a:t>
            </a:r>
            <a:endParaRPr lang="en-US" sz="2000" dirty="0">
              <a:solidFill>
                <a:srgbClr val="000000"/>
              </a:solidFill>
              <a:effectLst/>
              <a:latin typeface="TimesNewRomanPSMT"/>
              <a:ea typeface="DengXian" panose="02010600030101010101" pitchFamily="2" charset="-122"/>
              <a:cs typeface="TimesNewRomanPSMT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</a:pPr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871552B-FD15-47F5-98A5-87775F649006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August 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EA26FB7-5E77-4B6B-AC91-00B93EBD10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Aiguo Yan (ZEKU)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6F71F1-5F38-4351-A8B9-A6A3769F57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7F933B-01AB-417E-B215-614D68F9A949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</a:t>
            </a:r>
            <a:r>
              <a:rPr lang="en-SG" sz="1800" b="1" dirty="0">
                <a:solidFill>
                  <a:srgbClr val="000000"/>
                </a:solidFill>
              </a:rPr>
              <a:t>IEEE 802.11-22/</a:t>
            </a:r>
            <a:r>
              <a:rPr lang="en-US" sz="1800" b="1" dirty="0">
                <a:solidFill>
                  <a:srgbClr val="000000"/>
                </a:solidFill>
              </a:rPr>
              <a:t>1413r0</a:t>
            </a:r>
            <a:endParaRPr lang="en-SG" sz="1800" b="1" dirty="0">
              <a:solidFill>
                <a:srgbClr val="000000"/>
              </a:solidFill>
              <a:latin typeface="+mn-lt"/>
            </a:endParaRP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F36B5FAD-CE10-975D-6172-C10B4706C68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4031029"/>
              </p:ext>
            </p:extLst>
          </p:nvPr>
        </p:nvGraphicFramePr>
        <p:xfrm>
          <a:off x="530441" y="3933826"/>
          <a:ext cx="7851775" cy="254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7851923" imgH="2541999" progId="Equation.DSMT4">
                  <p:embed/>
                </p:oleObj>
              </mc:Choice>
              <mc:Fallback>
                <p:oleObj name="Equation" r:id="rId3" imgW="7851923" imgH="2541999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F36B5FAD-CE10-975D-6172-C10B4706C68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0441" y="3933826"/>
                        <a:ext cx="7851775" cy="254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517173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sz="2800" dirty="0"/>
              <a:t>Summary</a:t>
            </a:r>
            <a:endParaRPr lang="en-GB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395445" y="1222377"/>
            <a:ext cx="8351521" cy="5114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</a:pPr>
            <a:r>
              <a:rPr lang="en-US" sz="2800" dirty="0"/>
              <a:t>Use advanced algorithms and additional functionalities supported by standard to further unlock the potential of MIMO technologies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</a:pPr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871552B-FD15-47F5-98A5-87775F649006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August 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EA26FB7-5E77-4B6B-AC91-00B93EBD10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Aiguo Yan (ZEKU)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6F71F1-5F38-4351-A8B9-A6A3769F57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7F933B-01AB-417E-B215-614D68F9A949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</a:t>
            </a:r>
            <a:r>
              <a:rPr lang="en-SG" sz="1800" b="1" dirty="0">
                <a:solidFill>
                  <a:srgbClr val="000000"/>
                </a:solidFill>
              </a:rPr>
              <a:t>IEEE 802.11-22/</a:t>
            </a:r>
            <a:r>
              <a:rPr lang="en-US" sz="1800" b="1" dirty="0">
                <a:solidFill>
                  <a:srgbClr val="000000"/>
                </a:solidFill>
              </a:rPr>
              <a:t>1413r0</a:t>
            </a:r>
            <a:endParaRPr lang="en-SG" sz="1800" b="1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600341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sz="2800" dirty="0"/>
              <a:t>SP #1 and #2</a:t>
            </a:r>
            <a:endParaRPr lang="en-GB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395445" y="1222377"/>
            <a:ext cx="8351521" cy="5114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514350" indent="-457200">
              <a:buFont typeface="+mj-lt"/>
              <a:buAutoNum type="arabicPeriod"/>
            </a:pPr>
            <a:r>
              <a:rPr lang="en-US" sz="2800" dirty="0"/>
              <a:t>Are you willing to support enhancement of standard on SVD based TXBF if SNR gain is at least </a:t>
            </a:r>
            <a:r>
              <a:rPr lang="en-US" sz="2800" dirty="0">
                <a:highlight>
                  <a:srgbClr val="FFFF00"/>
                </a:highlight>
              </a:rPr>
              <a:t>1.0 dB</a:t>
            </a:r>
            <a:r>
              <a:rPr lang="en-US" sz="2800" dirty="0"/>
              <a:t>?</a:t>
            </a:r>
          </a:p>
          <a:p>
            <a:pPr marL="514350" indent="-457200">
              <a:buFont typeface="+mj-lt"/>
              <a:buAutoNum type="arabicPeriod"/>
            </a:pPr>
            <a:endParaRPr lang="en-US" sz="2800" dirty="0"/>
          </a:p>
          <a:p>
            <a:pPr marL="514350" indent="-457200">
              <a:buFont typeface="+mj-lt"/>
              <a:buAutoNum type="arabicPeriod"/>
            </a:pPr>
            <a:r>
              <a:rPr lang="en-US" sz="2800" dirty="0"/>
              <a:t>Are you willing to support enhancement of standard on SVD based TXBF if SNR gain is around </a:t>
            </a:r>
            <a:r>
              <a:rPr lang="en-US" sz="2800" dirty="0">
                <a:highlight>
                  <a:srgbClr val="FFFF00"/>
                </a:highlight>
              </a:rPr>
              <a:t>2.5 dB</a:t>
            </a:r>
            <a:r>
              <a:rPr lang="en-US" sz="2800" dirty="0"/>
              <a:t>?</a:t>
            </a:r>
          </a:p>
          <a:p>
            <a:pPr marL="57150" indent="0">
              <a:buNone/>
            </a:pPr>
            <a:endParaRPr lang="en-US" sz="2800" dirty="0"/>
          </a:p>
          <a:p>
            <a:pPr marL="57150" indent="0">
              <a:buNone/>
            </a:pPr>
            <a:r>
              <a:rPr lang="en-US" sz="2800" dirty="0"/>
              <a:t>Note:</a:t>
            </a:r>
          </a:p>
          <a:p>
            <a:pPr marL="628650" indent="-457200">
              <a:buFont typeface="Arial" panose="020B0604020202020204" pitchFamily="34" charset="0"/>
              <a:buChar char="•"/>
            </a:pPr>
            <a:r>
              <a:rPr lang="en-US" sz="2800" dirty="0"/>
              <a:t>Baseline: SVD based TXBF Performance without channel smoothing.</a:t>
            </a:r>
          </a:p>
          <a:p>
            <a:pPr marL="628650" indent="-457200">
              <a:buFont typeface="Arial" panose="020B0604020202020204" pitchFamily="34" charset="0"/>
              <a:buChar char="•"/>
            </a:pPr>
            <a:r>
              <a:rPr lang="en-US" sz="2800" dirty="0"/>
              <a:t>These SPs are for Information Collection only.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</a:pPr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871552B-FD15-47F5-98A5-87775F649006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August 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EA26FB7-5E77-4B6B-AC91-00B93EBD10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Aiguo Yan (ZEKU)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6F71F1-5F38-4351-A8B9-A6A3769F57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7F933B-01AB-417E-B215-614D68F9A949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</a:t>
            </a:r>
            <a:r>
              <a:rPr lang="en-SG" sz="1800" b="1" dirty="0">
                <a:solidFill>
                  <a:srgbClr val="000000"/>
                </a:solidFill>
              </a:rPr>
              <a:t>IEEE 802.11-22/</a:t>
            </a:r>
            <a:r>
              <a:rPr lang="en-US" sz="1800" b="1" dirty="0">
                <a:solidFill>
                  <a:srgbClr val="000000"/>
                </a:solidFill>
              </a:rPr>
              <a:t>1413r0</a:t>
            </a:r>
            <a:endParaRPr lang="en-SG" sz="1800" b="1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10711723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8B0ADC32112E40B61895D3E4B7A124" ma:contentTypeVersion="12" ma:contentTypeDescription="Create a new document." ma:contentTypeScope="" ma:versionID="262963bf1fb1da0d297af9b6de604e50">
  <xsd:schema xmlns:xsd="http://www.w3.org/2001/XMLSchema" xmlns:xs="http://www.w3.org/2001/XMLSchema" xmlns:p="http://schemas.microsoft.com/office/2006/metadata/properties" xmlns:ns2="b15130cf-db0b-4fff-995e-bd4b335bfed2" xmlns:ns3="d4de7347-d9c2-4291-88d4-beb782804021" xmlns:ns4="7f6f3641-1368-4f06-a1f2-7da0343b977d" targetNamespace="http://schemas.microsoft.com/office/2006/metadata/properties" ma:root="true" ma:fieldsID="8f30e57fcf1cf9325310441f11dd9cb3" ns2:_="" ns3:_="" ns4:_="">
    <xsd:import namespace="b15130cf-db0b-4fff-995e-bd4b335bfed2"/>
    <xsd:import namespace="d4de7347-d9c2-4291-88d4-beb782804021"/>
    <xsd:import namespace="7f6f3641-1368-4f06-a1f2-7da0343b977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MediaServiceDateTaken" minOccurs="0"/>
                <xsd:element ref="ns4:SharedWithUsers" minOccurs="0"/>
                <xsd:element ref="ns4:SharedWithDetail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5130cf-db0b-4fff-995e-bd4b335bfed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de7347-d9c2-4291-88d4-beb782804021" elementFormDefault="qualified">
    <xsd:import namespace="http://schemas.microsoft.com/office/2006/documentManagement/types"/>
    <xsd:import namespace="http://schemas.microsoft.com/office/infopath/2007/PartnerControls"/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6f3641-1368-4f06-a1f2-7da0343b977d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815D3D7-57E7-49B7-8C64-57961B87AFC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6134EEA-9114-4235-AFC4-D638A9787AC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A8C9E73-0563-4887-B23D-9C315D6B794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15130cf-db0b-4fff-995e-bd4b335bfed2"/>
    <ds:schemaRef ds:uri="d4de7347-d9c2-4291-88d4-beb782804021"/>
    <ds:schemaRef ds:uri="7f6f3641-1368-4f06-a1f2-7da0343b97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72834</TotalTime>
  <Words>1524</Words>
  <Application>Microsoft Office PowerPoint</Application>
  <PresentationFormat>On-screen Show (4:3)</PresentationFormat>
  <Paragraphs>222</Paragraphs>
  <Slides>12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TimesNewRomanPSMT</vt:lpstr>
      <vt:lpstr>Arial</vt:lpstr>
      <vt:lpstr>Calibri</vt:lpstr>
      <vt:lpstr>Times New Roman</vt:lpstr>
      <vt:lpstr>Wingdings</vt:lpstr>
      <vt:lpstr>ACcord Submission Template</vt:lpstr>
      <vt:lpstr>Equation</vt:lpstr>
      <vt:lpstr>Thoughts on High Reliability Communications (for Next Gen WiFi)</vt:lpstr>
      <vt:lpstr>Agenda</vt:lpstr>
      <vt:lpstr>Key points from previous WNG meetings</vt:lpstr>
      <vt:lpstr>Area 1: Existing Concerns with MIMO/TXBF</vt:lpstr>
      <vt:lpstr>Area 2: TXBF feedback Overhead</vt:lpstr>
      <vt:lpstr>Existing Proposals on Overhead Reduction  (except Subband [Huawei]/Grassmannian[Toshiba]/DR[Samsung])</vt:lpstr>
      <vt:lpstr>Area 3: GMD based TXBF</vt:lpstr>
      <vt:lpstr>Summary</vt:lpstr>
      <vt:lpstr>SP #1 and #2</vt:lpstr>
      <vt:lpstr>SP #3 and #4</vt:lpstr>
      <vt:lpstr>SP #5 and #6</vt:lpstr>
      <vt:lpstr>Selected References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Aiguo Yan</cp:lastModifiedBy>
  <cp:revision>1355</cp:revision>
  <cp:lastPrinted>2022-06-20T23:36:12Z</cp:lastPrinted>
  <dcterms:created xsi:type="dcterms:W3CDTF">2009-12-02T19:05:24Z</dcterms:created>
  <dcterms:modified xsi:type="dcterms:W3CDTF">2022-08-29T22:07:34Z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ContentTypeId">
    <vt:lpwstr>0x010100218B0ADC32112E40B61895D3E4B7A124</vt:lpwstr>
  </property>
</Properties>
</file>