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96" r:id="rId3"/>
    <p:sldId id="412" r:id="rId4"/>
    <p:sldId id="391" r:id="rId5"/>
    <p:sldId id="409" r:id="rId6"/>
    <p:sldId id="410" r:id="rId7"/>
    <p:sldId id="411" r:id="rId8"/>
    <p:sldId id="402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9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802.11-22/1411r0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August 2022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 using Probe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set up APs that spoof the “home BSS” of the target X.</a:t>
            </a:r>
          </a:p>
          <a:p>
            <a:pPr lvl="1"/>
            <a:r>
              <a:rPr lang="en-US" sz="1800" dirty="0"/>
              <a:t>The “J Lo” paparazzi attack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0EBFC-7412-A33C-D054-E97F56B4F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RCM did not ‘break’ this, but also it did not solve it. </a:t>
            </a:r>
          </a:p>
          <a:p>
            <a:r>
              <a:rPr lang="en-US" dirty="0"/>
              <a:t>This proposed solution uses an identifiable TA and hence requires the adoption of a “pre-scheme” such as MAAD.</a:t>
            </a:r>
          </a:p>
          <a:p>
            <a:r>
              <a:rPr lang="en-US" dirty="0"/>
              <a:t>Hence, this is presented in </a:t>
            </a:r>
            <a:r>
              <a:rPr lang="en-US" dirty="0" err="1"/>
              <a:t>TGbh</a:t>
            </a:r>
            <a:r>
              <a:rPr lang="en-US" dirty="0"/>
              <a:t> as a further justification that a “pre-scheme” should be adopted.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9B31BC-635F-D9F2-E57A-7641FFB2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present in </a:t>
            </a:r>
            <a:r>
              <a:rPr lang="en-US" dirty="0" err="1"/>
              <a:t>TGbh</a:t>
            </a:r>
            <a:r>
              <a:rPr lang="en-US" dirty="0"/>
              <a:t>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1657-894C-E3DD-84A8-C8D77D51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CBCB0-A7EC-29B3-D0C9-6B25CCBF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D9137-5F3E-CABF-AD6C-88EC4DD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4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Three basic IDEAS were presented previously: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 – Use GPS to record location of “Home AP”</a:t>
            </a:r>
          </a:p>
          <a:p>
            <a:pPr lvl="1"/>
            <a:r>
              <a:rPr lang="en-US" sz="1400" dirty="0"/>
              <a:t>Not an 802.11 solution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 – Take an SSID profile of the “Home AP” and use this to verify the AP</a:t>
            </a:r>
          </a:p>
          <a:p>
            <a:pPr lvl="1"/>
            <a:r>
              <a:rPr lang="en-US" sz="1400" dirty="0"/>
              <a:t>Could be an 802.11 solution but probably proprietary </a:t>
            </a:r>
          </a:p>
          <a:p>
            <a:pPr lvl="1"/>
            <a:r>
              <a:rPr lang="en-US" sz="1400" dirty="0"/>
              <a:t>Very difficult to fake, (need to transmit a range of known SSIDs but mere presence of new SSIDs would defeat this)</a:t>
            </a:r>
          </a:p>
          <a:p>
            <a:pPr lvl="1"/>
            <a:r>
              <a:rPr lang="en-US" sz="1400" dirty="0"/>
              <a:t>Needs to account for updates and an algorithm would be out-of-scope.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 – Add a Beacon protection key and include hash in beacon.</a:t>
            </a:r>
          </a:p>
          <a:p>
            <a:pPr lvl="1"/>
            <a:r>
              <a:rPr lang="en-US" sz="1400" dirty="0"/>
              <a:t>Definitely an 802.11 solution, </a:t>
            </a:r>
          </a:p>
          <a:p>
            <a:pPr lvl="1"/>
            <a:r>
              <a:rPr lang="en-US" sz="1400" dirty="0"/>
              <a:t>Can only be defeated by near real-time relay of the beacons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proposal presents a fourth IDEA</a:t>
            </a:r>
          </a:p>
          <a:p>
            <a:pPr>
              <a:buFont typeface="+mj-lt"/>
              <a:buAutoNum type="arabicPeriod" startAt="4"/>
            </a:pPr>
            <a:r>
              <a:rPr lang="en-US" sz="1800" dirty="0">
                <a:solidFill>
                  <a:srgbClr val="FF0000"/>
                </a:solidFill>
              </a:rPr>
              <a:t>Allocated MAC Address, ID and wildcard probe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1A7E6-DA10-4F98-E277-59AC3861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u="sng" dirty="0"/>
              <a:t>Each time </a:t>
            </a:r>
            <a:r>
              <a:rPr lang="en-US" sz="1800" dirty="0"/>
              <a:t>STA associates with the “home” network, it is allocated an address AND an ID </a:t>
            </a:r>
          </a:p>
          <a:p>
            <a:pPr lvl="1"/>
            <a:r>
              <a:rPr lang="en-US" sz="1600" dirty="0"/>
              <a:t>Use MAAD for the address and the ID could use Device ID or similar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1800" dirty="0"/>
              <a:t>IF STA ‘sees’ the home network, (passive)</a:t>
            </a:r>
          </a:p>
          <a:p>
            <a:r>
              <a:rPr lang="en-US" sz="1800" u="sng" dirty="0"/>
              <a:t>Before sending Association Request </a:t>
            </a:r>
            <a:r>
              <a:rPr lang="en-US" sz="1800" dirty="0"/>
              <a:t>STA sends a wildcard probe using the allocated MAC Address.</a:t>
            </a:r>
          </a:p>
          <a:p>
            <a:r>
              <a:rPr lang="en-US" sz="1800" dirty="0"/>
              <a:t>The real AP identifies the STA and sends a Probe response including the correct ID. </a:t>
            </a:r>
          </a:p>
          <a:p>
            <a:pPr lvl="1"/>
            <a:r>
              <a:rPr lang="en-US" sz="1400" dirty="0"/>
              <a:t>Real AP has a limited number of “clients” which it is remembering anyhow</a:t>
            </a:r>
          </a:p>
          <a:p>
            <a:r>
              <a:rPr lang="en-US" sz="1800" dirty="0"/>
              <a:t>STA checks the ID and will then associate and receives a NEW Address and ID.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“Spoof AP” does not know this STA address from any other and will not respond with the correct ID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In practice, there won’t be a spoof AP because it won’t work.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06478-A054-CEC6-F89B-AE89884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684213"/>
            <a:ext cx="7772400" cy="917574"/>
          </a:xfrm>
        </p:spPr>
        <p:txBody>
          <a:bodyPr/>
          <a:lstStyle/>
          <a:p>
            <a:r>
              <a:rPr lang="en-US" sz="2800" dirty="0"/>
              <a:t>“Allocated Address and ID and Wildcard Probe”</a:t>
            </a:r>
            <a:br>
              <a:rPr lang="en-US" sz="2800" dirty="0"/>
            </a:br>
            <a:r>
              <a:rPr lang="en-US" sz="2800" dirty="0"/>
              <a:t>Basic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9268-9E7E-F661-F770-402D9005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7DE2-14E3-8055-391F-9807BAC6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42C3D-4589-34D0-2B54-BD95B84B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D2F1A5-91B2-1C36-EC64-9D801708D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1800" dirty="0"/>
              <a:t>STA associates (User knows this is ‘Home”) and receives an allocated MAC address (e.g., using the MAAD scheme) and an ID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NOTE: Only provided for identified users, not “guests”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Address and ID in KDEs in msg 3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dirty="0"/>
              <a:t>STA sees “home” AP (passive scan)</a:t>
            </a:r>
          </a:p>
          <a:p>
            <a:r>
              <a:rPr lang="en-US" sz="1800" dirty="0"/>
              <a:t>STA sends wildcard probe using the allocated MAC address</a:t>
            </a:r>
          </a:p>
          <a:p>
            <a:pPr lvl="1"/>
            <a:r>
              <a:rPr lang="en-US" sz="1400" dirty="0"/>
              <a:t>Not a directed probe so not distinguished from other STAs.</a:t>
            </a:r>
          </a:p>
          <a:p>
            <a:pPr lvl="1"/>
            <a:r>
              <a:rPr lang="en-US" sz="1400" dirty="0"/>
              <a:t>Allocated MAC Address is not known by the spoof. Indistinguishable from RCM.</a:t>
            </a:r>
          </a:p>
          <a:p>
            <a:r>
              <a:rPr lang="en-US" sz="1800" dirty="0"/>
              <a:t>“Real Home” AP recognizes STA and sends a Probe Response with the ID</a:t>
            </a:r>
          </a:p>
          <a:p>
            <a:pPr lvl="1"/>
            <a:r>
              <a:rPr lang="en-US" sz="1400" dirty="0"/>
              <a:t>Home AP is remembering the clients as per Use Case 4.2 etc.  </a:t>
            </a:r>
          </a:p>
          <a:p>
            <a:r>
              <a:rPr lang="en-US" sz="1800" dirty="0"/>
              <a:t>STA confirms the ID and sends Association Request</a:t>
            </a:r>
          </a:p>
          <a:p>
            <a:r>
              <a:rPr lang="en-US" sz="1800" dirty="0"/>
              <a:t>STA receives </a:t>
            </a:r>
            <a:r>
              <a:rPr lang="en-US" sz="1800" u="sng" dirty="0"/>
              <a:t>new Address and ID</a:t>
            </a:r>
            <a:r>
              <a:rPr lang="en-US" sz="18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5F51D8-161E-7678-75CE-35C369C1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FEF97-A7B3-C535-4DA5-A9214ED6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8FCC-3FD6-E5B8-DB02-571E7148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FFD-5302-CE72-72A3-6A4AD3D5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5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A29EC-1D9E-2FB6-0BC7-D56A36DC5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2391"/>
            <a:ext cx="7772400" cy="5022209"/>
          </a:xfrm>
        </p:spPr>
        <p:txBody>
          <a:bodyPr/>
          <a:lstStyle/>
          <a:p>
            <a:r>
              <a:rPr lang="en-US" dirty="0"/>
              <a:t>No obvious worthwhile attack.</a:t>
            </a:r>
          </a:p>
          <a:p>
            <a:pPr lvl="1"/>
            <a:r>
              <a:rPr lang="en-US" dirty="0"/>
              <a:t>TA appears to be same as an RCM to a listener</a:t>
            </a:r>
          </a:p>
          <a:p>
            <a:r>
              <a:rPr lang="en-US" dirty="0"/>
              <a:t>No computations required</a:t>
            </a:r>
          </a:p>
          <a:p>
            <a:pPr lvl="1"/>
            <a:r>
              <a:rPr lang="en-US" dirty="0"/>
              <a:t>Simple address check</a:t>
            </a:r>
          </a:p>
          <a:p>
            <a:r>
              <a:rPr lang="en-US" dirty="0"/>
              <a:t>ID could be the “Device ID” or simply tacked on to the MAAD address.  (One octet is more than enough)</a:t>
            </a:r>
          </a:p>
          <a:p>
            <a:pPr lvl="1"/>
            <a:r>
              <a:rPr lang="en-US" dirty="0"/>
              <a:t>Depends if the Home APP uses a distinctive Device ID.</a:t>
            </a:r>
          </a:p>
          <a:p>
            <a:pPr lvl="1"/>
            <a:r>
              <a:rPr lang="en-US" dirty="0"/>
              <a:t>Could use the opaque ID (changes every association)</a:t>
            </a:r>
          </a:p>
          <a:p>
            <a:r>
              <a:rPr lang="en-US" dirty="0"/>
              <a:t>Requires that a “pre-scheme” (e.g., MAAD) is adopted</a:t>
            </a:r>
          </a:p>
          <a:p>
            <a:r>
              <a:rPr lang="en-US" dirty="0"/>
              <a:t>IT DOES APPEAR TO SOLVE THE PROBLEM!</a:t>
            </a:r>
          </a:p>
          <a:p>
            <a:r>
              <a:rPr lang="en-US" dirty="0">
                <a:solidFill>
                  <a:srgbClr val="FF0000"/>
                </a:solidFill>
              </a:rPr>
              <a:t>All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 do is include a “pre-scheme” in the Draft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0CF0F2-35CB-DB21-41C6-3D334AF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2126-E68D-FF0C-1709-17B0A89C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EDC-77B1-6DF4-9E3B-8532503C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A952A-429A-F911-AC57-EE58FD7C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2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F960E-A07E-926E-2155-3E90941D1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In order to allow possible adoption of a scheme (in </a:t>
            </a:r>
            <a:r>
              <a:rPr lang="en-US" dirty="0" err="1"/>
              <a:t>TGbi</a:t>
            </a:r>
            <a:r>
              <a:rPr lang="en-US" dirty="0"/>
              <a:t>?) that mitigates the spoof AP “paparazzi attack”, </a:t>
            </a:r>
            <a:r>
              <a:rPr lang="en-US" dirty="0" err="1"/>
              <a:t>TGbh</a:t>
            </a:r>
            <a:r>
              <a:rPr lang="en-US" dirty="0"/>
              <a:t> should include a “pre-scheme” method.</a:t>
            </a:r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r>
              <a:rPr lang="en-US" sz="2000" b="0" i="1" dirty="0"/>
              <a:t>Note:  Proposed “pre-scheme” methods such as MAAD, IRM, IRMA and RCCM could be considered.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EE8A17-C513-F27F-993E-A56F8C2F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31FC-F965-9BCA-F45D-6BCBF9F8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C0C9-31FE-4B6A-D767-57783E08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3F00-B29B-5CDB-0B0B-9C8016A4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175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112120</TotalTime>
  <Words>896</Words>
  <Application>Microsoft Office PowerPoint</Application>
  <PresentationFormat>On-screen Show (4:3)</PresentationFormat>
  <Paragraphs>108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TGbi, Protection against Spoof AP using Probe</vt:lpstr>
      <vt:lpstr>The “Problem”</vt:lpstr>
      <vt:lpstr>Why present in TGbh?</vt:lpstr>
      <vt:lpstr>How to stop the STA from sending Association Request to a spoof?</vt:lpstr>
      <vt:lpstr>“Allocated Address and ID and Wildcard Probe” Basic scheme</vt:lpstr>
      <vt:lpstr>More Details</vt:lpstr>
      <vt:lpstr>Important points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1895</cp:revision>
  <cp:lastPrinted>1998-02-10T13:28:06Z</cp:lastPrinted>
  <dcterms:created xsi:type="dcterms:W3CDTF">1998-02-10T13:07:52Z</dcterms:created>
  <dcterms:modified xsi:type="dcterms:W3CDTF">2022-08-29T20:23:10Z</dcterms:modified>
</cp:coreProperties>
</file>