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6" r:id="rId4"/>
    <p:sldId id="268" r:id="rId5"/>
    <p:sldId id="269" r:id="rId6"/>
    <p:sldId id="270" r:id="rId7"/>
    <p:sldId id="263" r:id="rId8"/>
    <p:sldId id="264" r:id="rId9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>
      <p:cViewPr varScale="1">
        <p:scale>
          <a:sx n="171" d="100"/>
          <a:sy n="171" d="100"/>
        </p:scale>
        <p:origin x="184" y="168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802.11-22/1408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September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802.11-22/1408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802.11-22/1408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802.11-22/1408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802.11-22/1408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802.11-22/1408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802.11-22/1408r0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GB"/>
              <a:t>September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TGbc</a:t>
            </a:r>
            <a:r>
              <a:rPr lang="en-GB" dirty="0"/>
              <a:t>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2022-09-15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524000" y="1714500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8255000" imgH="2514600" progId="Word.Document.8">
                  <p:embed/>
                </p:oleObj>
              </mc:Choice>
              <mc:Fallback>
                <p:oleObj name="Dokument" r:id="rId3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14500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GB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TGbc</a:t>
            </a:r>
            <a:r>
              <a:rPr lang="en-GB" dirty="0"/>
              <a:t> (Broadcast Services) for September 2022.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Meeting Goals &amp; Accomplishments of the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1" y="1131590"/>
            <a:ext cx="7856537" cy="3168352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Goals for the week: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Resolve all comments received from LB268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Approve report to EC on requesting unconditional approval for SA Ballot</a:t>
            </a:r>
          </a:p>
          <a:p>
            <a:pPr marL="0" indent="0"/>
            <a:endParaRPr lang="en-US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Accomplishments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Goals achieved 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Reviewed timeline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Passed motions to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Approve report to the EC for unconditionally moving forward to SA Ballot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Reaffirm  the </a:t>
            </a:r>
            <a:r>
              <a:rPr lang="en-US" sz="1100" dirty="0" err="1">
                <a:solidFill>
                  <a:schemeClr val="tx1"/>
                </a:solidFill>
              </a:rPr>
              <a:t>TGbc</a:t>
            </a:r>
            <a:r>
              <a:rPr lang="en-US" sz="1100" dirty="0">
                <a:solidFill>
                  <a:schemeClr val="tx1"/>
                </a:solidFill>
              </a:rPr>
              <a:t> CSD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Note:  </a:t>
            </a:r>
            <a:r>
              <a:rPr lang="en-US" sz="1100" dirty="0" err="1">
                <a:solidFill>
                  <a:schemeClr val="tx1"/>
                </a:solidFill>
              </a:rPr>
              <a:t>TGbc</a:t>
            </a:r>
            <a:r>
              <a:rPr lang="en-US" sz="1100" dirty="0">
                <a:solidFill>
                  <a:schemeClr val="tx1"/>
                </a:solidFill>
              </a:rPr>
              <a:t> does not change the </a:t>
            </a:r>
            <a:r>
              <a:rPr lang="en-US" sz="1100" dirty="0" err="1">
                <a:solidFill>
                  <a:schemeClr val="tx1"/>
                </a:solidFill>
              </a:rPr>
              <a:t>Phy</a:t>
            </a:r>
            <a:r>
              <a:rPr lang="en-US" sz="1100" dirty="0">
                <a:solidFill>
                  <a:schemeClr val="tx1"/>
                </a:solidFill>
              </a:rPr>
              <a:t> and does not have a CAD; no reaffirmation required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800"/>
              <a:t>Slide </a:t>
            </a:r>
            <a:fld id="{440F5867-744E-4AA6-B0ED-4C44D2DFBB7B}" type="slidenum">
              <a:rPr lang="en-GB" sz="800" smtClean="0"/>
              <a:pPr/>
              <a:t>3</a:t>
            </a:fld>
            <a:endParaRPr lang="en-GB" sz="8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z="800"/>
              <a:t>Marc Emmelmann (Koden-TI)</a:t>
            </a:r>
            <a:endParaRPr lang="en-GB" sz="800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sz="1200"/>
              <a:t>September 2022</a:t>
            </a:r>
            <a:endParaRPr lang="en-GB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schedule (revised)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2022</a:t>
            </a:r>
            <a:endParaRPr lang="en-GB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2F694896-C649-894C-96D2-15E938CA17CC}"/>
              </a:ext>
            </a:extLst>
          </p:cNvPr>
          <p:cNvSpPr txBox="1">
            <a:spLocks/>
          </p:cNvSpPr>
          <p:nvPr/>
        </p:nvSpPr>
        <p:spPr bwMode="auto">
          <a:xfrm>
            <a:off x="685800" y="1203598"/>
            <a:ext cx="7770813" cy="29523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January 2019		First meeting as a task group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June 2020			Call for comments on D0.1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November 2020		Initial WGLB (D1.0)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September 2021		D2.0 WG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March 2022		D3.0 WG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May				intermediate version D3.1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June				Form SAB Pool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July				Editorial reviews completed: MEC &amp; MDR on D3.1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				D4.0 WG Recirculation LB 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September 2022		</a:t>
            </a:r>
            <a:r>
              <a:rPr lang="en-US" altLang="en-US" sz="1100" dirty="0">
                <a:solidFill>
                  <a:schemeClr val="tx1"/>
                </a:solidFill>
                <a:highlight>
                  <a:srgbClr val="FFFF00"/>
                </a:highlight>
              </a:rPr>
              <a:t>WG request EC for unconditional approval to forward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  <a:highlight>
                  <a:srgbClr val="FFFF00"/>
                </a:highlight>
              </a:rPr>
              <a:t>					draft D4.0 to SA ballot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  <a:highlight>
                  <a:srgbClr val="FFFF00"/>
                </a:highlight>
              </a:rPr>
              <a:t>Oct 4</a:t>
            </a:r>
            <a:r>
              <a:rPr lang="en-US" altLang="en-US" sz="1100" baseline="30000" dirty="0">
                <a:solidFill>
                  <a:schemeClr val="tx1"/>
                </a:solidFill>
                <a:highlight>
                  <a:srgbClr val="FFFF00"/>
                </a:highlight>
              </a:rPr>
              <a:t>th</a:t>
            </a:r>
            <a:r>
              <a:rPr lang="en-US" altLang="en-US" sz="1100" dirty="0">
                <a:solidFill>
                  <a:schemeClr val="tx1"/>
                </a:solidFill>
                <a:highlight>
                  <a:srgbClr val="FFFF00"/>
                </a:highlight>
              </a:rPr>
              <a:t> EC telco		EC approval to go to SA Ballot (unconditional)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  <a:highlight>
                  <a:srgbClr val="FFFF00"/>
                </a:highlight>
              </a:rPr>
              <a:t>Oct. 6</a:t>
            </a:r>
            <a:r>
              <a:rPr lang="en-US" altLang="en-US" sz="1100" baseline="30000" dirty="0">
                <a:solidFill>
                  <a:schemeClr val="tx1"/>
                </a:solidFill>
                <a:highlight>
                  <a:srgbClr val="FFFF00"/>
                </a:highlight>
              </a:rPr>
              <a:t>th</a:t>
            </a:r>
            <a:r>
              <a:rPr lang="en-US" altLang="en-US" sz="1100" dirty="0">
                <a:solidFill>
                  <a:schemeClr val="tx1"/>
                </a:solidFill>
                <a:highlight>
                  <a:srgbClr val="FFFF00"/>
                </a:highlight>
              </a:rPr>
              <a:t> 2022		Initial SA Ballot (D4.0), Start of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March 2023		Second SA Ballot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July 2023			Third SA Ballot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September 2023		EC approval to </a:t>
            </a:r>
            <a:r>
              <a:rPr lang="en-US" altLang="en-US" sz="1100" dirty="0" err="1">
                <a:solidFill>
                  <a:schemeClr val="tx1"/>
                </a:solidFill>
              </a:rPr>
              <a:t>RevCom</a:t>
            </a:r>
            <a:endParaRPr lang="en-US" altLang="en-US" sz="1100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  <a:highlight>
                  <a:srgbClr val="FFFF00"/>
                </a:highlight>
              </a:rPr>
              <a:t>December</a:t>
            </a:r>
            <a:r>
              <a:rPr lang="en-US" altLang="en-US" sz="1100" dirty="0">
                <a:solidFill>
                  <a:schemeClr val="tx1"/>
                </a:solidFill>
              </a:rPr>
              <a:t> 2023		</a:t>
            </a:r>
            <a:r>
              <a:rPr lang="en-US" altLang="en-US" sz="1100" dirty="0" err="1">
                <a:solidFill>
                  <a:schemeClr val="tx1"/>
                </a:solidFill>
              </a:rPr>
              <a:t>RevCom</a:t>
            </a:r>
            <a:r>
              <a:rPr lang="en-US" altLang="en-US" sz="1100" dirty="0">
                <a:solidFill>
                  <a:schemeClr val="tx1"/>
                </a:solidFill>
              </a:rPr>
              <a:t>/SASB approval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5D719-5C9B-1DE0-E9D7-DA18E96C9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for WG</a:t>
            </a:r>
            <a:br>
              <a:rPr lang="en-US" dirty="0"/>
            </a:br>
            <a:r>
              <a:rPr lang="en-US" dirty="0"/>
              <a:t>(</a:t>
            </a:r>
            <a:r>
              <a:rPr lang="en-GB" dirty="0"/>
              <a:t>TG</a:t>
            </a:r>
            <a:r>
              <a:rPr lang="de-DE" dirty="0" err="1"/>
              <a:t>bc</a:t>
            </a:r>
            <a:r>
              <a:rPr lang="en-GB" dirty="0"/>
              <a:t> CSD Re-Affirmation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5C7D0-F2C3-C894-7138-3B43434CA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Re-affirm the P802.11</a:t>
            </a:r>
            <a:r>
              <a:rPr lang="en-US" sz="1600" dirty="0"/>
              <a:t>bc </a:t>
            </a:r>
            <a:r>
              <a:rPr lang="en-US" sz="1600" dirty="0">
                <a:solidFill>
                  <a:schemeClr val="tx1"/>
                </a:solidFill>
              </a:rPr>
              <a:t>CSD in </a:t>
            </a:r>
            <a:r>
              <a:rPr lang="en-US" sz="1600" dirty="0"/>
              <a:t>in </a:t>
            </a:r>
            <a:r>
              <a:rPr lang="en-US" sz="1600" dirty="0">
                <a:hlinkClick r:id="rId2"/>
              </a:rPr>
              <a:t>https://mentor.ieee.org/802-ec/dcn/18/ec-18-0250-00-ACSD-p802-11bc.pdf</a:t>
            </a:r>
            <a:r>
              <a:rPr lang="en-US" sz="1600" dirty="0"/>
              <a:t> 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/>
              <a:t>Moved on behalf of </a:t>
            </a:r>
            <a:r>
              <a:rPr lang="en-US" sz="1600" dirty="0" err="1"/>
              <a:t>TGbc</a:t>
            </a:r>
            <a:r>
              <a:rPr lang="en-US" sz="1600" dirty="0"/>
              <a:t>/Second: Marc Emmelmann / xxx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Result: Yes: xx, No: xx, Abstain: xx (Motion passes/fails)</a:t>
            </a:r>
          </a:p>
          <a:p>
            <a:r>
              <a:rPr lang="en-US" sz="1600" dirty="0"/>
              <a:t>[</a:t>
            </a:r>
            <a:r>
              <a:rPr lang="en-US" sz="1600" dirty="0" err="1"/>
              <a:t>TGbc</a:t>
            </a:r>
            <a:r>
              <a:rPr lang="en-US" sz="1600" dirty="0"/>
              <a:t>: Moved: Stephen McCann, 2nd: </a:t>
            </a:r>
            <a:r>
              <a:rPr lang="en-US" sz="1600" dirty="0" err="1"/>
              <a:t>Abhi</a:t>
            </a:r>
            <a:r>
              <a:rPr lang="en-US" sz="1600" dirty="0"/>
              <a:t> Patil, Result: 6/0/0]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F5DF8B-0EAA-97C2-DA3B-EDA5840003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010EE-32D2-8B0E-5779-3CE4974DE2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715C4F-1A56-6740-B860-E78C8C4CE1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093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5D719-5C9B-1DE0-E9D7-DA18E96C9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for WG</a:t>
            </a:r>
            <a:br>
              <a:rPr lang="en-US" dirty="0"/>
            </a:br>
            <a:r>
              <a:rPr lang="en-US" dirty="0"/>
              <a:t>(</a:t>
            </a:r>
            <a:r>
              <a:rPr lang="en-GB" dirty="0"/>
              <a:t>TG</a:t>
            </a:r>
            <a:r>
              <a:rPr lang="de-DE" dirty="0" err="1"/>
              <a:t>bc</a:t>
            </a:r>
            <a:r>
              <a:rPr lang="en-GB" dirty="0"/>
              <a:t> Unconditional SA Ballot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5C7D0-F2C3-C894-7138-3B43434CA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Approve document </a:t>
            </a:r>
            <a:r>
              <a:rPr lang="en-US" sz="1600" dirty="0"/>
              <a:t>11-22/1405r2</a:t>
            </a:r>
            <a:r>
              <a:rPr lang="en-US" sz="1600" dirty="0">
                <a:solidFill>
                  <a:schemeClr val="tx1"/>
                </a:solidFill>
              </a:rPr>
              <a:t> as the report to the IEEE 802 Executive Committee (EC) on the requirements for unconditional approval to forward P802.11bc D4.0 to SA Ballot, and</a:t>
            </a:r>
          </a:p>
          <a:p>
            <a:r>
              <a:rPr lang="en-US" sz="1600" dirty="0">
                <a:solidFill>
                  <a:schemeClr val="tx1"/>
                </a:solidFill>
              </a:rPr>
              <a:t>Request the IEEE 802 EC to unconditionally approve forwarding P802.11bc D4.0 to SA ballot.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/>
              <a:t>Moved on behalf of </a:t>
            </a:r>
            <a:r>
              <a:rPr lang="en-US" sz="1600" dirty="0" err="1"/>
              <a:t>TGbc</a:t>
            </a:r>
            <a:r>
              <a:rPr lang="en-US" sz="1600" dirty="0"/>
              <a:t>/Second: Marc Emmelmann / xxx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Result: Yes: xx, No: xx, Abstain: xx (Motion passes/fails)</a:t>
            </a:r>
          </a:p>
          <a:p>
            <a:r>
              <a:rPr lang="en-US" sz="1600" dirty="0"/>
              <a:t>[</a:t>
            </a:r>
            <a:r>
              <a:rPr lang="en-US" sz="1600" dirty="0" err="1"/>
              <a:t>TGbc</a:t>
            </a:r>
            <a:r>
              <a:rPr lang="en-US" sz="1600" dirty="0"/>
              <a:t>: Moved: Stephen McCann, 2nd: </a:t>
            </a:r>
            <a:r>
              <a:rPr lang="en-US" sz="1600" dirty="0" err="1"/>
              <a:t>Abhi</a:t>
            </a:r>
            <a:r>
              <a:rPr lang="en-US" sz="1600" dirty="0"/>
              <a:t> Patil, Result: 6/0/0]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F5DF8B-0EAA-97C2-DA3B-EDA5840003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010EE-32D2-8B0E-5779-3CE4974DE2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715C4F-1A56-6740-B860-E78C8C4CE1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2419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267874"/>
            <a:ext cx="1781167" cy="204788"/>
          </a:xfrm>
        </p:spPr>
        <p:txBody>
          <a:bodyPr/>
          <a:lstStyle/>
          <a:p>
            <a:r>
              <a:rPr lang="en-GB"/>
              <a:t>September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732240" y="4856560"/>
            <a:ext cx="1799027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3160"/>
            <a:ext cx="5829300" cy="870347"/>
          </a:xfrm>
          <a:ln/>
        </p:spPr>
        <p:txBody>
          <a:bodyPr vert="horz" wrap="square" lIns="67500" tIns="35100" rIns="67500" bIns="351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Plans for Next Meeting &amp; Upcoming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7" y="1347614"/>
            <a:ext cx="7847699" cy="3156347"/>
          </a:xfrm>
          <a:ln/>
        </p:spPr>
        <p:txBody>
          <a:bodyPr/>
          <a:lstStyle/>
          <a:p>
            <a:pPr marL="0" indent="0"/>
            <a:r>
              <a:rPr lang="en-US" sz="1600" dirty="0" err="1">
                <a:solidFill>
                  <a:schemeClr val="tx1"/>
                </a:solidFill>
              </a:rPr>
              <a:t>Telcos</a:t>
            </a: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Assign &amp; resolve comments received from First SA Ballot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Upcoming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Resolve comments received from First SAB on D4.0 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Weekly Telcos (dates to be announced; likely the week before the November meeting)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Tuesdays, 10:00h – 11.00h ET (1 hours)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GB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11-22/1299</a:t>
            </a:r>
          </a:p>
          <a:p>
            <a:r>
              <a:rPr lang="en-US" dirty="0"/>
              <a:t>Meeting / Chair’s Slide Deck:		11-22/1300</a:t>
            </a:r>
          </a:p>
          <a:p>
            <a:r>
              <a:rPr lang="en-US" dirty="0"/>
              <a:t>Meeting minutes:					11-22/1406</a:t>
            </a:r>
          </a:p>
          <a:p>
            <a:r>
              <a:rPr lang="en-US" dirty="0"/>
              <a:t>Snapshot Slide:						11-22/1407</a:t>
            </a:r>
          </a:p>
          <a:p>
            <a:r>
              <a:rPr lang="en-US" dirty="0"/>
              <a:t>Closing report:						11-22/1408</a:t>
            </a:r>
          </a:p>
          <a:p>
            <a:endParaRPr lang="en-US" dirty="0"/>
          </a:p>
          <a:p>
            <a:r>
              <a:rPr lang="en-US" dirty="0" err="1"/>
              <a:t>TGbc</a:t>
            </a:r>
            <a:r>
              <a:rPr lang="en-US" dirty="0"/>
              <a:t> Motion Booklet:				11-18/2123</a:t>
            </a:r>
          </a:p>
          <a:p>
            <a:r>
              <a:rPr lang="en-US" dirty="0" err="1"/>
              <a:t>TGbc</a:t>
            </a:r>
            <a:r>
              <a:rPr lang="en-US" dirty="0"/>
              <a:t> Selection Procedure:			11-19/0135</a:t>
            </a:r>
          </a:p>
          <a:p>
            <a:r>
              <a:rPr lang="en-US" dirty="0" err="1"/>
              <a:t>TGbc</a:t>
            </a:r>
            <a:r>
              <a:rPr lang="en-US" dirty="0"/>
              <a:t> Functional Requirements:	11-19/0151</a:t>
            </a:r>
          </a:p>
          <a:p>
            <a:r>
              <a:rPr lang="en-US" dirty="0" err="1"/>
              <a:t>TGbc</a:t>
            </a:r>
            <a:r>
              <a:rPr lang="en-US" dirty="0"/>
              <a:t> </a:t>
            </a:r>
            <a:r>
              <a:rPr lang="en-US" dirty="0" err="1"/>
              <a:t>UseCase</a:t>
            </a:r>
            <a:r>
              <a:rPr lang="en-US" dirty="0"/>
              <a:t> Document:			11-19/268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944</TotalTime>
  <Words>708</Words>
  <Application>Microsoft Macintosh PowerPoint</Application>
  <PresentationFormat>On-screen Show (16:9)</PresentationFormat>
  <Paragraphs>115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802-11-Submission-Koden-TI-plain</vt:lpstr>
      <vt:lpstr>Dokument</vt:lpstr>
      <vt:lpstr>TGbc Closing Report</vt:lpstr>
      <vt:lpstr>Abstract</vt:lpstr>
      <vt:lpstr>Meeting Goals &amp; Accomplishments of the week</vt:lpstr>
      <vt:lpstr>TGbc schedule (revised)</vt:lpstr>
      <vt:lpstr>Motion for WG (TGbc CSD Re-Affirmation)</vt:lpstr>
      <vt:lpstr>Motion for WG (TGbc Unconditional SA Ballot)</vt:lpstr>
      <vt:lpstr>Plans for Next Meeting &amp; Upcoming Telcos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 Closing Report</dc:title>
  <dc:subject/>
  <dc:creator>Marc Emmelmann</dc:creator>
  <cp:keywords/>
  <dc:description/>
  <cp:lastModifiedBy>Emmelmann, Marc</cp:lastModifiedBy>
  <cp:revision>60</cp:revision>
  <cp:lastPrinted>1601-01-01T00:00:00Z</cp:lastPrinted>
  <dcterms:created xsi:type="dcterms:W3CDTF">2019-09-17T07:48:51Z</dcterms:created>
  <dcterms:modified xsi:type="dcterms:W3CDTF">2022-09-15T18:27:00Z</dcterms:modified>
  <cp:category/>
</cp:coreProperties>
</file>