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8" r:id="rId5"/>
    <p:sldId id="269" r:id="rId6"/>
    <p:sldId id="270" r:id="rId7"/>
    <p:sldId id="263" r:id="rId8"/>
    <p:sldId id="264" r:id="rId9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September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131590"/>
            <a:ext cx="7856537" cy="3168352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Goals for the week: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 all comments received from LB268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Approve report to EC on requesting unconditional approval for SA Ballot</a:t>
            </a:r>
          </a:p>
          <a:p>
            <a:pPr marL="0" indent="0"/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Goals achieved 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Reviewed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Passed motions to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Approve report to the EC for unconditionally moving forward to SA Ballot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Reaffirm  the </a:t>
            </a:r>
            <a:r>
              <a:rPr lang="en-US" sz="1100" dirty="0" err="1">
                <a:solidFill>
                  <a:schemeClr val="tx1"/>
                </a:solidFill>
              </a:rPr>
              <a:t>TGbc</a:t>
            </a:r>
            <a:r>
              <a:rPr lang="en-US" sz="1100" dirty="0">
                <a:solidFill>
                  <a:schemeClr val="tx1"/>
                </a:solidFill>
              </a:rPr>
              <a:t> CSD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Note:  </a:t>
            </a:r>
            <a:r>
              <a:rPr lang="en-US" sz="1100" dirty="0" err="1">
                <a:solidFill>
                  <a:schemeClr val="tx1"/>
                </a:solidFill>
              </a:rPr>
              <a:t>TGbc</a:t>
            </a:r>
            <a:r>
              <a:rPr lang="en-US" sz="1100" dirty="0">
                <a:solidFill>
                  <a:schemeClr val="tx1"/>
                </a:solidFill>
              </a:rPr>
              <a:t> does not change the </a:t>
            </a:r>
            <a:r>
              <a:rPr lang="en-US" sz="1100" dirty="0" err="1">
                <a:solidFill>
                  <a:schemeClr val="tx1"/>
                </a:solidFill>
              </a:rPr>
              <a:t>Phy</a:t>
            </a:r>
            <a:r>
              <a:rPr lang="en-US" sz="1100" dirty="0">
                <a:solidFill>
                  <a:schemeClr val="tx1"/>
                </a:solidFill>
              </a:rPr>
              <a:t> and does not have a CAD; no reaffirmation required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September 2022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(revised)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203598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November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2021	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2022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May				intermediate version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	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				Editorial reviews completed: MEC &amp; MDR 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D4.0 WG Recirculation LB 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2022		</a:t>
            </a: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WG request EC for unconditional approval to forward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					draft D4.0 to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Oct 4</a:t>
            </a:r>
            <a:r>
              <a:rPr lang="en-US" altLang="en-US" sz="1100" baseline="30000" dirty="0">
                <a:solidFill>
                  <a:schemeClr val="tx1"/>
                </a:solidFill>
                <a:highlight>
                  <a:srgbClr val="FFFF00"/>
                </a:highlight>
              </a:rPr>
              <a:t>th</a:t>
            </a: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 EC telco		EC approval to go to SA Ballot (unconditional)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Oct. 6</a:t>
            </a:r>
            <a:r>
              <a:rPr lang="en-US" altLang="en-US" sz="1100" baseline="30000" dirty="0">
                <a:solidFill>
                  <a:schemeClr val="tx1"/>
                </a:solidFill>
                <a:highlight>
                  <a:srgbClr val="FFFF00"/>
                </a:highlight>
              </a:rPr>
              <a:t>th</a:t>
            </a: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 2022		Initial SA Ballot (D4.0), Start of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2023		Second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2023			Third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2023		EC approval to 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December</a:t>
            </a:r>
            <a:r>
              <a:rPr lang="en-US" altLang="en-US" sz="1100" dirty="0">
                <a:solidFill>
                  <a:schemeClr val="tx1"/>
                </a:solidFill>
              </a:rPr>
              <a:t> 2023		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r>
              <a:rPr lang="en-US" altLang="en-US" sz="1100" dirty="0">
                <a:solidFill>
                  <a:schemeClr val="tx1"/>
                </a:solidFill>
              </a:rPr>
              <a:t>/SASB approval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D719-5C9B-1DE0-E9D7-DA18E96C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for WG</a:t>
            </a:r>
            <a:br>
              <a:rPr lang="en-US" dirty="0"/>
            </a:br>
            <a:r>
              <a:rPr lang="en-US" dirty="0"/>
              <a:t>(</a:t>
            </a:r>
            <a:r>
              <a:rPr lang="en-GB" dirty="0"/>
              <a:t>TG</a:t>
            </a:r>
            <a:r>
              <a:rPr lang="de-DE" dirty="0" err="1"/>
              <a:t>bc</a:t>
            </a:r>
            <a:r>
              <a:rPr lang="en-GB" dirty="0"/>
              <a:t> CSD Re-Affirmation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5C7D0-F2C3-C894-7138-3B43434C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Re-affirm the P802.11</a:t>
            </a:r>
            <a:r>
              <a:rPr lang="en-US" sz="1600" dirty="0"/>
              <a:t>bc </a:t>
            </a:r>
            <a:r>
              <a:rPr lang="en-US" sz="1600" dirty="0">
                <a:solidFill>
                  <a:schemeClr val="tx1"/>
                </a:solidFill>
              </a:rPr>
              <a:t>CSD in </a:t>
            </a:r>
            <a:r>
              <a:rPr lang="en-US" sz="1600" dirty="0"/>
              <a:t>in </a:t>
            </a:r>
            <a:r>
              <a:rPr lang="en-US" sz="1600" dirty="0">
                <a:hlinkClick r:id="rId2"/>
              </a:rPr>
              <a:t>https://mentor.ieee.org/802-ec/dcn/18/ec-18-0250-00-ACSD-p802-11bc.pdf</a:t>
            </a:r>
            <a:r>
              <a:rPr lang="en-US" sz="1600" dirty="0"/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/>
              <a:t>Moved on behalf of </a:t>
            </a:r>
            <a:r>
              <a:rPr lang="en-US" sz="1600" dirty="0" err="1"/>
              <a:t>TGbc</a:t>
            </a:r>
            <a:r>
              <a:rPr lang="en-US" sz="1600" dirty="0"/>
              <a:t>/Second: Marc Emmelmann / xxx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Result: Yes: xx, No: xx, Abstain: xx (Motion passes/fails)</a:t>
            </a:r>
          </a:p>
          <a:p>
            <a:r>
              <a:rPr lang="en-US" sz="1600" dirty="0"/>
              <a:t>[</a:t>
            </a:r>
            <a:r>
              <a:rPr lang="en-US" sz="1600" dirty="0" err="1"/>
              <a:t>TGbc</a:t>
            </a:r>
            <a:r>
              <a:rPr lang="en-US" sz="1600" dirty="0"/>
              <a:t>: Moved: Stephen McCann, 2nd: </a:t>
            </a:r>
            <a:r>
              <a:rPr lang="en-US" sz="1600" dirty="0" err="1"/>
              <a:t>Abhi</a:t>
            </a:r>
            <a:r>
              <a:rPr lang="en-US" sz="1600" dirty="0"/>
              <a:t> Patil, Result: 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5DF8B-0EAA-97C2-DA3B-EDA584000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10EE-32D2-8B0E-5779-3CE4974DE2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15C4F-1A56-6740-B860-E78C8C4CE1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09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D719-5C9B-1DE0-E9D7-DA18E96C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for WG</a:t>
            </a:r>
            <a:br>
              <a:rPr lang="en-US" dirty="0"/>
            </a:br>
            <a:r>
              <a:rPr lang="en-US" dirty="0"/>
              <a:t>(</a:t>
            </a:r>
            <a:r>
              <a:rPr lang="en-GB" dirty="0"/>
              <a:t>TG</a:t>
            </a:r>
            <a:r>
              <a:rPr lang="de-DE" dirty="0" err="1"/>
              <a:t>bc</a:t>
            </a:r>
            <a:r>
              <a:rPr lang="en-GB" dirty="0"/>
              <a:t> Unconditional SA Ballot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5C7D0-F2C3-C894-7138-3B43434C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Approve document </a:t>
            </a:r>
            <a:r>
              <a:rPr lang="en-US" sz="1600" dirty="0"/>
              <a:t>11-22/1405r2</a:t>
            </a:r>
            <a:r>
              <a:rPr lang="en-US" sz="1600" dirty="0">
                <a:solidFill>
                  <a:schemeClr val="tx1"/>
                </a:solidFill>
              </a:rPr>
              <a:t> as the report to the IEEE 802 Executive Committee (EC) on the requirements for unconditional approval to forward P802.11bc D4.0 to SA Ballot, and</a:t>
            </a:r>
          </a:p>
          <a:p>
            <a:r>
              <a:rPr lang="en-US" sz="1600" dirty="0">
                <a:solidFill>
                  <a:schemeClr val="tx1"/>
                </a:solidFill>
              </a:rPr>
              <a:t>Request the IEEE 802 EC to unconditionally approve forwarding P802.11bc D4.0 to SA ballot.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/>
              <a:t>Moved on behalf of </a:t>
            </a:r>
            <a:r>
              <a:rPr lang="en-US" sz="1600" dirty="0" err="1"/>
              <a:t>TGbc</a:t>
            </a:r>
            <a:r>
              <a:rPr lang="en-US" sz="1600" dirty="0"/>
              <a:t>/Second: Marc Emmelmann / xxx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Result: Yes: xx, No: xx, Abstain: xx (Motion passes/fails)</a:t>
            </a:r>
          </a:p>
          <a:p>
            <a:r>
              <a:rPr lang="en-US" sz="1600" dirty="0"/>
              <a:t>[</a:t>
            </a:r>
            <a:r>
              <a:rPr lang="en-US" sz="1600" dirty="0" err="1"/>
              <a:t>TGbc</a:t>
            </a:r>
            <a:r>
              <a:rPr lang="en-US" sz="1600" dirty="0"/>
              <a:t>: Moved: Stephen McCann, 2nd: </a:t>
            </a:r>
            <a:r>
              <a:rPr lang="en-US" sz="1600" dirty="0" err="1"/>
              <a:t>Abhi</a:t>
            </a:r>
            <a:r>
              <a:rPr lang="en-US" sz="1600" dirty="0"/>
              <a:t> Patil, Result: 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5DF8B-0EAA-97C2-DA3B-EDA584000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10EE-32D2-8B0E-5779-3CE4974DE2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15C4F-1A56-6740-B860-E78C8C4CE1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41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347614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Assign &amp; resolve comments received from First SA Ballot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 comments received from First SAB on D4.0 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Weekly Telcos (dates to be announced; likely the week before the November meeting)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Tuesdays, 10:00h – 11.00h ET (1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11-22/1299</a:t>
            </a:r>
          </a:p>
          <a:p>
            <a:r>
              <a:rPr lang="en-US" dirty="0"/>
              <a:t>Meeting / Chair’s Slide Deck:		11-22/1300</a:t>
            </a:r>
          </a:p>
          <a:p>
            <a:r>
              <a:rPr lang="en-US" dirty="0"/>
              <a:t>Meeting minutes:					11-22/1406</a:t>
            </a:r>
          </a:p>
          <a:p>
            <a:r>
              <a:rPr lang="en-US" dirty="0"/>
              <a:t>Snapshot Slide:						11-22/1407</a:t>
            </a:r>
          </a:p>
          <a:p>
            <a:r>
              <a:rPr lang="en-US" dirty="0"/>
              <a:t>Closing report:						11-22/1408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944</TotalTime>
  <Words>708</Words>
  <Application>Microsoft Macintosh PowerPoint</Application>
  <PresentationFormat>On-screen Show (16:9)</PresentationFormat>
  <Paragraphs>115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TGbc schedule (revised)</vt:lpstr>
      <vt:lpstr>Motion for WG (TGbc CSD Re-Affirmation)</vt:lpstr>
      <vt:lpstr>Motion for WG (TGbc Unconditional SA Ballot)</vt:lpstr>
      <vt:lpstr>Plans for Next Meeting &amp; Upcoming Telcos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60</cp:revision>
  <cp:lastPrinted>1601-01-01T00:00:00Z</cp:lastPrinted>
  <dcterms:created xsi:type="dcterms:W3CDTF">2019-09-17T07:48:51Z</dcterms:created>
  <dcterms:modified xsi:type="dcterms:W3CDTF">2022-09-15T18:27:00Z</dcterms:modified>
  <cp:category/>
</cp:coreProperties>
</file>