
<file path=[Content_Types].xml><?xml version="1.0" encoding="utf-8"?>
<Types xmlns="http://schemas.openxmlformats.org/package/2006/content-types">
  <Default Extension="doc" ContentType="application/msword"/>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4"/>
  </p:notesMasterIdLst>
  <p:handoutMasterIdLst>
    <p:handoutMasterId r:id="rId15"/>
  </p:handoutMasterIdLst>
  <p:sldIdLst>
    <p:sldId id="331" r:id="rId5"/>
    <p:sldId id="394" r:id="rId6"/>
    <p:sldId id="682" r:id="rId7"/>
    <p:sldId id="678" r:id="rId8"/>
    <p:sldId id="680" r:id="rId9"/>
    <p:sldId id="679" r:id="rId10"/>
    <p:sldId id="681" r:id="rId11"/>
    <p:sldId id="683" r:id="rId12"/>
    <p:sldId id="684" r:id="rId13"/>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m Lansford"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A3A9B4-62EA-47E0-876F-DD901F184FBA}" v="36" dt="2022-08-28T19:02:56.6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762" autoAdjust="0"/>
    <p:restoredTop sz="93771" autoAdjust="0"/>
  </p:normalViewPr>
  <p:slideViewPr>
    <p:cSldViewPr showGuides="1">
      <p:cViewPr varScale="1">
        <p:scale>
          <a:sx n="151" d="100"/>
          <a:sy n="151" d="100"/>
        </p:scale>
        <p:origin x="1004" y="88"/>
      </p:cViewPr>
      <p:guideLst>
        <p:guide orient="horz" pos="2160"/>
        <p:guide pos="3840"/>
      </p:guideLst>
    </p:cSldViewPr>
  </p:slideViewPr>
  <p:outlineViewPr>
    <p:cViewPr>
      <p:scale>
        <a:sx n="50" d="100"/>
        <a:sy n="50" d="100"/>
      </p:scale>
      <p:origin x="0" y="0"/>
    </p:cViewPr>
  </p:outlineViewPr>
  <p:notesTextViewPr>
    <p:cViewPr>
      <p:scale>
        <a:sx n="66" d="100"/>
        <a:sy n="66" d="100"/>
      </p:scale>
      <p:origin x="0" y="0"/>
    </p:cViewPr>
  </p:notesTextViewPr>
  <p:sorterViewPr>
    <p:cViewPr varScale="1">
      <p:scale>
        <a:sx n="100" d="100"/>
        <a:sy n="100" d="100"/>
      </p:scale>
      <p:origin x="0" y="0"/>
    </p:cViewPr>
  </p:sorterViewPr>
  <p:notesViewPr>
    <p:cSldViewPr showGuides="1">
      <p:cViewPr>
        <p:scale>
          <a:sx n="100" d="100"/>
          <a:sy n="100" d="100"/>
        </p:scale>
        <p:origin x="2952"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57FCF0B3-7731-4F1D-B8C3-11FBCE2C469A}" type="slidenum">
              <a:rPr lang="en-GB" altLang="en-US"/>
              <a:pPr>
                <a:defRPr/>
              </a:pPr>
              <a:t>‹#›</a:t>
            </a:fld>
            <a:endParaRPr lang="en-GB" altLang="en-US"/>
          </a:p>
        </p:txBody>
      </p:sp>
      <p:sp>
        <p:nvSpPr>
          <p:cNvPr id="14342" name="Line 6">
            <a:extLst>
              <a:ext uri="{FF2B5EF4-FFF2-40B4-BE49-F238E27FC236}">
                <a16:creationId xmlns:a16="http://schemas.microsoft.com/office/drawing/2014/main" id="{641CFDED-7E2E-4575-8988-82AD3DFF59E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1F70B89B-C42B-4632-971C-B4FBC7A790DD}"/>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187CA89A-6CFC-4CD6-A115-29A0939E37FC}"/>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DF0BDB8A-338A-47B7-8BD3-8ABAE343A782}"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1FBD192C-DBBB-44D7-9ACD-C05E8D1BDA64}"/>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84C20D1D-C99C-4F5B-8BB7-121273774E7A}"/>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3A05B6FB-C83E-4290-9970-C5E70BA5C1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5A63EC56-B4BE-426E-9AA5-2517DE112631}"/>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D0F9F363-1290-4AD6-BB78-89D441B3710A}"/>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8A193706-B9F7-4644-BCC3-000DE246E82E}"/>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539D40C-219E-401C-9904-DCD51F7C74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66E0592-371B-4CCA-A858-E28D61E119F1}"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F2EC43D5-7B9C-453D-81A9-6D0A9256F052}"/>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31A5E591-9660-44DA-A906-BDC20E14579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2</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2</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DF0BDB8A-338A-47B7-8BD3-8ABAE343A782}" type="slidenum">
              <a:rPr lang="en-GB" altLang="en-US" smtClean="0"/>
              <a:pPr>
                <a:defRPr/>
              </a:pPr>
              <a:t>5</a:t>
            </a:fld>
            <a:endParaRPr lang="en-GB" altLang="en-US"/>
          </a:p>
        </p:txBody>
      </p:sp>
    </p:spTree>
    <p:extLst>
      <p:ext uri="{BB962C8B-B14F-4D97-AF65-F5344CB8AC3E}">
        <p14:creationId xmlns:p14="http://schemas.microsoft.com/office/powerpoint/2010/main" val="25593483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8162BB5-2F43-4C93-A65F-DE6CD46E77E8}"/>
              </a:ext>
            </a:extLst>
          </p:cNvPr>
          <p:cNvSpPr>
            <a:spLocks noGrp="1" noChangeArrowheads="1"/>
          </p:cNvSpPr>
          <p:nvPr>
            <p:ph type="dt" sz="half" idx="10"/>
          </p:nvPr>
        </p:nvSpPr>
        <p:spPr>
          <a:xfrm>
            <a:off x="928688" y="332601"/>
            <a:ext cx="1579600" cy="276999"/>
          </a:xfrm>
        </p:spPr>
        <p:txBody>
          <a:bodyPr/>
          <a:lstStyle>
            <a:lvl1pPr>
              <a:defRPr/>
            </a:lvl1pPr>
          </a:lstStyle>
          <a:p>
            <a:pPr>
              <a:defRPr/>
            </a:pPr>
            <a:r>
              <a:rPr lang="en-US" altLang="en-US"/>
              <a:t>September 2022</a:t>
            </a:r>
            <a:endParaRPr lang="en-GB" altLang="en-US" dirty="0"/>
          </a:p>
        </p:txBody>
      </p:sp>
      <p:sp>
        <p:nvSpPr>
          <p:cNvPr id="5" name="Rectangle 5">
            <a:extLst>
              <a:ext uri="{FF2B5EF4-FFF2-40B4-BE49-F238E27FC236}">
                <a16:creationId xmlns:a16="http://schemas.microsoft.com/office/drawing/2014/main" id="{5C5295A9-EA8A-498A-BD6F-FB29FDF0A47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a:t>
            </a:r>
          </a:p>
        </p:txBody>
      </p:sp>
      <p:sp>
        <p:nvSpPr>
          <p:cNvPr id="6" name="Rectangle 6">
            <a:extLst>
              <a:ext uri="{FF2B5EF4-FFF2-40B4-BE49-F238E27FC236}">
                <a16:creationId xmlns:a16="http://schemas.microsoft.com/office/drawing/2014/main" id="{2391E083-D178-43A6-B7CC-C07C3A9389C2}"/>
              </a:ext>
            </a:extLst>
          </p:cNvPr>
          <p:cNvSpPr>
            <a:spLocks noGrp="1" noChangeArrowheads="1"/>
          </p:cNvSpPr>
          <p:nvPr>
            <p:ph type="sldNum" sz="quarter" idx="12"/>
          </p:nvPr>
        </p:nvSpPr>
        <p:spPr/>
        <p:txBody>
          <a:bodyPr/>
          <a:lstStyle>
            <a:lvl1pPr>
              <a:defRPr/>
            </a:lvl1pPr>
          </a:lstStyle>
          <a:p>
            <a:pPr>
              <a:defRPr/>
            </a:pPr>
            <a:r>
              <a:rPr lang="en-GB" altLang="en-US"/>
              <a:t>Slide </a:t>
            </a:r>
            <a:fld id="{C90FC3A3-301E-4F8D-8839-43598ECC5F75}" type="slidenum">
              <a:rPr lang="en-GB" altLang="en-US"/>
              <a:pPr>
                <a:defRPr/>
              </a:pPr>
              <a:t>‹#›</a:t>
            </a:fld>
            <a:endParaRPr lang="en-GB" altLang="en-US"/>
          </a:p>
        </p:txBody>
      </p:sp>
    </p:spTree>
    <p:extLst>
      <p:ext uri="{BB962C8B-B14F-4D97-AF65-F5344CB8AC3E}">
        <p14:creationId xmlns:p14="http://schemas.microsoft.com/office/powerpoint/2010/main" val="331839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514D9B2-19E2-4D39-B902-C7695CA5DA69}"/>
              </a:ext>
            </a:extLst>
          </p:cNvPr>
          <p:cNvSpPr>
            <a:spLocks noGrp="1" noChangeArrowheads="1"/>
          </p:cNvSpPr>
          <p:nvPr>
            <p:ph type="dt" sz="half" idx="10"/>
          </p:nvPr>
        </p:nvSpPr>
        <p:spPr/>
        <p:txBody>
          <a:bodyPr/>
          <a:lstStyle>
            <a:lvl1pPr>
              <a:defRPr/>
            </a:lvl1pPr>
          </a:lstStyle>
          <a:p>
            <a:pPr>
              <a:defRPr/>
            </a:pPr>
            <a:r>
              <a:rPr lang="en-US" altLang="en-US"/>
              <a:t>September 2022</a:t>
            </a:r>
            <a:endParaRPr lang="en-GB" altLang="en-US"/>
          </a:p>
        </p:txBody>
      </p:sp>
      <p:sp>
        <p:nvSpPr>
          <p:cNvPr id="5" name="Rectangle 5">
            <a:extLst>
              <a:ext uri="{FF2B5EF4-FFF2-40B4-BE49-F238E27FC236}">
                <a16:creationId xmlns:a16="http://schemas.microsoft.com/office/drawing/2014/main" id="{A795563E-A754-441A-B624-E05B0D0CBD8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a:t>
            </a:r>
          </a:p>
        </p:txBody>
      </p:sp>
      <p:sp>
        <p:nvSpPr>
          <p:cNvPr id="6" name="Rectangle 6">
            <a:extLst>
              <a:ext uri="{FF2B5EF4-FFF2-40B4-BE49-F238E27FC236}">
                <a16:creationId xmlns:a16="http://schemas.microsoft.com/office/drawing/2014/main" id="{053993DB-068F-48A7-ACFE-E922D57F09DA}"/>
              </a:ext>
            </a:extLst>
          </p:cNvPr>
          <p:cNvSpPr>
            <a:spLocks noGrp="1" noChangeArrowheads="1"/>
          </p:cNvSpPr>
          <p:nvPr>
            <p:ph type="sldNum" sz="quarter" idx="12"/>
          </p:nvPr>
        </p:nvSpPr>
        <p:spPr/>
        <p:txBody>
          <a:bodyPr/>
          <a:lstStyle>
            <a:lvl1pPr>
              <a:defRPr/>
            </a:lvl1pPr>
          </a:lstStyle>
          <a:p>
            <a:pPr>
              <a:defRPr/>
            </a:pPr>
            <a:r>
              <a:rPr lang="en-GB" altLang="en-US"/>
              <a:t>Slide </a:t>
            </a:r>
            <a:fld id="{A45D35EB-F145-4DCE-B653-E0E78232D041}" type="slidenum">
              <a:rPr lang="en-GB" altLang="en-US"/>
              <a:pPr>
                <a:defRPr/>
              </a:pPr>
              <a:t>‹#›</a:t>
            </a:fld>
            <a:endParaRPr lang="en-GB" altLang="en-US"/>
          </a:p>
        </p:txBody>
      </p:sp>
    </p:spTree>
    <p:extLst>
      <p:ext uri="{BB962C8B-B14F-4D97-AF65-F5344CB8AC3E}">
        <p14:creationId xmlns:p14="http://schemas.microsoft.com/office/powerpoint/2010/main" val="1579512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B55944A-7797-439F-86E7-EE09F6FC9493}"/>
              </a:ext>
            </a:extLst>
          </p:cNvPr>
          <p:cNvSpPr>
            <a:spLocks noGrp="1" noChangeArrowheads="1"/>
          </p:cNvSpPr>
          <p:nvPr>
            <p:ph type="dt" sz="half" idx="10"/>
          </p:nvPr>
        </p:nvSpPr>
        <p:spPr/>
        <p:txBody>
          <a:bodyPr/>
          <a:lstStyle>
            <a:lvl1pPr>
              <a:defRPr/>
            </a:lvl1pPr>
          </a:lstStyle>
          <a:p>
            <a:pPr>
              <a:defRPr/>
            </a:pPr>
            <a:r>
              <a:rPr lang="en-US" altLang="en-US"/>
              <a:t>September 2022</a:t>
            </a:r>
            <a:endParaRPr lang="en-GB" altLang="en-US"/>
          </a:p>
        </p:txBody>
      </p:sp>
      <p:sp>
        <p:nvSpPr>
          <p:cNvPr id="5" name="Rectangle 5">
            <a:extLst>
              <a:ext uri="{FF2B5EF4-FFF2-40B4-BE49-F238E27FC236}">
                <a16:creationId xmlns:a16="http://schemas.microsoft.com/office/drawing/2014/main" id="{9C615415-EB2D-4B72-A5C2-33558C2B2377}"/>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a:t>
            </a:r>
          </a:p>
        </p:txBody>
      </p:sp>
      <p:sp>
        <p:nvSpPr>
          <p:cNvPr id="6" name="Rectangle 6">
            <a:extLst>
              <a:ext uri="{FF2B5EF4-FFF2-40B4-BE49-F238E27FC236}">
                <a16:creationId xmlns:a16="http://schemas.microsoft.com/office/drawing/2014/main" id="{C4D87681-822D-4A90-AB45-BEB1A3401CF6}"/>
              </a:ext>
            </a:extLst>
          </p:cNvPr>
          <p:cNvSpPr>
            <a:spLocks noGrp="1" noChangeArrowheads="1"/>
          </p:cNvSpPr>
          <p:nvPr>
            <p:ph type="sldNum" sz="quarter" idx="12"/>
          </p:nvPr>
        </p:nvSpPr>
        <p:spPr/>
        <p:txBody>
          <a:bodyPr/>
          <a:lstStyle>
            <a:lvl1pPr>
              <a:defRPr/>
            </a:lvl1pPr>
          </a:lstStyle>
          <a:p>
            <a:pPr>
              <a:defRPr/>
            </a:pPr>
            <a:r>
              <a:rPr lang="en-GB" altLang="en-US"/>
              <a:t>Slide </a:t>
            </a:r>
            <a:fld id="{C9234C9D-468D-4AD0-9264-55B858844790}" type="slidenum">
              <a:rPr lang="en-GB" altLang="en-US"/>
              <a:pPr>
                <a:defRPr/>
              </a:pPr>
              <a:t>‹#›</a:t>
            </a:fld>
            <a:endParaRPr lang="en-GB" altLang="en-US"/>
          </a:p>
        </p:txBody>
      </p:sp>
    </p:spTree>
    <p:extLst>
      <p:ext uri="{BB962C8B-B14F-4D97-AF65-F5344CB8AC3E}">
        <p14:creationId xmlns:p14="http://schemas.microsoft.com/office/powerpoint/2010/main" val="2564639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529014E-E29C-478D-8CDE-9A88027343E0}"/>
              </a:ext>
            </a:extLst>
          </p:cNvPr>
          <p:cNvSpPr>
            <a:spLocks noGrp="1" noChangeArrowheads="1"/>
          </p:cNvSpPr>
          <p:nvPr>
            <p:ph type="dt" sz="half" idx="10"/>
          </p:nvPr>
        </p:nvSpPr>
        <p:spPr>
          <a:xfrm>
            <a:off x="928688" y="332601"/>
            <a:ext cx="1579600" cy="276999"/>
          </a:xfrm>
        </p:spPr>
        <p:txBody>
          <a:bodyPr/>
          <a:lstStyle>
            <a:lvl1pPr>
              <a:spcBef>
                <a:spcPct val="0"/>
              </a:spcBef>
              <a:buFontTx/>
              <a:buNone/>
              <a:defRPr/>
            </a:lvl1pPr>
          </a:lstStyle>
          <a:p>
            <a:pPr>
              <a:defRPr/>
            </a:pPr>
            <a:r>
              <a:rPr lang="en-US" altLang="en-US"/>
              <a:t>September 2022</a:t>
            </a:r>
            <a:endParaRPr lang="en-GB" altLang="en-US" dirty="0"/>
          </a:p>
        </p:txBody>
      </p:sp>
      <p:sp>
        <p:nvSpPr>
          <p:cNvPr id="5" name="Rectangle 5">
            <a:extLst>
              <a:ext uri="{FF2B5EF4-FFF2-40B4-BE49-F238E27FC236}">
                <a16:creationId xmlns:a16="http://schemas.microsoft.com/office/drawing/2014/main" id="{4EC967E2-6E9B-4605-BBEA-7F2E8AD12B77}"/>
              </a:ext>
            </a:extLst>
          </p:cNvPr>
          <p:cNvSpPr>
            <a:spLocks noGrp="1" noChangeArrowheads="1"/>
          </p:cNvSpPr>
          <p:nvPr>
            <p:ph type="ftr" sz="quarter" idx="11"/>
          </p:nvPr>
        </p:nvSpPr>
        <p:spPr>
          <a:xfrm>
            <a:off x="9885076" y="6475413"/>
            <a:ext cx="1506824" cy="184666"/>
          </a:xfrm>
        </p:spPr>
        <p:txBody>
          <a:bodyPr/>
          <a:lstStyle>
            <a:lvl1pPr>
              <a:defRPr/>
            </a:lvl1pPr>
          </a:lstStyle>
          <a:p>
            <a:pPr>
              <a:defRPr/>
            </a:pPr>
            <a:r>
              <a:rPr lang="en-GB" dirty="0"/>
              <a:t>Rich Kennedy (Huawei)</a:t>
            </a:r>
          </a:p>
        </p:txBody>
      </p:sp>
      <p:sp>
        <p:nvSpPr>
          <p:cNvPr id="6" name="Rectangle 6">
            <a:extLst>
              <a:ext uri="{FF2B5EF4-FFF2-40B4-BE49-F238E27FC236}">
                <a16:creationId xmlns:a16="http://schemas.microsoft.com/office/drawing/2014/main" id="{FE179BE3-BB4B-42FD-BB33-650F5C57BAB7}"/>
              </a:ext>
            </a:extLst>
          </p:cNvPr>
          <p:cNvSpPr>
            <a:spLocks noGrp="1" noChangeArrowheads="1"/>
          </p:cNvSpPr>
          <p:nvPr>
            <p:ph type="sldNum" sz="quarter" idx="12"/>
          </p:nvPr>
        </p:nvSpPr>
        <p:spPr/>
        <p:txBody>
          <a:bodyPr/>
          <a:lstStyle>
            <a:lvl1pPr>
              <a:defRPr/>
            </a:lvl1pPr>
          </a:lstStyle>
          <a:p>
            <a:pPr>
              <a:defRPr/>
            </a:pPr>
            <a:r>
              <a:rPr lang="en-GB" altLang="en-US"/>
              <a:t>Slide </a:t>
            </a:r>
            <a:fld id="{70BDA19C-3406-4C3B-948D-B5367C004F37}" type="slidenum">
              <a:rPr lang="en-GB" altLang="en-US"/>
              <a:pPr>
                <a:defRPr/>
              </a:pPr>
              <a:t>‹#›</a:t>
            </a:fld>
            <a:endParaRPr lang="en-GB" altLang="en-US"/>
          </a:p>
        </p:txBody>
      </p:sp>
    </p:spTree>
    <p:extLst>
      <p:ext uri="{BB962C8B-B14F-4D97-AF65-F5344CB8AC3E}">
        <p14:creationId xmlns:p14="http://schemas.microsoft.com/office/powerpoint/2010/main" val="2897714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33326DC-8A0D-407E-94EB-FA2128590767}"/>
              </a:ext>
            </a:extLst>
          </p:cNvPr>
          <p:cNvSpPr>
            <a:spLocks noGrp="1" noChangeArrowheads="1"/>
          </p:cNvSpPr>
          <p:nvPr>
            <p:ph type="dt" sz="half" idx="10"/>
          </p:nvPr>
        </p:nvSpPr>
        <p:spPr/>
        <p:txBody>
          <a:bodyPr/>
          <a:lstStyle>
            <a:lvl1pPr>
              <a:defRPr/>
            </a:lvl1pPr>
          </a:lstStyle>
          <a:p>
            <a:pPr>
              <a:defRPr/>
            </a:pPr>
            <a:r>
              <a:rPr lang="en-US" altLang="en-US"/>
              <a:t>September 2022</a:t>
            </a:r>
            <a:endParaRPr lang="en-GB" altLang="en-US"/>
          </a:p>
        </p:txBody>
      </p:sp>
      <p:sp>
        <p:nvSpPr>
          <p:cNvPr id="5" name="Rectangle 5">
            <a:extLst>
              <a:ext uri="{FF2B5EF4-FFF2-40B4-BE49-F238E27FC236}">
                <a16:creationId xmlns:a16="http://schemas.microsoft.com/office/drawing/2014/main" id="{10F3188F-38BE-4A83-A7D3-192944DBE9A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a:t>
            </a:r>
          </a:p>
        </p:txBody>
      </p:sp>
      <p:sp>
        <p:nvSpPr>
          <p:cNvPr id="6" name="Rectangle 6">
            <a:extLst>
              <a:ext uri="{FF2B5EF4-FFF2-40B4-BE49-F238E27FC236}">
                <a16:creationId xmlns:a16="http://schemas.microsoft.com/office/drawing/2014/main" id="{960F9A85-4476-48DE-AC4B-C30C4CCDA011}"/>
              </a:ext>
            </a:extLst>
          </p:cNvPr>
          <p:cNvSpPr>
            <a:spLocks noGrp="1" noChangeArrowheads="1"/>
          </p:cNvSpPr>
          <p:nvPr>
            <p:ph type="sldNum" sz="quarter" idx="12"/>
          </p:nvPr>
        </p:nvSpPr>
        <p:spPr/>
        <p:txBody>
          <a:bodyPr/>
          <a:lstStyle>
            <a:lvl1pPr>
              <a:defRPr/>
            </a:lvl1pPr>
          </a:lstStyle>
          <a:p>
            <a:pPr>
              <a:defRPr/>
            </a:pPr>
            <a:r>
              <a:rPr lang="en-GB" altLang="en-US"/>
              <a:t>Slide </a:t>
            </a:r>
            <a:fld id="{C3D88D79-446B-4CF6-8697-1DE1636A63DF}" type="slidenum">
              <a:rPr lang="en-GB" altLang="en-US"/>
              <a:pPr>
                <a:defRPr/>
              </a:pPr>
              <a:t>‹#›</a:t>
            </a:fld>
            <a:endParaRPr lang="en-GB" altLang="en-US"/>
          </a:p>
        </p:txBody>
      </p:sp>
    </p:spTree>
    <p:extLst>
      <p:ext uri="{BB962C8B-B14F-4D97-AF65-F5344CB8AC3E}">
        <p14:creationId xmlns:p14="http://schemas.microsoft.com/office/powerpoint/2010/main" val="2272152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BDD650-2424-47E3-98F1-A149E38BB68F}"/>
              </a:ext>
            </a:extLst>
          </p:cNvPr>
          <p:cNvSpPr>
            <a:spLocks noGrp="1" noChangeArrowheads="1"/>
          </p:cNvSpPr>
          <p:nvPr>
            <p:ph type="dt" sz="half" idx="10"/>
          </p:nvPr>
        </p:nvSpPr>
        <p:spPr/>
        <p:txBody>
          <a:bodyPr/>
          <a:lstStyle>
            <a:lvl1pPr>
              <a:defRPr/>
            </a:lvl1pPr>
          </a:lstStyle>
          <a:p>
            <a:pPr>
              <a:defRPr/>
            </a:pPr>
            <a:r>
              <a:rPr lang="en-US" altLang="en-US"/>
              <a:t>September 2022</a:t>
            </a:r>
            <a:endParaRPr lang="en-GB" altLang="en-US"/>
          </a:p>
        </p:txBody>
      </p:sp>
      <p:sp>
        <p:nvSpPr>
          <p:cNvPr id="6" name="Footer Placeholder 5">
            <a:extLst>
              <a:ext uri="{FF2B5EF4-FFF2-40B4-BE49-F238E27FC236}">
                <a16:creationId xmlns:a16="http://schemas.microsoft.com/office/drawing/2014/main" id="{373F1FFB-4951-41EA-8164-B5F446A4B40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a:t>
            </a:r>
          </a:p>
        </p:txBody>
      </p:sp>
      <p:sp>
        <p:nvSpPr>
          <p:cNvPr id="7" name="Slide Number Placeholder 6">
            <a:extLst>
              <a:ext uri="{FF2B5EF4-FFF2-40B4-BE49-F238E27FC236}">
                <a16:creationId xmlns:a16="http://schemas.microsoft.com/office/drawing/2014/main" id="{E7E7CA41-1F38-4130-8B42-CCD72E7B1525}"/>
              </a:ext>
            </a:extLst>
          </p:cNvPr>
          <p:cNvSpPr>
            <a:spLocks noGrp="1" noChangeArrowheads="1"/>
          </p:cNvSpPr>
          <p:nvPr>
            <p:ph type="sldNum" sz="quarter" idx="12"/>
          </p:nvPr>
        </p:nvSpPr>
        <p:spPr/>
        <p:txBody>
          <a:bodyPr/>
          <a:lstStyle>
            <a:lvl1pPr>
              <a:defRPr/>
            </a:lvl1pPr>
          </a:lstStyle>
          <a:p>
            <a:pPr>
              <a:defRPr/>
            </a:pPr>
            <a:r>
              <a:rPr lang="en-GB" altLang="en-US"/>
              <a:t>Slide </a:t>
            </a:r>
            <a:fld id="{3E2B3D2A-5CCD-4B5E-83C7-76A5672704EC}" type="slidenum">
              <a:rPr lang="en-GB" altLang="en-US"/>
              <a:pPr>
                <a:defRPr/>
              </a:pPr>
              <a:t>‹#›</a:t>
            </a:fld>
            <a:endParaRPr lang="en-GB" altLang="en-US"/>
          </a:p>
        </p:txBody>
      </p:sp>
    </p:spTree>
    <p:extLst>
      <p:ext uri="{BB962C8B-B14F-4D97-AF65-F5344CB8AC3E}">
        <p14:creationId xmlns:p14="http://schemas.microsoft.com/office/powerpoint/2010/main" val="2550653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42AB8B3-1849-4863-89AE-FD02F24DAE68}"/>
              </a:ext>
            </a:extLst>
          </p:cNvPr>
          <p:cNvSpPr>
            <a:spLocks noGrp="1" noChangeArrowheads="1"/>
          </p:cNvSpPr>
          <p:nvPr>
            <p:ph type="dt" sz="half" idx="10"/>
          </p:nvPr>
        </p:nvSpPr>
        <p:spPr/>
        <p:txBody>
          <a:bodyPr/>
          <a:lstStyle>
            <a:lvl1pPr>
              <a:defRPr/>
            </a:lvl1pPr>
          </a:lstStyle>
          <a:p>
            <a:pPr>
              <a:defRPr/>
            </a:pPr>
            <a:r>
              <a:rPr lang="en-US" altLang="en-US"/>
              <a:t>September 2022</a:t>
            </a:r>
            <a:endParaRPr lang="en-GB" altLang="en-US"/>
          </a:p>
        </p:txBody>
      </p:sp>
      <p:sp>
        <p:nvSpPr>
          <p:cNvPr id="8" name="Rectangle 5">
            <a:extLst>
              <a:ext uri="{FF2B5EF4-FFF2-40B4-BE49-F238E27FC236}">
                <a16:creationId xmlns:a16="http://schemas.microsoft.com/office/drawing/2014/main" id="{5F52CA75-157C-44C6-A594-8F14F5B25EAD}"/>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a:t>
            </a:r>
          </a:p>
        </p:txBody>
      </p:sp>
      <p:sp>
        <p:nvSpPr>
          <p:cNvPr id="9" name="Rectangle 6">
            <a:extLst>
              <a:ext uri="{FF2B5EF4-FFF2-40B4-BE49-F238E27FC236}">
                <a16:creationId xmlns:a16="http://schemas.microsoft.com/office/drawing/2014/main" id="{ED40E0BD-BC0C-432B-9EFD-E2D02D4717F6}"/>
              </a:ext>
            </a:extLst>
          </p:cNvPr>
          <p:cNvSpPr>
            <a:spLocks noGrp="1" noChangeArrowheads="1"/>
          </p:cNvSpPr>
          <p:nvPr>
            <p:ph type="sldNum" sz="quarter" idx="12"/>
          </p:nvPr>
        </p:nvSpPr>
        <p:spPr/>
        <p:txBody>
          <a:bodyPr/>
          <a:lstStyle>
            <a:lvl1pPr>
              <a:defRPr/>
            </a:lvl1pPr>
          </a:lstStyle>
          <a:p>
            <a:pPr>
              <a:defRPr/>
            </a:pPr>
            <a:r>
              <a:rPr lang="en-GB" altLang="en-US"/>
              <a:t>Slide </a:t>
            </a:r>
            <a:fld id="{F52BE4A7-3B50-4AF2-A21C-B57AF6278BAB}" type="slidenum">
              <a:rPr lang="en-GB" altLang="en-US"/>
              <a:pPr>
                <a:defRPr/>
              </a:pPr>
              <a:t>‹#›</a:t>
            </a:fld>
            <a:endParaRPr lang="en-GB" altLang="en-US"/>
          </a:p>
        </p:txBody>
      </p:sp>
    </p:spTree>
    <p:extLst>
      <p:ext uri="{BB962C8B-B14F-4D97-AF65-F5344CB8AC3E}">
        <p14:creationId xmlns:p14="http://schemas.microsoft.com/office/powerpoint/2010/main" val="1075341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9D44B1E-F24B-4165-96E9-8985EC077C7B}"/>
              </a:ext>
            </a:extLst>
          </p:cNvPr>
          <p:cNvSpPr>
            <a:spLocks noGrp="1" noChangeArrowheads="1"/>
          </p:cNvSpPr>
          <p:nvPr>
            <p:ph type="dt" sz="half" idx="10"/>
          </p:nvPr>
        </p:nvSpPr>
        <p:spPr/>
        <p:txBody>
          <a:bodyPr/>
          <a:lstStyle>
            <a:lvl1pPr>
              <a:defRPr/>
            </a:lvl1pPr>
          </a:lstStyle>
          <a:p>
            <a:pPr>
              <a:defRPr/>
            </a:pPr>
            <a:r>
              <a:rPr lang="en-US" altLang="en-US"/>
              <a:t>September 2022</a:t>
            </a:r>
            <a:endParaRPr lang="en-GB" altLang="en-US"/>
          </a:p>
        </p:txBody>
      </p:sp>
      <p:sp>
        <p:nvSpPr>
          <p:cNvPr id="4" name="Rectangle 5">
            <a:extLst>
              <a:ext uri="{FF2B5EF4-FFF2-40B4-BE49-F238E27FC236}">
                <a16:creationId xmlns:a16="http://schemas.microsoft.com/office/drawing/2014/main" id="{A08EF126-47DF-4016-BC2A-3310AC418F18}"/>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a:t>
            </a:r>
          </a:p>
        </p:txBody>
      </p:sp>
      <p:sp>
        <p:nvSpPr>
          <p:cNvPr id="5" name="Rectangle 6">
            <a:extLst>
              <a:ext uri="{FF2B5EF4-FFF2-40B4-BE49-F238E27FC236}">
                <a16:creationId xmlns:a16="http://schemas.microsoft.com/office/drawing/2014/main" id="{0D433F7D-B59D-46B5-B18E-26666A009B90}"/>
              </a:ext>
            </a:extLst>
          </p:cNvPr>
          <p:cNvSpPr>
            <a:spLocks noGrp="1" noChangeArrowheads="1"/>
          </p:cNvSpPr>
          <p:nvPr>
            <p:ph type="sldNum" sz="quarter" idx="12"/>
          </p:nvPr>
        </p:nvSpPr>
        <p:spPr/>
        <p:txBody>
          <a:bodyPr/>
          <a:lstStyle>
            <a:lvl1pPr>
              <a:defRPr/>
            </a:lvl1pPr>
          </a:lstStyle>
          <a:p>
            <a:pPr>
              <a:defRPr/>
            </a:pPr>
            <a:r>
              <a:rPr lang="en-GB" altLang="en-US"/>
              <a:t>Slide </a:t>
            </a:r>
            <a:fld id="{B0BD6BA7-8125-4068-88D7-758CD7708217}" type="slidenum">
              <a:rPr lang="en-GB" altLang="en-US"/>
              <a:pPr>
                <a:defRPr/>
              </a:pPr>
              <a:t>‹#›</a:t>
            </a:fld>
            <a:endParaRPr lang="en-GB" altLang="en-US"/>
          </a:p>
        </p:txBody>
      </p:sp>
    </p:spTree>
    <p:extLst>
      <p:ext uri="{BB962C8B-B14F-4D97-AF65-F5344CB8AC3E}">
        <p14:creationId xmlns:p14="http://schemas.microsoft.com/office/powerpoint/2010/main" val="1816675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ED9B33B-6031-41A7-9206-1D975EAE2A03}"/>
              </a:ext>
            </a:extLst>
          </p:cNvPr>
          <p:cNvSpPr>
            <a:spLocks noGrp="1" noChangeArrowheads="1"/>
          </p:cNvSpPr>
          <p:nvPr>
            <p:ph type="dt" sz="half" idx="10"/>
          </p:nvPr>
        </p:nvSpPr>
        <p:spPr>
          <a:xfrm>
            <a:off x="928688" y="333375"/>
            <a:ext cx="1579562" cy="276225"/>
          </a:xfrm>
        </p:spPr>
        <p:txBody>
          <a:bodyPr/>
          <a:lstStyle>
            <a:lvl1pPr>
              <a:defRPr/>
            </a:lvl1pPr>
          </a:lstStyle>
          <a:p>
            <a:pPr>
              <a:defRPr/>
            </a:pPr>
            <a:r>
              <a:rPr lang="en-US" altLang="en-US"/>
              <a:t>September 2022</a:t>
            </a:r>
            <a:endParaRPr lang="en-GB" altLang="en-US"/>
          </a:p>
        </p:txBody>
      </p:sp>
      <p:sp>
        <p:nvSpPr>
          <p:cNvPr id="3" name="Rectangle 5">
            <a:extLst>
              <a:ext uri="{FF2B5EF4-FFF2-40B4-BE49-F238E27FC236}">
                <a16:creationId xmlns:a16="http://schemas.microsoft.com/office/drawing/2014/main" id="{E76C83DC-7CE0-4364-9DE9-2BAF8FCA415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a:t>
            </a:r>
          </a:p>
        </p:txBody>
      </p:sp>
      <p:sp>
        <p:nvSpPr>
          <p:cNvPr id="4" name="Rectangle 6">
            <a:extLst>
              <a:ext uri="{FF2B5EF4-FFF2-40B4-BE49-F238E27FC236}">
                <a16:creationId xmlns:a16="http://schemas.microsoft.com/office/drawing/2014/main" id="{E6DC9481-B806-4833-83F4-BD4F8717715F}"/>
              </a:ext>
            </a:extLst>
          </p:cNvPr>
          <p:cNvSpPr>
            <a:spLocks noGrp="1" noChangeArrowheads="1"/>
          </p:cNvSpPr>
          <p:nvPr>
            <p:ph type="sldNum" sz="quarter" idx="12"/>
          </p:nvPr>
        </p:nvSpPr>
        <p:spPr/>
        <p:txBody>
          <a:bodyPr/>
          <a:lstStyle>
            <a:lvl1pPr>
              <a:defRPr/>
            </a:lvl1pPr>
          </a:lstStyle>
          <a:p>
            <a:pPr>
              <a:defRPr/>
            </a:pPr>
            <a:r>
              <a:rPr lang="en-GB" altLang="en-US"/>
              <a:t>Slide </a:t>
            </a:r>
            <a:fld id="{CF441D77-599F-438E-93D4-2ABF912CE1B6}" type="slidenum">
              <a:rPr lang="en-GB" altLang="en-US"/>
              <a:pPr>
                <a:defRPr/>
              </a:pPr>
              <a:t>‹#›</a:t>
            </a:fld>
            <a:endParaRPr lang="en-GB" altLang="en-US"/>
          </a:p>
        </p:txBody>
      </p:sp>
    </p:spTree>
    <p:extLst>
      <p:ext uri="{BB962C8B-B14F-4D97-AF65-F5344CB8AC3E}">
        <p14:creationId xmlns:p14="http://schemas.microsoft.com/office/powerpoint/2010/main" val="39160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F94671EC-64E2-4AFD-B525-CD2CF1FB5BFD}"/>
              </a:ext>
            </a:extLst>
          </p:cNvPr>
          <p:cNvSpPr>
            <a:spLocks noGrp="1" noChangeArrowheads="1"/>
          </p:cNvSpPr>
          <p:nvPr>
            <p:ph type="dt" sz="half" idx="10"/>
          </p:nvPr>
        </p:nvSpPr>
        <p:spPr/>
        <p:txBody>
          <a:bodyPr/>
          <a:lstStyle>
            <a:lvl1pPr>
              <a:defRPr/>
            </a:lvl1pPr>
          </a:lstStyle>
          <a:p>
            <a:pPr>
              <a:defRPr/>
            </a:pPr>
            <a:r>
              <a:rPr lang="en-US" altLang="en-US"/>
              <a:t>September 2022</a:t>
            </a:r>
            <a:endParaRPr lang="en-GB" altLang="en-US"/>
          </a:p>
        </p:txBody>
      </p:sp>
      <p:sp>
        <p:nvSpPr>
          <p:cNvPr id="6" name="Footer Placeholder 5">
            <a:extLst>
              <a:ext uri="{FF2B5EF4-FFF2-40B4-BE49-F238E27FC236}">
                <a16:creationId xmlns:a16="http://schemas.microsoft.com/office/drawing/2014/main" id="{32AECCDC-152A-4934-97B0-AC6ED6A933BB}"/>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a:t>
            </a:r>
          </a:p>
        </p:txBody>
      </p:sp>
      <p:sp>
        <p:nvSpPr>
          <p:cNvPr id="7" name="Slide Number Placeholder 6">
            <a:extLst>
              <a:ext uri="{FF2B5EF4-FFF2-40B4-BE49-F238E27FC236}">
                <a16:creationId xmlns:a16="http://schemas.microsoft.com/office/drawing/2014/main" id="{C11EFFC2-9D69-4191-AF36-168A39127C79}"/>
              </a:ext>
            </a:extLst>
          </p:cNvPr>
          <p:cNvSpPr>
            <a:spLocks noGrp="1" noChangeArrowheads="1"/>
          </p:cNvSpPr>
          <p:nvPr>
            <p:ph type="sldNum" sz="quarter" idx="12"/>
          </p:nvPr>
        </p:nvSpPr>
        <p:spPr/>
        <p:txBody>
          <a:bodyPr/>
          <a:lstStyle>
            <a:lvl1pPr>
              <a:defRPr/>
            </a:lvl1pPr>
          </a:lstStyle>
          <a:p>
            <a:pPr>
              <a:defRPr/>
            </a:pPr>
            <a:r>
              <a:rPr lang="en-GB" altLang="en-US"/>
              <a:t>Slide </a:t>
            </a:r>
            <a:fld id="{12F840D7-024E-4653-AFA7-60ED552D82B8}" type="slidenum">
              <a:rPr lang="en-GB" altLang="en-US"/>
              <a:pPr>
                <a:defRPr/>
              </a:pPr>
              <a:t>‹#›</a:t>
            </a:fld>
            <a:endParaRPr lang="en-GB" altLang="en-US"/>
          </a:p>
        </p:txBody>
      </p:sp>
    </p:spTree>
    <p:extLst>
      <p:ext uri="{BB962C8B-B14F-4D97-AF65-F5344CB8AC3E}">
        <p14:creationId xmlns:p14="http://schemas.microsoft.com/office/powerpoint/2010/main" val="1747135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0283C996-666C-4CDA-8E28-8FE98F636413}"/>
              </a:ext>
            </a:extLst>
          </p:cNvPr>
          <p:cNvSpPr>
            <a:spLocks noGrp="1" noChangeArrowheads="1"/>
          </p:cNvSpPr>
          <p:nvPr>
            <p:ph type="dt" sz="half" idx="10"/>
          </p:nvPr>
        </p:nvSpPr>
        <p:spPr/>
        <p:txBody>
          <a:bodyPr/>
          <a:lstStyle>
            <a:lvl1pPr>
              <a:defRPr/>
            </a:lvl1pPr>
          </a:lstStyle>
          <a:p>
            <a:pPr>
              <a:defRPr/>
            </a:pPr>
            <a:r>
              <a:rPr lang="en-US" altLang="en-US"/>
              <a:t>September 2022</a:t>
            </a:r>
            <a:endParaRPr lang="en-GB" altLang="en-US"/>
          </a:p>
        </p:txBody>
      </p:sp>
      <p:sp>
        <p:nvSpPr>
          <p:cNvPr id="6" name="Footer Placeholder 5">
            <a:extLst>
              <a:ext uri="{FF2B5EF4-FFF2-40B4-BE49-F238E27FC236}">
                <a16:creationId xmlns:a16="http://schemas.microsoft.com/office/drawing/2014/main" id="{1F8BFBCF-4A28-436E-B4E2-9F8A24B2AFF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a:t>
            </a:r>
          </a:p>
        </p:txBody>
      </p:sp>
      <p:sp>
        <p:nvSpPr>
          <p:cNvPr id="7" name="Slide Number Placeholder 6">
            <a:extLst>
              <a:ext uri="{FF2B5EF4-FFF2-40B4-BE49-F238E27FC236}">
                <a16:creationId xmlns:a16="http://schemas.microsoft.com/office/drawing/2014/main" id="{D25E9A10-9122-4DF6-934F-FE27C8E9DDF0}"/>
              </a:ext>
            </a:extLst>
          </p:cNvPr>
          <p:cNvSpPr>
            <a:spLocks noGrp="1" noChangeArrowheads="1"/>
          </p:cNvSpPr>
          <p:nvPr>
            <p:ph type="sldNum" sz="quarter" idx="12"/>
          </p:nvPr>
        </p:nvSpPr>
        <p:spPr/>
        <p:txBody>
          <a:bodyPr/>
          <a:lstStyle>
            <a:lvl1pPr>
              <a:defRPr/>
            </a:lvl1pPr>
          </a:lstStyle>
          <a:p>
            <a:pPr>
              <a:defRPr/>
            </a:pPr>
            <a:r>
              <a:rPr lang="en-GB" altLang="en-US"/>
              <a:t>Slide </a:t>
            </a:r>
            <a:fld id="{C2BF721C-17A9-4506-8341-59AC093A71F3}" type="slidenum">
              <a:rPr lang="en-GB" altLang="en-US"/>
              <a:pPr>
                <a:defRPr/>
              </a:pPr>
              <a:t>‹#›</a:t>
            </a:fld>
            <a:endParaRPr lang="en-GB" altLang="en-US"/>
          </a:p>
        </p:txBody>
      </p:sp>
    </p:spTree>
    <p:extLst>
      <p:ext uri="{BB962C8B-B14F-4D97-AF65-F5344CB8AC3E}">
        <p14:creationId xmlns:p14="http://schemas.microsoft.com/office/powerpoint/2010/main" val="1641512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4648E16-6CD0-443C-9B3E-841C3100682F}"/>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E7176AA4-0BA9-4071-AD64-5207EBAFCEB6}"/>
              </a:ext>
            </a:extLst>
          </p:cNvPr>
          <p:cNvSpPr>
            <a:spLocks noGrp="1" noChangeArrowheads="1"/>
          </p:cNvSpPr>
          <p:nvPr>
            <p:ph type="body" idx="1"/>
          </p:nvPr>
        </p:nvSpPr>
        <p:spPr bwMode="auto">
          <a:xfrm>
            <a:off x="912813" y="1989138"/>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8688"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spcBef>
                <a:spcPct val="0"/>
              </a:spcBef>
              <a:buFontTx/>
              <a:buNone/>
              <a:defRPr sz="1800" b="1"/>
            </a:lvl1pPr>
          </a:lstStyle>
          <a:p>
            <a:pPr>
              <a:defRPr/>
            </a:pPr>
            <a:r>
              <a:rPr lang="en-US" altLang="en-US"/>
              <a:t>September 2022</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9538828" y="6475413"/>
            <a:ext cx="185307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Rich Kennedy (Huawei)</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947C7220-C02C-4A77-A190-914EADC73986}"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7932673"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802.11-22/1398r0</a:t>
            </a:r>
          </a:p>
        </p:txBody>
      </p:sp>
      <p:sp>
        <p:nvSpPr>
          <p:cNvPr id="1032" name="Line 8">
            <a:extLst>
              <a:ext uri="{FF2B5EF4-FFF2-40B4-BE49-F238E27FC236}">
                <a16:creationId xmlns:a16="http://schemas.microsoft.com/office/drawing/2014/main" id="{6E8180E1-2FE1-479A-8675-C118557E3971}"/>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9144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2E39F446-D11E-4C4C-AF64-BB43D4FD025C}"/>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7014" r:id="rId1"/>
    <p:sldLayoutId id="2147487015" r:id="rId2"/>
    <p:sldLayoutId id="2147487016" r:id="rId3"/>
    <p:sldLayoutId id="2147487017" r:id="rId4"/>
    <p:sldLayoutId id="2147487018" r:id="rId5"/>
    <p:sldLayoutId id="2147487019" r:id="rId6"/>
    <p:sldLayoutId id="2147487020" r:id="rId7"/>
    <p:sldLayoutId id="2147487021" r:id="rId8"/>
    <p:sldLayoutId id="2147487022" r:id="rId9"/>
    <p:sldLayoutId id="2147487023" r:id="rId10"/>
    <p:sldLayoutId id="2147487024"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docdb.cept.org/download/2ca5fcbd-4090/attachments/2013_ERCRep025.pdf" TargetMode="External"/><Relationship Id="rId2" Type="http://schemas.openxmlformats.org/officeDocument/2006/relationships/hyperlink" Target="https://www.itu.int/pub/R-REG-RR" TargetMode="External"/><Relationship Id="rId1" Type="http://schemas.openxmlformats.org/officeDocument/2006/relationships/slideLayout" Target="../slideLayouts/slideLayout2.xml"/><Relationship Id="rId5" Type="http://schemas.openxmlformats.org/officeDocument/2006/relationships/hyperlink" Target="https://transition.fcc.gov/oet/spectrum/table/fcctable.docx" TargetMode="External"/><Relationship Id="rId4" Type="http://schemas.openxmlformats.org/officeDocument/2006/relationships/hyperlink" Target="https://efis.cept.org/view/search-general.do"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a:extLst>
              <a:ext uri="{FF2B5EF4-FFF2-40B4-BE49-F238E27FC236}">
                <a16:creationId xmlns:a16="http://schemas.microsoft.com/office/drawing/2014/main" id="{EB8D47FA-9379-4FE3-9170-9C2567C95305}"/>
              </a:ext>
            </a:extLst>
          </p:cNvPr>
          <p:cNvSpPr>
            <a:spLocks noGrp="1"/>
          </p:cNvSpPr>
          <p:nvPr>
            <p:ph type="ftr" sz="quarter" idx="11"/>
          </p:nvPr>
        </p:nvSpPr>
        <p:spPr>
          <a:xfrm>
            <a:off x="9885076" y="6475413"/>
            <a:ext cx="150682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Rich Kennedy (Huawei)</a:t>
            </a:r>
          </a:p>
        </p:txBody>
      </p:sp>
      <p:sp>
        <p:nvSpPr>
          <p:cNvPr id="15363" name="Slide Number Placeholder 5">
            <a:extLst>
              <a:ext uri="{FF2B5EF4-FFF2-40B4-BE49-F238E27FC236}">
                <a16:creationId xmlns:a16="http://schemas.microsoft.com/office/drawing/2014/main" id="{8E8CFAA6-1FA0-463F-B9B8-9821C8210C5D}"/>
              </a:ext>
            </a:extLst>
          </p:cNvPr>
          <p:cNvSpPr>
            <a:spLocks noGrp="1"/>
          </p:cNvSpPr>
          <p:nvPr>
            <p:ph type="sldNum" sz="quarter" idx="12"/>
          </p:nvPr>
        </p:nvSpPr>
        <p:spPr>
          <a:xfrm>
            <a:off x="59578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4E0BD71-6E2E-4B2B-8E7F-C2B4CAD04122}" type="slidenum">
              <a:rPr lang="en-GB" altLang="en-US" sz="1200" b="0" smtClean="0"/>
              <a:pPr>
                <a:spcBef>
                  <a:spcPct val="0"/>
                </a:spcBef>
                <a:buFontTx/>
                <a:buNone/>
              </a:pPr>
              <a:t>1</a:t>
            </a:fld>
            <a:endParaRPr lang="en-GB" altLang="en-US" sz="1200" b="0"/>
          </a:p>
        </p:txBody>
      </p:sp>
      <p:sp>
        <p:nvSpPr>
          <p:cNvPr id="15364" name="Rectangle 2">
            <a:extLst>
              <a:ext uri="{FF2B5EF4-FFF2-40B4-BE49-F238E27FC236}">
                <a16:creationId xmlns:a16="http://schemas.microsoft.com/office/drawing/2014/main" id="{4E8B2BB7-4429-43CC-96FE-B4AF112A9770}"/>
              </a:ext>
            </a:extLst>
          </p:cNvPr>
          <p:cNvSpPr>
            <a:spLocks noGrp="1" noChangeArrowheads="1"/>
          </p:cNvSpPr>
          <p:nvPr>
            <p:ph type="title"/>
          </p:nvPr>
        </p:nvSpPr>
        <p:spPr>
          <a:noFill/>
        </p:spPr>
        <p:txBody>
          <a:bodyPr/>
          <a:lstStyle/>
          <a:p>
            <a:r>
              <a:rPr lang="en-GB" altLang="en-US" dirty="0"/>
              <a:t>RR-TAG </a:t>
            </a:r>
            <a:r>
              <a:rPr lang="en-GB" altLang="en-US" dirty="0" err="1"/>
              <a:t>mmWave</a:t>
            </a:r>
            <a:r>
              <a:rPr lang="en-GB" altLang="en-US" dirty="0"/>
              <a:t> Spectrum Survey</a:t>
            </a:r>
          </a:p>
        </p:txBody>
      </p:sp>
      <p:sp>
        <p:nvSpPr>
          <p:cNvPr id="15365" name="Rectangle 4">
            <a:extLst>
              <a:ext uri="{FF2B5EF4-FFF2-40B4-BE49-F238E27FC236}">
                <a16:creationId xmlns:a16="http://schemas.microsoft.com/office/drawing/2014/main" id="{3466BA2A-8613-4051-B457-B39178A6B2CB}"/>
              </a:ext>
            </a:extLst>
          </p:cNvPr>
          <p:cNvSpPr>
            <a:spLocks noGrp="1" noChangeArrowheads="1"/>
          </p:cNvSpPr>
          <p:nvPr>
            <p:ph type="body" idx="1"/>
          </p:nvPr>
        </p:nvSpPr>
        <p:spPr>
          <a:xfrm>
            <a:off x="2208213" y="1557338"/>
            <a:ext cx="7772400" cy="381000"/>
          </a:xfrm>
          <a:noFill/>
        </p:spPr>
        <p:txBody>
          <a:bodyPr/>
          <a:lstStyle/>
          <a:p>
            <a:pPr algn="ctr">
              <a:buFontTx/>
              <a:buNone/>
            </a:pPr>
            <a:r>
              <a:rPr lang="en-GB" altLang="en-US" sz="2000" dirty="0"/>
              <a:t>Date:</a:t>
            </a:r>
            <a:r>
              <a:rPr lang="en-GB" altLang="en-US" sz="2000" b="0" dirty="0"/>
              <a:t> 2022-09-13</a:t>
            </a:r>
          </a:p>
        </p:txBody>
      </p:sp>
      <p:sp>
        <p:nvSpPr>
          <p:cNvPr id="15366" name="Rectangle 6">
            <a:extLst>
              <a:ext uri="{FF2B5EF4-FFF2-40B4-BE49-F238E27FC236}">
                <a16:creationId xmlns:a16="http://schemas.microsoft.com/office/drawing/2014/main" id="{C9C6A8D3-4ECD-4F1E-9815-52E4EF192C6A}"/>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15368" name="Object 5">
            <a:extLst>
              <a:ext uri="{FF2B5EF4-FFF2-40B4-BE49-F238E27FC236}">
                <a16:creationId xmlns:a16="http://schemas.microsoft.com/office/drawing/2014/main" id="{F5163E98-425C-4593-9D48-97ED102A4E30}"/>
              </a:ext>
            </a:extLst>
          </p:cNvPr>
          <p:cNvGraphicFramePr>
            <a:graphicFrameLocks noChangeAspect="1"/>
          </p:cNvGraphicFramePr>
          <p:nvPr>
            <p:extLst>
              <p:ext uri="{D42A27DB-BD31-4B8C-83A1-F6EECF244321}">
                <p14:modId xmlns:p14="http://schemas.microsoft.com/office/powerpoint/2010/main" val="4208974174"/>
              </p:ext>
            </p:extLst>
          </p:nvPr>
        </p:nvGraphicFramePr>
        <p:xfrm>
          <a:off x="1919288" y="2603500"/>
          <a:ext cx="8131175" cy="2333625"/>
        </p:xfrm>
        <a:graphic>
          <a:graphicData uri="http://schemas.openxmlformats.org/presentationml/2006/ole">
            <mc:AlternateContent xmlns:mc="http://schemas.openxmlformats.org/markup-compatibility/2006">
              <mc:Choice xmlns:v="urn:schemas-microsoft-com:vml" Requires="v">
                <p:oleObj name="Document" r:id="rId3" imgW="8127419" imgH="2337566" progId="Word.Document.8">
                  <p:embed/>
                </p:oleObj>
              </mc:Choice>
              <mc:Fallback>
                <p:oleObj name="Document" r:id="rId3" imgW="8127419" imgH="2337566" progId="Word.Document.8">
                  <p:embed/>
                  <p:pic>
                    <p:nvPicPr>
                      <p:cNvPr id="15368" name="Object 5">
                        <a:extLst>
                          <a:ext uri="{FF2B5EF4-FFF2-40B4-BE49-F238E27FC236}">
                            <a16:creationId xmlns:a16="http://schemas.microsoft.com/office/drawing/2014/main" id="{F5163E98-425C-4593-9D48-97ED102A4E30}"/>
                          </a:ext>
                        </a:extLst>
                      </p:cNvPr>
                      <p:cNvPicPr>
                        <a:picLocks noChangeAspect="1" noChangeArrowheads="1"/>
                      </p:cNvPicPr>
                      <p:nvPr/>
                    </p:nvPicPr>
                    <p:blipFill>
                      <a:blip r:embed="rId4"/>
                      <a:srcRect/>
                      <a:stretch>
                        <a:fillRect/>
                      </a:stretch>
                    </p:blipFill>
                    <p:spPr bwMode="auto">
                      <a:xfrm>
                        <a:off x="1919288" y="2603500"/>
                        <a:ext cx="8131175" cy="233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Date Placeholder 1">
            <a:extLst>
              <a:ext uri="{FF2B5EF4-FFF2-40B4-BE49-F238E27FC236}">
                <a16:creationId xmlns:a16="http://schemas.microsoft.com/office/drawing/2014/main" id="{494DD183-1EDE-CAF6-EC27-7E34A3605713}"/>
              </a:ext>
            </a:extLst>
          </p:cNvPr>
          <p:cNvSpPr>
            <a:spLocks noGrp="1"/>
          </p:cNvSpPr>
          <p:nvPr>
            <p:ph type="dt" sz="half" idx="10"/>
          </p:nvPr>
        </p:nvSpPr>
        <p:spPr/>
        <p:txBody>
          <a:bodyPr/>
          <a:lstStyle/>
          <a:p>
            <a:pPr>
              <a:defRPr/>
            </a:pPr>
            <a:r>
              <a:rPr lang="en-US" altLang="en-US" dirty="0"/>
              <a:t>September 2022</a:t>
            </a:r>
            <a:endParaRPr lang="en-GB"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2</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en-GB" altLang="en-US"/>
              <a:t>Abstract</a:t>
            </a:r>
          </a:p>
        </p:txBody>
      </p:sp>
      <p:sp>
        <p:nvSpPr>
          <p:cNvPr id="17412" name="Rectangle 3">
            <a:extLst>
              <a:ext uri="{FF2B5EF4-FFF2-40B4-BE49-F238E27FC236}">
                <a16:creationId xmlns:a16="http://schemas.microsoft.com/office/drawing/2014/main" id="{296EDD78-84C3-4E11-A20D-1A09A5B2EE44}"/>
              </a:ext>
            </a:extLst>
          </p:cNvPr>
          <p:cNvSpPr>
            <a:spLocks noGrp="1" noChangeArrowheads="1"/>
          </p:cNvSpPr>
          <p:nvPr>
            <p:ph type="body" idx="4294967295"/>
          </p:nvPr>
        </p:nvSpPr>
        <p:spPr>
          <a:noFill/>
        </p:spPr>
        <p:txBody>
          <a:bodyPr/>
          <a:lstStyle/>
          <a:p>
            <a:pPr algn="ctr">
              <a:buFontTx/>
              <a:buNone/>
            </a:pPr>
            <a:r>
              <a:rPr lang="en-GB" altLang="en-US" sz="3200" dirty="0"/>
              <a:t>   IEEE 802.11 is considering </a:t>
            </a:r>
            <a:r>
              <a:rPr lang="en-GB" altLang="en-US" sz="3200" dirty="0" err="1"/>
              <a:t>mmWave</a:t>
            </a:r>
            <a:r>
              <a:rPr lang="en-GB" altLang="en-US" sz="3200" dirty="0"/>
              <a:t> bands for the UHR project to supplement the bands currently in use. IEEE 802.18, the Radio Regulatory Technical Advisory Group has experts and experience in spectrum use. This presentation is an introduction to what this group will be doing, and what it plans to deliver to the UHR SG/TG. This information will also be useful for other IEEE wireless groups, specifically 802.15.</a:t>
            </a:r>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Rich Kennedy (Huawei)</a:t>
            </a:r>
          </a:p>
        </p:txBody>
      </p:sp>
      <p:sp>
        <p:nvSpPr>
          <p:cNvPr id="2" name="Date Placeholder 1">
            <a:extLst>
              <a:ext uri="{FF2B5EF4-FFF2-40B4-BE49-F238E27FC236}">
                <a16:creationId xmlns:a16="http://schemas.microsoft.com/office/drawing/2014/main" id="{DE2ACAFB-4D27-A674-6E7E-3C31AD20F15C}"/>
              </a:ext>
            </a:extLst>
          </p:cNvPr>
          <p:cNvSpPr>
            <a:spLocks noGrp="1"/>
          </p:cNvSpPr>
          <p:nvPr>
            <p:ph type="dt" sz="half" idx="10"/>
          </p:nvPr>
        </p:nvSpPr>
        <p:spPr/>
        <p:txBody>
          <a:bodyPr/>
          <a:lstStyle/>
          <a:p>
            <a:pPr>
              <a:defRPr/>
            </a:pPr>
            <a:r>
              <a:rPr lang="en-US" altLang="en-US" dirty="0"/>
              <a:t>September 2022</a:t>
            </a:r>
            <a:endParaRPr lang="en-GB"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a:extLst>
              <a:ext uri="{FF2B5EF4-FFF2-40B4-BE49-F238E27FC236}">
                <a16:creationId xmlns:a16="http://schemas.microsoft.com/office/drawing/2014/main" id="{5DA5559F-6D90-4CC5-96DE-A9E95DF4F518}"/>
              </a:ext>
            </a:extLst>
          </p:cNvPr>
          <p:cNvSpPr>
            <a:spLocks noGrp="1"/>
          </p:cNvSpPr>
          <p:nvPr>
            <p:ph type="title"/>
          </p:nvPr>
        </p:nvSpPr>
        <p:spPr/>
        <p:txBody>
          <a:bodyPr/>
          <a:lstStyle/>
          <a:p>
            <a:r>
              <a:rPr lang="en-US" altLang="en-US" dirty="0"/>
              <a:t>The Bands Being Studies (and Why)</a:t>
            </a:r>
          </a:p>
        </p:txBody>
      </p:sp>
      <p:sp>
        <p:nvSpPr>
          <p:cNvPr id="61442" name="Content Placeholder 2">
            <a:extLst>
              <a:ext uri="{FF2B5EF4-FFF2-40B4-BE49-F238E27FC236}">
                <a16:creationId xmlns:a16="http://schemas.microsoft.com/office/drawing/2014/main" id="{9A0E4AE1-1B7D-4621-BCED-4F52DEEA30C3}"/>
              </a:ext>
            </a:extLst>
          </p:cNvPr>
          <p:cNvSpPr>
            <a:spLocks noGrp="1"/>
          </p:cNvSpPr>
          <p:nvPr>
            <p:ph idx="1"/>
          </p:nvPr>
        </p:nvSpPr>
        <p:spPr/>
        <p:txBody>
          <a:bodyPr/>
          <a:lstStyle/>
          <a:p>
            <a:r>
              <a:rPr lang="en-US" altLang="en-US" dirty="0"/>
              <a:t>45 GHz band</a:t>
            </a:r>
          </a:p>
          <a:p>
            <a:pPr lvl="1"/>
            <a:r>
              <a:rPr lang="en-US" altLang="en-US" dirty="0"/>
              <a:t>Potentially 5.5 GHz available (42.5 – 48 GHz)</a:t>
            </a:r>
          </a:p>
          <a:p>
            <a:pPr lvl="1"/>
            <a:r>
              <a:rPr lang="en-US" altLang="en-US" dirty="0"/>
              <a:t>Preferred in China over 60 GHz</a:t>
            </a:r>
          </a:p>
          <a:p>
            <a:pPr lvl="1"/>
            <a:r>
              <a:rPr lang="en-US" altLang="en-US" dirty="0"/>
              <a:t>Europe has an SRD standard encompassing the band (EN 305 550-1)</a:t>
            </a:r>
          </a:p>
          <a:p>
            <a:r>
              <a:rPr lang="en-US" altLang="en-US" dirty="0"/>
              <a:t>60 GHz band</a:t>
            </a:r>
          </a:p>
          <a:p>
            <a:pPr lvl="1"/>
            <a:r>
              <a:rPr lang="en-US" altLang="en-US" dirty="0"/>
              <a:t>Potentially 14 GHz available (57 – 71 GHz)</a:t>
            </a:r>
          </a:p>
          <a:p>
            <a:pPr lvl="1"/>
            <a:r>
              <a:rPr lang="en-US" altLang="en-US" dirty="0"/>
              <a:t>IEEE 802.11 has long experience with this band</a:t>
            </a:r>
          </a:p>
          <a:p>
            <a:pPr lvl="1"/>
            <a:r>
              <a:rPr lang="en-US" altLang="en-US" dirty="0"/>
              <a:t>ETSI has a standard that could be modified to support UHR (EN 303 753)</a:t>
            </a:r>
          </a:p>
          <a:p>
            <a:pPr lvl="1"/>
            <a:endParaRPr lang="en-US" altLang="en-US" dirty="0"/>
          </a:p>
          <a:p>
            <a:pPr lvl="2"/>
            <a:endParaRPr lang="en-US" altLang="en-US" b="0" dirty="0"/>
          </a:p>
        </p:txBody>
      </p:sp>
      <p:sp>
        <p:nvSpPr>
          <p:cNvPr id="16389" name="Footer Placeholder 4">
            <a:extLst>
              <a:ext uri="{FF2B5EF4-FFF2-40B4-BE49-F238E27FC236}">
                <a16:creationId xmlns:a16="http://schemas.microsoft.com/office/drawing/2014/main" id="{AB76FE4A-5070-4C8C-8ABA-91A5C0AB5221}"/>
              </a:ext>
            </a:extLst>
          </p:cNvPr>
          <p:cNvSpPr>
            <a:spLocks noGrp="1"/>
          </p:cNvSpPr>
          <p:nvPr>
            <p:ph type="ftr" sz="quarter" idx="11"/>
          </p:nvPr>
        </p:nvSpPr>
        <p:spPr>
          <a:xfrm>
            <a:off x="9885077" y="6475413"/>
            <a:ext cx="1506823" cy="184666"/>
          </a:xfrm>
        </p:spPr>
        <p:txBody>
          <a:bodyPr/>
          <a:lstStyle/>
          <a:p>
            <a:pPr>
              <a:defRPr/>
            </a:pPr>
            <a:r>
              <a:rPr lang="en-US"/>
              <a:t>Rich Kennedy (Huawei)</a:t>
            </a:r>
            <a:endParaRPr lang="en-US" dirty="0"/>
          </a:p>
        </p:txBody>
      </p:sp>
      <p:sp>
        <p:nvSpPr>
          <p:cNvPr id="61445" name="Slide Number Placeholder 5">
            <a:extLst>
              <a:ext uri="{FF2B5EF4-FFF2-40B4-BE49-F238E27FC236}">
                <a16:creationId xmlns:a16="http://schemas.microsoft.com/office/drawing/2014/main" id="{2789DD9D-F2BE-4231-9867-2B89CB841DE0}"/>
              </a:ext>
            </a:extLst>
          </p:cNvPr>
          <p:cNvSpPr>
            <a:spLocks noGrp="1"/>
          </p:cNvSpPr>
          <p:nvPr>
            <p:ph type="sldNum" sz="quarter" idx="12"/>
          </p:nvPr>
        </p:nvSpPr>
        <p:spPr>
          <a:xfrm>
            <a:off x="5891923"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0EE1FBE-B006-4AB0-AC11-4E5E0A6AB5D9}" type="slidenum">
              <a:rPr lang="en-US" altLang="en-US"/>
              <a:pPr/>
              <a:t>3</a:t>
            </a:fld>
            <a:endParaRPr lang="en-US" altLang="en-US"/>
          </a:p>
        </p:txBody>
      </p:sp>
      <p:sp>
        <p:nvSpPr>
          <p:cNvPr id="2" name="Date Placeholder 1">
            <a:extLst>
              <a:ext uri="{FF2B5EF4-FFF2-40B4-BE49-F238E27FC236}">
                <a16:creationId xmlns:a16="http://schemas.microsoft.com/office/drawing/2014/main" id="{F1FD619F-518F-4CF7-FCD6-94CDDF614103}"/>
              </a:ext>
            </a:extLst>
          </p:cNvPr>
          <p:cNvSpPr>
            <a:spLocks noGrp="1"/>
          </p:cNvSpPr>
          <p:nvPr>
            <p:ph type="dt" sz="half" idx="10"/>
          </p:nvPr>
        </p:nvSpPr>
        <p:spPr/>
        <p:txBody>
          <a:bodyPr/>
          <a:lstStyle/>
          <a:p>
            <a:pPr>
              <a:defRPr/>
            </a:pPr>
            <a:r>
              <a:rPr lang="en-US" altLang="en-US" dirty="0"/>
              <a:t>September 2022</a:t>
            </a:r>
            <a:endParaRPr lang="en-GB" altLang="en-US" dirty="0"/>
          </a:p>
        </p:txBody>
      </p:sp>
    </p:spTree>
    <p:extLst>
      <p:ext uri="{BB962C8B-B14F-4D97-AF65-F5344CB8AC3E}">
        <p14:creationId xmlns:p14="http://schemas.microsoft.com/office/powerpoint/2010/main" val="2234148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a:extLst>
              <a:ext uri="{FF2B5EF4-FFF2-40B4-BE49-F238E27FC236}">
                <a16:creationId xmlns:a16="http://schemas.microsoft.com/office/drawing/2014/main" id="{5DA5559F-6D90-4CC5-96DE-A9E95DF4F518}"/>
              </a:ext>
            </a:extLst>
          </p:cNvPr>
          <p:cNvSpPr>
            <a:spLocks noGrp="1"/>
          </p:cNvSpPr>
          <p:nvPr>
            <p:ph type="title"/>
          </p:nvPr>
        </p:nvSpPr>
        <p:spPr/>
        <p:txBody>
          <a:bodyPr/>
          <a:lstStyle/>
          <a:p>
            <a:r>
              <a:rPr lang="en-US" altLang="en-US" dirty="0"/>
              <a:t>Parallel Project For Information Only</a:t>
            </a:r>
          </a:p>
        </p:txBody>
      </p:sp>
      <p:sp>
        <p:nvSpPr>
          <p:cNvPr id="61442" name="Content Placeholder 2">
            <a:extLst>
              <a:ext uri="{FF2B5EF4-FFF2-40B4-BE49-F238E27FC236}">
                <a16:creationId xmlns:a16="http://schemas.microsoft.com/office/drawing/2014/main" id="{9A0E4AE1-1B7D-4621-BCED-4F52DEEA30C3}"/>
              </a:ext>
            </a:extLst>
          </p:cNvPr>
          <p:cNvSpPr>
            <a:spLocks noGrp="1"/>
          </p:cNvSpPr>
          <p:nvPr>
            <p:ph idx="1"/>
          </p:nvPr>
        </p:nvSpPr>
        <p:spPr/>
        <p:txBody>
          <a:bodyPr/>
          <a:lstStyle/>
          <a:p>
            <a:r>
              <a:rPr lang="en-US" altLang="en-US" dirty="0"/>
              <a:t>Work will be conducted independent of the UHR SG/TG</a:t>
            </a:r>
          </a:p>
          <a:p>
            <a:r>
              <a:rPr lang="en-US" altLang="en-US" dirty="0"/>
              <a:t>The group will provide updates either periodically or upon request</a:t>
            </a:r>
          </a:p>
          <a:p>
            <a:r>
              <a:rPr lang="en-US" altLang="en-US" dirty="0"/>
              <a:t>Once the SG/TG makes a spectrum determination, this group will shift its focus to support</a:t>
            </a:r>
          </a:p>
          <a:p>
            <a:endParaRPr lang="en-US" altLang="en-US" b="0" dirty="0"/>
          </a:p>
        </p:txBody>
      </p:sp>
      <p:sp>
        <p:nvSpPr>
          <p:cNvPr id="16389" name="Footer Placeholder 4">
            <a:extLst>
              <a:ext uri="{FF2B5EF4-FFF2-40B4-BE49-F238E27FC236}">
                <a16:creationId xmlns:a16="http://schemas.microsoft.com/office/drawing/2014/main" id="{AB76FE4A-5070-4C8C-8ABA-91A5C0AB5221}"/>
              </a:ext>
            </a:extLst>
          </p:cNvPr>
          <p:cNvSpPr>
            <a:spLocks noGrp="1"/>
          </p:cNvSpPr>
          <p:nvPr>
            <p:ph type="ftr" sz="quarter" idx="11"/>
          </p:nvPr>
        </p:nvSpPr>
        <p:spPr>
          <a:xfrm>
            <a:off x="9885077" y="6475413"/>
            <a:ext cx="1506823" cy="184666"/>
          </a:xfrm>
        </p:spPr>
        <p:txBody>
          <a:bodyPr/>
          <a:lstStyle/>
          <a:p>
            <a:pPr>
              <a:defRPr/>
            </a:pPr>
            <a:r>
              <a:rPr lang="en-US"/>
              <a:t>Rich Kennedy (Huawei)</a:t>
            </a:r>
            <a:endParaRPr lang="en-US" dirty="0"/>
          </a:p>
        </p:txBody>
      </p:sp>
      <p:sp>
        <p:nvSpPr>
          <p:cNvPr id="61445" name="Slide Number Placeholder 5">
            <a:extLst>
              <a:ext uri="{FF2B5EF4-FFF2-40B4-BE49-F238E27FC236}">
                <a16:creationId xmlns:a16="http://schemas.microsoft.com/office/drawing/2014/main" id="{2789DD9D-F2BE-4231-9867-2B89CB841DE0}"/>
              </a:ext>
            </a:extLst>
          </p:cNvPr>
          <p:cNvSpPr>
            <a:spLocks noGrp="1"/>
          </p:cNvSpPr>
          <p:nvPr>
            <p:ph type="sldNum" sz="quarter" idx="12"/>
          </p:nvPr>
        </p:nvSpPr>
        <p:spPr>
          <a:xfrm>
            <a:off x="5891923"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0EE1FBE-B006-4AB0-AC11-4E5E0A6AB5D9}" type="slidenum">
              <a:rPr lang="en-US" altLang="en-US"/>
              <a:pPr/>
              <a:t>4</a:t>
            </a:fld>
            <a:endParaRPr lang="en-US" altLang="en-US"/>
          </a:p>
        </p:txBody>
      </p:sp>
      <p:sp>
        <p:nvSpPr>
          <p:cNvPr id="2" name="Date Placeholder 1">
            <a:extLst>
              <a:ext uri="{FF2B5EF4-FFF2-40B4-BE49-F238E27FC236}">
                <a16:creationId xmlns:a16="http://schemas.microsoft.com/office/drawing/2014/main" id="{DE7583A5-D1F2-4899-EF1C-C0695170C57C}"/>
              </a:ext>
            </a:extLst>
          </p:cNvPr>
          <p:cNvSpPr>
            <a:spLocks noGrp="1"/>
          </p:cNvSpPr>
          <p:nvPr>
            <p:ph type="dt" sz="half" idx="10"/>
          </p:nvPr>
        </p:nvSpPr>
        <p:spPr/>
        <p:txBody>
          <a:bodyPr/>
          <a:lstStyle/>
          <a:p>
            <a:pPr>
              <a:defRPr/>
            </a:pPr>
            <a:r>
              <a:rPr lang="en-US" altLang="en-US" dirty="0"/>
              <a:t>September 2022</a:t>
            </a:r>
            <a:endParaRPr lang="en-GB" altLang="en-US" dirty="0"/>
          </a:p>
        </p:txBody>
      </p:sp>
    </p:spTree>
    <p:extLst>
      <p:ext uri="{BB962C8B-B14F-4D97-AF65-F5344CB8AC3E}">
        <p14:creationId xmlns:p14="http://schemas.microsoft.com/office/powerpoint/2010/main" val="3706966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a:extLst>
              <a:ext uri="{FF2B5EF4-FFF2-40B4-BE49-F238E27FC236}">
                <a16:creationId xmlns:a16="http://schemas.microsoft.com/office/drawing/2014/main" id="{5DA5559F-6D90-4CC5-96DE-A9E95DF4F518}"/>
              </a:ext>
            </a:extLst>
          </p:cNvPr>
          <p:cNvSpPr>
            <a:spLocks noGrp="1"/>
          </p:cNvSpPr>
          <p:nvPr>
            <p:ph type="title"/>
          </p:nvPr>
        </p:nvSpPr>
        <p:spPr/>
        <p:txBody>
          <a:bodyPr/>
          <a:lstStyle/>
          <a:p>
            <a:r>
              <a:rPr lang="en-US" altLang="en-US" dirty="0"/>
              <a:t>The Art of Spectrum Complexity</a:t>
            </a:r>
          </a:p>
        </p:txBody>
      </p:sp>
      <p:sp>
        <p:nvSpPr>
          <p:cNvPr id="16389" name="Footer Placeholder 4">
            <a:extLst>
              <a:ext uri="{FF2B5EF4-FFF2-40B4-BE49-F238E27FC236}">
                <a16:creationId xmlns:a16="http://schemas.microsoft.com/office/drawing/2014/main" id="{AB76FE4A-5070-4C8C-8ABA-91A5C0AB5221}"/>
              </a:ext>
            </a:extLst>
          </p:cNvPr>
          <p:cNvSpPr>
            <a:spLocks noGrp="1"/>
          </p:cNvSpPr>
          <p:nvPr>
            <p:ph type="ftr" sz="quarter" idx="11"/>
          </p:nvPr>
        </p:nvSpPr>
        <p:spPr>
          <a:xfrm>
            <a:off x="9885077" y="6475413"/>
            <a:ext cx="1506823" cy="184666"/>
          </a:xfrm>
        </p:spPr>
        <p:txBody>
          <a:bodyPr/>
          <a:lstStyle/>
          <a:p>
            <a:pPr>
              <a:defRPr/>
            </a:pPr>
            <a:r>
              <a:rPr lang="en-US"/>
              <a:t>Rich Kennedy (Huawei)</a:t>
            </a:r>
            <a:endParaRPr lang="en-US" dirty="0"/>
          </a:p>
        </p:txBody>
      </p:sp>
      <p:sp>
        <p:nvSpPr>
          <p:cNvPr id="61445" name="Slide Number Placeholder 5">
            <a:extLst>
              <a:ext uri="{FF2B5EF4-FFF2-40B4-BE49-F238E27FC236}">
                <a16:creationId xmlns:a16="http://schemas.microsoft.com/office/drawing/2014/main" id="{2789DD9D-F2BE-4231-9867-2B89CB841DE0}"/>
              </a:ext>
            </a:extLst>
          </p:cNvPr>
          <p:cNvSpPr>
            <a:spLocks noGrp="1"/>
          </p:cNvSpPr>
          <p:nvPr>
            <p:ph type="sldNum" sz="quarter" idx="12"/>
          </p:nvPr>
        </p:nvSpPr>
        <p:spPr>
          <a:xfrm>
            <a:off x="5891923"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0EE1FBE-B006-4AB0-AC11-4E5E0A6AB5D9}" type="slidenum">
              <a:rPr lang="en-US" altLang="en-US"/>
              <a:pPr/>
              <a:t>5</a:t>
            </a:fld>
            <a:endParaRPr lang="en-US" altLang="en-US"/>
          </a:p>
        </p:txBody>
      </p:sp>
      <p:pic>
        <p:nvPicPr>
          <p:cNvPr id="4" name="Content Placeholder 3">
            <a:extLst>
              <a:ext uri="{FF2B5EF4-FFF2-40B4-BE49-F238E27FC236}">
                <a16:creationId xmlns:a16="http://schemas.microsoft.com/office/drawing/2014/main" id="{04E7A23C-489F-4D08-BF86-B9B0C9F910C8}"/>
              </a:ext>
            </a:extLst>
          </p:cNvPr>
          <p:cNvPicPr>
            <a:picLocks noGrp="1" noChangeAspect="1"/>
          </p:cNvPicPr>
          <p:nvPr>
            <p:ph idx="1"/>
          </p:nvPr>
        </p:nvPicPr>
        <p:blipFill>
          <a:blip r:embed="rId3"/>
          <a:stretch>
            <a:fillRect/>
          </a:stretch>
        </p:blipFill>
        <p:spPr>
          <a:xfrm>
            <a:off x="2060873" y="1523930"/>
            <a:ext cx="7821525" cy="4951483"/>
          </a:xfrm>
        </p:spPr>
      </p:pic>
      <p:sp>
        <p:nvSpPr>
          <p:cNvPr id="2" name="Date Placeholder 1">
            <a:extLst>
              <a:ext uri="{FF2B5EF4-FFF2-40B4-BE49-F238E27FC236}">
                <a16:creationId xmlns:a16="http://schemas.microsoft.com/office/drawing/2014/main" id="{B424C12D-C83C-EE8E-E0DF-63EC59A3196B}"/>
              </a:ext>
            </a:extLst>
          </p:cNvPr>
          <p:cNvSpPr>
            <a:spLocks noGrp="1"/>
          </p:cNvSpPr>
          <p:nvPr>
            <p:ph type="dt" sz="half" idx="10"/>
          </p:nvPr>
        </p:nvSpPr>
        <p:spPr/>
        <p:txBody>
          <a:bodyPr/>
          <a:lstStyle/>
          <a:p>
            <a:pPr>
              <a:defRPr/>
            </a:pPr>
            <a:r>
              <a:rPr lang="en-US" altLang="en-US"/>
              <a:t>September 2022</a:t>
            </a:r>
            <a:endParaRPr lang="en-GB" altLang="en-US" dirty="0"/>
          </a:p>
        </p:txBody>
      </p:sp>
      <p:cxnSp>
        <p:nvCxnSpPr>
          <p:cNvPr id="5" name="Straight Connector 4">
            <a:extLst>
              <a:ext uri="{FF2B5EF4-FFF2-40B4-BE49-F238E27FC236}">
                <a16:creationId xmlns:a16="http://schemas.microsoft.com/office/drawing/2014/main" id="{E4444D36-2801-ADFD-8863-268F01D79C16}"/>
              </a:ext>
            </a:extLst>
          </p:cNvPr>
          <p:cNvCxnSpPr/>
          <p:nvPr/>
        </p:nvCxnSpPr>
        <p:spPr bwMode="auto">
          <a:xfrm flipV="1">
            <a:off x="6168008" y="4725144"/>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 name="Straight Connector 6">
            <a:extLst>
              <a:ext uri="{FF2B5EF4-FFF2-40B4-BE49-F238E27FC236}">
                <a16:creationId xmlns:a16="http://schemas.microsoft.com/office/drawing/2014/main" id="{440391B3-E9C9-510F-A8CC-D9072CA8806E}"/>
              </a:ext>
            </a:extLst>
          </p:cNvPr>
          <p:cNvCxnSpPr/>
          <p:nvPr/>
        </p:nvCxnSpPr>
        <p:spPr bwMode="auto">
          <a:xfrm flipV="1">
            <a:off x="6312024" y="4725144"/>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 name="Straight Connector 8">
            <a:extLst>
              <a:ext uri="{FF2B5EF4-FFF2-40B4-BE49-F238E27FC236}">
                <a16:creationId xmlns:a16="http://schemas.microsoft.com/office/drawing/2014/main" id="{F6A3782F-6A1A-0F1B-CFDC-3F5A7D2DD203}"/>
              </a:ext>
            </a:extLst>
          </p:cNvPr>
          <p:cNvCxnSpPr/>
          <p:nvPr/>
        </p:nvCxnSpPr>
        <p:spPr bwMode="auto">
          <a:xfrm flipV="1">
            <a:off x="5087888" y="5445224"/>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 name="Straight Connector 11">
            <a:extLst>
              <a:ext uri="{FF2B5EF4-FFF2-40B4-BE49-F238E27FC236}">
                <a16:creationId xmlns:a16="http://schemas.microsoft.com/office/drawing/2014/main" id="{386426B2-7F53-7FFA-6F3B-8D4B9ED7B1BF}"/>
              </a:ext>
            </a:extLst>
          </p:cNvPr>
          <p:cNvCxnSpPr/>
          <p:nvPr/>
        </p:nvCxnSpPr>
        <p:spPr bwMode="auto">
          <a:xfrm flipV="1">
            <a:off x="5303912" y="5445224"/>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Straight Connector 13">
            <a:extLst>
              <a:ext uri="{FF2B5EF4-FFF2-40B4-BE49-F238E27FC236}">
                <a16:creationId xmlns:a16="http://schemas.microsoft.com/office/drawing/2014/main" id="{6D4A90E6-AEA1-4EC5-E21D-7E41CB7E44B3}"/>
              </a:ext>
            </a:extLst>
          </p:cNvPr>
          <p:cNvCxnSpPr/>
          <p:nvPr/>
        </p:nvCxnSpPr>
        <p:spPr bwMode="auto">
          <a:xfrm flipV="1">
            <a:off x="5735960" y="5445224"/>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Straight Connector 15">
            <a:extLst>
              <a:ext uri="{FF2B5EF4-FFF2-40B4-BE49-F238E27FC236}">
                <a16:creationId xmlns:a16="http://schemas.microsoft.com/office/drawing/2014/main" id="{CACEDED4-508D-7B79-8BE5-8E66041093B8}"/>
              </a:ext>
            </a:extLst>
          </p:cNvPr>
          <p:cNvCxnSpPr/>
          <p:nvPr/>
        </p:nvCxnSpPr>
        <p:spPr bwMode="auto">
          <a:xfrm flipV="1">
            <a:off x="6168008" y="5445224"/>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7" name="TextBox 16">
            <a:extLst>
              <a:ext uri="{FF2B5EF4-FFF2-40B4-BE49-F238E27FC236}">
                <a16:creationId xmlns:a16="http://schemas.microsoft.com/office/drawing/2014/main" id="{83202E25-7FD4-65A9-6BE6-2498AD35588F}"/>
              </a:ext>
            </a:extLst>
          </p:cNvPr>
          <p:cNvSpPr txBox="1"/>
          <p:nvPr/>
        </p:nvSpPr>
        <p:spPr>
          <a:xfrm>
            <a:off x="6240016" y="4653136"/>
            <a:ext cx="432045" cy="215444"/>
          </a:xfrm>
          <a:prstGeom prst="rect">
            <a:avLst/>
          </a:prstGeom>
          <a:noFill/>
        </p:spPr>
        <p:txBody>
          <a:bodyPr wrap="square" rtlCol="0">
            <a:spAutoFit/>
          </a:bodyPr>
          <a:lstStyle/>
          <a:p>
            <a:r>
              <a:rPr lang="en-US" sz="800" dirty="0"/>
              <a:t>6GHz</a:t>
            </a:r>
          </a:p>
        </p:txBody>
      </p:sp>
      <p:sp>
        <p:nvSpPr>
          <p:cNvPr id="18" name="TextBox 17">
            <a:extLst>
              <a:ext uri="{FF2B5EF4-FFF2-40B4-BE49-F238E27FC236}">
                <a16:creationId xmlns:a16="http://schemas.microsoft.com/office/drawing/2014/main" id="{ED13A1F7-430C-FBAD-0C3B-9434A428902A}"/>
              </a:ext>
            </a:extLst>
          </p:cNvPr>
          <p:cNvSpPr txBox="1"/>
          <p:nvPr/>
        </p:nvSpPr>
        <p:spPr>
          <a:xfrm>
            <a:off x="4655840" y="5373216"/>
            <a:ext cx="504056" cy="215444"/>
          </a:xfrm>
          <a:prstGeom prst="rect">
            <a:avLst/>
          </a:prstGeom>
          <a:noFill/>
        </p:spPr>
        <p:txBody>
          <a:bodyPr wrap="square" rtlCol="0">
            <a:spAutoFit/>
          </a:bodyPr>
          <a:lstStyle/>
          <a:p>
            <a:r>
              <a:rPr lang="en-US" sz="800" dirty="0"/>
              <a:t>45GHz</a:t>
            </a:r>
          </a:p>
        </p:txBody>
      </p:sp>
      <p:sp>
        <p:nvSpPr>
          <p:cNvPr id="20" name="TextBox 19">
            <a:extLst>
              <a:ext uri="{FF2B5EF4-FFF2-40B4-BE49-F238E27FC236}">
                <a16:creationId xmlns:a16="http://schemas.microsoft.com/office/drawing/2014/main" id="{7E39C184-B580-8B0F-9746-4FA23FD8B62B}"/>
              </a:ext>
            </a:extLst>
          </p:cNvPr>
          <p:cNvSpPr txBox="1"/>
          <p:nvPr/>
        </p:nvSpPr>
        <p:spPr>
          <a:xfrm>
            <a:off x="6168008" y="5373216"/>
            <a:ext cx="504056" cy="215444"/>
          </a:xfrm>
          <a:prstGeom prst="rect">
            <a:avLst/>
          </a:prstGeom>
          <a:noFill/>
        </p:spPr>
        <p:txBody>
          <a:bodyPr wrap="square" rtlCol="0">
            <a:spAutoFit/>
          </a:bodyPr>
          <a:lstStyle/>
          <a:p>
            <a:r>
              <a:rPr lang="en-US" sz="800" dirty="0"/>
              <a:t>60GHz</a:t>
            </a:r>
          </a:p>
        </p:txBody>
      </p:sp>
      <p:sp>
        <p:nvSpPr>
          <p:cNvPr id="32" name="TextBox 31">
            <a:extLst>
              <a:ext uri="{FF2B5EF4-FFF2-40B4-BE49-F238E27FC236}">
                <a16:creationId xmlns:a16="http://schemas.microsoft.com/office/drawing/2014/main" id="{E337AD07-27AC-E5B1-1707-673188DB3690}"/>
              </a:ext>
            </a:extLst>
          </p:cNvPr>
          <p:cNvSpPr txBox="1"/>
          <p:nvPr/>
        </p:nvSpPr>
        <p:spPr>
          <a:xfrm>
            <a:off x="6456040" y="5517232"/>
            <a:ext cx="184731" cy="276999"/>
          </a:xfrm>
          <a:prstGeom prst="rect">
            <a:avLst/>
          </a:prstGeom>
          <a:noFill/>
        </p:spPr>
        <p:txBody>
          <a:bodyPr wrap="none" rtlCol="0">
            <a:spAutoFit/>
          </a:bodyPr>
          <a:lstStyle/>
          <a:p>
            <a:endParaRPr lang="en-US" dirty="0"/>
          </a:p>
        </p:txBody>
      </p:sp>
      <p:sp>
        <p:nvSpPr>
          <p:cNvPr id="36" name="Rectangle 35">
            <a:extLst>
              <a:ext uri="{FF2B5EF4-FFF2-40B4-BE49-F238E27FC236}">
                <a16:creationId xmlns:a16="http://schemas.microsoft.com/office/drawing/2014/main" id="{383A827E-8BDF-28E0-849F-2F112383E3C9}"/>
              </a:ext>
            </a:extLst>
          </p:cNvPr>
          <p:cNvSpPr/>
          <p:nvPr/>
        </p:nvSpPr>
        <p:spPr bwMode="auto">
          <a:xfrm>
            <a:off x="5087888" y="5445224"/>
            <a:ext cx="216024" cy="7200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7" name="Rectangle 36">
            <a:extLst>
              <a:ext uri="{FF2B5EF4-FFF2-40B4-BE49-F238E27FC236}">
                <a16:creationId xmlns:a16="http://schemas.microsoft.com/office/drawing/2014/main" id="{8BB37110-656B-69FC-FD93-46A4875C329B}"/>
              </a:ext>
            </a:extLst>
          </p:cNvPr>
          <p:cNvSpPr/>
          <p:nvPr/>
        </p:nvSpPr>
        <p:spPr bwMode="auto">
          <a:xfrm>
            <a:off x="5735960" y="5445224"/>
            <a:ext cx="432047" cy="7200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8" name="Rectangle 37">
            <a:extLst>
              <a:ext uri="{FF2B5EF4-FFF2-40B4-BE49-F238E27FC236}">
                <a16:creationId xmlns:a16="http://schemas.microsoft.com/office/drawing/2014/main" id="{BCE27A66-8F8E-8416-CA57-4FEDDDA88B89}"/>
              </a:ext>
            </a:extLst>
          </p:cNvPr>
          <p:cNvSpPr/>
          <p:nvPr/>
        </p:nvSpPr>
        <p:spPr bwMode="auto">
          <a:xfrm>
            <a:off x="6168007" y="4725144"/>
            <a:ext cx="141335" cy="7200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340008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a:extLst>
              <a:ext uri="{FF2B5EF4-FFF2-40B4-BE49-F238E27FC236}">
                <a16:creationId xmlns:a16="http://schemas.microsoft.com/office/drawing/2014/main" id="{5DA5559F-6D90-4CC5-96DE-A9E95DF4F518}"/>
              </a:ext>
            </a:extLst>
          </p:cNvPr>
          <p:cNvSpPr>
            <a:spLocks noGrp="1"/>
          </p:cNvSpPr>
          <p:nvPr>
            <p:ph type="title"/>
          </p:nvPr>
        </p:nvSpPr>
        <p:spPr/>
        <p:txBody>
          <a:bodyPr/>
          <a:lstStyle/>
          <a:p>
            <a:r>
              <a:rPr lang="en-US" altLang="en-US" dirty="0"/>
              <a:t>Spectrum Study Plan</a:t>
            </a:r>
          </a:p>
        </p:txBody>
      </p:sp>
      <p:sp>
        <p:nvSpPr>
          <p:cNvPr id="61442" name="Content Placeholder 2">
            <a:extLst>
              <a:ext uri="{FF2B5EF4-FFF2-40B4-BE49-F238E27FC236}">
                <a16:creationId xmlns:a16="http://schemas.microsoft.com/office/drawing/2014/main" id="{9A0E4AE1-1B7D-4621-BCED-4F52DEEA30C3}"/>
              </a:ext>
            </a:extLst>
          </p:cNvPr>
          <p:cNvSpPr>
            <a:spLocks noGrp="1"/>
          </p:cNvSpPr>
          <p:nvPr>
            <p:ph idx="1"/>
          </p:nvPr>
        </p:nvSpPr>
        <p:spPr/>
        <p:txBody>
          <a:bodyPr/>
          <a:lstStyle/>
          <a:p>
            <a:r>
              <a:rPr lang="en-US" altLang="en-US" dirty="0"/>
              <a:t>Review </a:t>
            </a:r>
            <a:r>
              <a:rPr lang="en-US" altLang="en-US" u="sng" dirty="0"/>
              <a:t>all</a:t>
            </a:r>
            <a:r>
              <a:rPr lang="en-US" altLang="en-US" dirty="0"/>
              <a:t> the relevant documents and online information</a:t>
            </a:r>
          </a:p>
          <a:p>
            <a:pPr lvl="1"/>
            <a:r>
              <a:rPr lang="en-US" sz="1600" dirty="0"/>
              <a:t>ITU-R Radio Regulations [and all the footnotes!]</a:t>
            </a:r>
          </a:p>
          <a:p>
            <a:pPr lvl="1"/>
            <a:r>
              <a:rPr lang="en-US" sz="1800" dirty="0"/>
              <a:t>European Table of Frequency Allocations</a:t>
            </a:r>
          </a:p>
          <a:p>
            <a:pPr lvl="1"/>
            <a:r>
              <a:rPr lang="en-US" sz="1800" dirty="0"/>
              <a:t>ECO Frequency Information System</a:t>
            </a:r>
          </a:p>
          <a:p>
            <a:pPr lvl="1"/>
            <a:r>
              <a:rPr lang="en-US" sz="1600" dirty="0"/>
              <a:t>US FCC Table of Frequencies</a:t>
            </a:r>
          </a:p>
          <a:p>
            <a:pPr lvl="1"/>
            <a:r>
              <a:rPr lang="en-US" sz="1800" dirty="0"/>
              <a:t>All other applicable and available regulatory domain regulations</a:t>
            </a:r>
          </a:p>
          <a:p>
            <a:r>
              <a:rPr lang="en-US" altLang="en-US" dirty="0"/>
              <a:t>Review existing applicable standards</a:t>
            </a:r>
          </a:p>
          <a:p>
            <a:pPr lvl="2"/>
            <a:r>
              <a:rPr lang="en-US" altLang="en-US" dirty="0"/>
              <a:t>E.g. ETSI</a:t>
            </a:r>
            <a:r>
              <a:rPr lang="en-US" altLang="en-US" b="0" dirty="0"/>
              <a:t> EN 305 550-1, EN 303 753</a:t>
            </a:r>
          </a:p>
          <a:p>
            <a:r>
              <a:rPr lang="en-US" altLang="en-US" dirty="0"/>
              <a:t>Request information where clarifications are necessary</a:t>
            </a:r>
          </a:p>
        </p:txBody>
      </p:sp>
      <p:sp>
        <p:nvSpPr>
          <p:cNvPr id="16389" name="Footer Placeholder 4">
            <a:extLst>
              <a:ext uri="{FF2B5EF4-FFF2-40B4-BE49-F238E27FC236}">
                <a16:creationId xmlns:a16="http://schemas.microsoft.com/office/drawing/2014/main" id="{AB76FE4A-5070-4C8C-8ABA-91A5C0AB5221}"/>
              </a:ext>
            </a:extLst>
          </p:cNvPr>
          <p:cNvSpPr>
            <a:spLocks noGrp="1"/>
          </p:cNvSpPr>
          <p:nvPr>
            <p:ph type="ftr" sz="quarter" idx="11"/>
          </p:nvPr>
        </p:nvSpPr>
        <p:spPr>
          <a:xfrm>
            <a:off x="9885077" y="6475413"/>
            <a:ext cx="1506823" cy="184666"/>
          </a:xfrm>
        </p:spPr>
        <p:txBody>
          <a:bodyPr/>
          <a:lstStyle/>
          <a:p>
            <a:pPr>
              <a:defRPr/>
            </a:pPr>
            <a:r>
              <a:rPr lang="en-US"/>
              <a:t>Rich Kennedy (Huawei)</a:t>
            </a:r>
            <a:endParaRPr lang="en-US" dirty="0"/>
          </a:p>
        </p:txBody>
      </p:sp>
      <p:sp>
        <p:nvSpPr>
          <p:cNvPr id="61445" name="Slide Number Placeholder 5">
            <a:extLst>
              <a:ext uri="{FF2B5EF4-FFF2-40B4-BE49-F238E27FC236}">
                <a16:creationId xmlns:a16="http://schemas.microsoft.com/office/drawing/2014/main" id="{2789DD9D-F2BE-4231-9867-2B89CB841DE0}"/>
              </a:ext>
            </a:extLst>
          </p:cNvPr>
          <p:cNvSpPr>
            <a:spLocks noGrp="1"/>
          </p:cNvSpPr>
          <p:nvPr>
            <p:ph type="sldNum" sz="quarter" idx="12"/>
          </p:nvPr>
        </p:nvSpPr>
        <p:spPr>
          <a:xfrm>
            <a:off x="5891923"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0EE1FBE-B006-4AB0-AC11-4E5E0A6AB5D9}" type="slidenum">
              <a:rPr lang="en-US" altLang="en-US"/>
              <a:pPr/>
              <a:t>6</a:t>
            </a:fld>
            <a:endParaRPr lang="en-US" altLang="en-US"/>
          </a:p>
        </p:txBody>
      </p:sp>
      <p:sp>
        <p:nvSpPr>
          <p:cNvPr id="2" name="Date Placeholder 1">
            <a:extLst>
              <a:ext uri="{FF2B5EF4-FFF2-40B4-BE49-F238E27FC236}">
                <a16:creationId xmlns:a16="http://schemas.microsoft.com/office/drawing/2014/main" id="{DD3429B2-2CB6-4019-C337-6D3EF1025E74}"/>
              </a:ext>
            </a:extLst>
          </p:cNvPr>
          <p:cNvSpPr>
            <a:spLocks noGrp="1"/>
          </p:cNvSpPr>
          <p:nvPr>
            <p:ph type="dt" sz="half" idx="10"/>
          </p:nvPr>
        </p:nvSpPr>
        <p:spPr/>
        <p:txBody>
          <a:bodyPr/>
          <a:lstStyle/>
          <a:p>
            <a:pPr>
              <a:defRPr/>
            </a:pPr>
            <a:r>
              <a:rPr lang="en-US" altLang="en-US"/>
              <a:t>September 2022</a:t>
            </a:r>
            <a:endParaRPr lang="en-GB" altLang="en-US" dirty="0"/>
          </a:p>
        </p:txBody>
      </p:sp>
    </p:spTree>
    <p:extLst>
      <p:ext uri="{BB962C8B-B14F-4D97-AF65-F5344CB8AC3E}">
        <p14:creationId xmlns:p14="http://schemas.microsoft.com/office/powerpoint/2010/main" val="3295307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a:extLst>
              <a:ext uri="{FF2B5EF4-FFF2-40B4-BE49-F238E27FC236}">
                <a16:creationId xmlns:a16="http://schemas.microsoft.com/office/drawing/2014/main" id="{5DA5559F-6D90-4CC5-96DE-A9E95DF4F518}"/>
              </a:ext>
            </a:extLst>
          </p:cNvPr>
          <p:cNvSpPr>
            <a:spLocks noGrp="1"/>
          </p:cNvSpPr>
          <p:nvPr>
            <p:ph type="title"/>
          </p:nvPr>
        </p:nvSpPr>
        <p:spPr/>
        <p:txBody>
          <a:bodyPr/>
          <a:lstStyle/>
          <a:p>
            <a:r>
              <a:rPr lang="en-US" altLang="en-US" dirty="0"/>
              <a:t>What the Information Supplied Will Contain </a:t>
            </a:r>
          </a:p>
        </p:txBody>
      </p:sp>
      <p:sp>
        <p:nvSpPr>
          <p:cNvPr id="61442" name="Content Placeholder 2">
            <a:extLst>
              <a:ext uri="{FF2B5EF4-FFF2-40B4-BE49-F238E27FC236}">
                <a16:creationId xmlns:a16="http://schemas.microsoft.com/office/drawing/2014/main" id="{9A0E4AE1-1B7D-4621-BCED-4F52DEEA30C3}"/>
              </a:ext>
            </a:extLst>
          </p:cNvPr>
          <p:cNvSpPr>
            <a:spLocks noGrp="1"/>
          </p:cNvSpPr>
          <p:nvPr>
            <p:ph idx="1"/>
          </p:nvPr>
        </p:nvSpPr>
        <p:spPr>
          <a:xfrm>
            <a:off x="912813" y="1989137"/>
            <a:ext cx="10363200" cy="4486275"/>
          </a:xfrm>
        </p:spPr>
        <p:txBody>
          <a:bodyPr/>
          <a:lstStyle/>
          <a:p>
            <a:r>
              <a:rPr lang="en-US" dirty="0"/>
              <a:t>Spectrum availability</a:t>
            </a:r>
          </a:p>
          <a:p>
            <a:pPr lvl="1"/>
            <a:r>
              <a:rPr lang="en-US" dirty="0"/>
              <a:t>Parts or all of the proposed bands </a:t>
            </a:r>
          </a:p>
          <a:p>
            <a:pPr lvl="1"/>
            <a:r>
              <a:rPr lang="en-US" dirty="0"/>
              <a:t>Incumbent protection expectations</a:t>
            </a:r>
          </a:p>
          <a:p>
            <a:r>
              <a:rPr lang="en-US" dirty="0"/>
              <a:t>Historic spectrum sharing successes with similar incumbents</a:t>
            </a:r>
          </a:p>
          <a:p>
            <a:r>
              <a:rPr lang="en-US" dirty="0"/>
              <a:t>Global expectations for success with any required regulatory changes</a:t>
            </a:r>
          </a:p>
          <a:p>
            <a:pPr lvl="1"/>
            <a:endParaRPr lang="en-US" altLang="en-US" dirty="0"/>
          </a:p>
        </p:txBody>
      </p:sp>
      <p:sp>
        <p:nvSpPr>
          <p:cNvPr id="16389" name="Footer Placeholder 4">
            <a:extLst>
              <a:ext uri="{FF2B5EF4-FFF2-40B4-BE49-F238E27FC236}">
                <a16:creationId xmlns:a16="http://schemas.microsoft.com/office/drawing/2014/main" id="{AB76FE4A-5070-4C8C-8ABA-91A5C0AB5221}"/>
              </a:ext>
            </a:extLst>
          </p:cNvPr>
          <p:cNvSpPr>
            <a:spLocks noGrp="1"/>
          </p:cNvSpPr>
          <p:nvPr>
            <p:ph type="ftr" sz="quarter" idx="11"/>
          </p:nvPr>
        </p:nvSpPr>
        <p:spPr>
          <a:xfrm>
            <a:off x="9885077" y="6475413"/>
            <a:ext cx="1506823" cy="184666"/>
          </a:xfrm>
        </p:spPr>
        <p:txBody>
          <a:bodyPr/>
          <a:lstStyle/>
          <a:p>
            <a:pPr>
              <a:defRPr/>
            </a:pPr>
            <a:r>
              <a:rPr lang="en-US"/>
              <a:t>Rich Kennedy (Huawei)</a:t>
            </a:r>
            <a:endParaRPr lang="en-US" dirty="0"/>
          </a:p>
        </p:txBody>
      </p:sp>
      <p:sp>
        <p:nvSpPr>
          <p:cNvPr id="61445" name="Slide Number Placeholder 5">
            <a:extLst>
              <a:ext uri="{FF2B5EF4-FFF2-40B4-BE49-F238E27FC236}">
                <a16:creationId xmlns:a16="http://schemas.microsoft.com/office/drawing/2014/main" id="{2789DD9D-F2BE-4231-9867-2B89CB841DE0}"/>
              </a:ext>
            </a:extLst>
          </p:cNvPr>
          <p:cNvSpPr>
            <a:spLocks noGrp="1"/>
          </p:cNvSpPr>
          <p:nvPr>
            <p:ph type="sldNum" sz="quarter" idx="12"/>
          </p:nvPr>
        </p:nvSpPr>
        <p:spPr>
          <a:xfrm>
            <a:off x="5891923"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0EE1FBE-B006-4AB0-AC11-4E5E0A6AB5D9}" type="slidenum">
              <a:rPr lang="en-US" altLang="en-US"/>
              <a:pPr/>
              <a:t>7</a:t>
            </a:fld>
            <a:endParaRPr lang="en-US" altLang="en-US"/>
          </a:p>
        </p:txBody>
      </p:sp>
      <p:sp>
        <p:nvSpPr>
          <p:cNvPr id="2" name="Date Placeholder 1">
            <a:extLst>
              <a:ext uri="{FF2B5EF4-FFF2-40B4-BE49-F238E27FC236}">
                <a16:creationId xmlns:a16="http://schemas.microsoft.com/office/drawing/2014/main" id="{48A7E47E-4E58-D5D1-B3E6-4AACF6A7D081}"/>
              </a:ext>
            </a:extLst>
          </p:cNvPr>
          <p:cNvSpPr>
            <a:spLocks noGrp="1"/>
          </p:cNvSpPr>
          <p:nvPr>
            <p:ph type="dt" sz="half" idx="10"/>
          </p:nvPr>
        </p:nvSpPr>
        <p:spPr/>
        <p:txBody>
          <a:bodyPr/>
          <a:lstStyle/>
          <a:p>
            <a:pPr>
              <a:defRPr/>
            </a:pPr>
            <a:r>
              <a:rPr lang="en-US" altLang="en-US"/>
              <a:t>September 2022</a:t>
            </a:r>
            <a:endParaRPr lang="en-GB" altLang="en-US" dirty="0"/>
          </a:p>
        </p:txBody>
      </p:sp>
    </p:spTree>
    <p:extLst>
      <p:ext uri="{BB962C8B-B14F-4D97-AF65-F5344CB8AC3E}">
        <p14:creationId xmlns:p14="http://schemas.microsoft.com/office/powerpoint/2010/main" val="8079590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a:extLst>
              <a:ext uri="{FF2B5EF4-FFF2-40B4-BE49-F238E27FC236}">
                <a16:creationId xmlns:a16="http://schemas.microsoft.com/office/drawing/2014/main" id="{5DA5559F-6D90-4CC5-96DE-A9E95DF4F518}"/>
              </a:ext>
            </a:extLst>
          </p:cNvPr>
          <p:cNvSpPr>
            <a:spLocks noGrp="1"/>
          </p:cNvSpPr>
          <p:nvPr>
            <p:ph type="title"/>
          </p:nvPr>
        </p:nvSpPr>
        <p:spPr/>
        <p:txBody>
          <a:bodyPr/>
          <a:lstStyle/>
          <a:p>
            <a:r>
              <a:rPr lang="en-US" altLang="en-US" dirty="0"/>
              <a:t>What the Group Will Not Do</a:t>
            </a:r>
          </a:p>
        </p:txBody>
      </p:sp>
      <p:sp>
        <p:nvSpPr>
          <p:cNvPr id="61442" name="Content Placeholder 2">
            <a:extLst>
              <a:ext uri="{FF2B5EF4-FFF2-40B4-BE49-F238E27FC236}">
                <a16:creationId xmlns:a16="http://schemas.microsoft.com/office/drawing/2014/main" id="{9A0E4AE1-1B7D-4621-BCED-4F52DEEA30C3}"/>
              </a:ext>
            </a:extLst>
          </p:cNvPr>
          <p:cNvSpPr>
            <a:spLocks noGrp="1"/>
          </p:cNvSpPr>
          <p:nvPr>
            <p:ph idx="1"/>
          </p:nvPr>
        </p:nvSpPr>
        <p:spPr/>
        <p:txBody>
          <a:bodyPr/>
          <a:lstStyle/>
          <a:p>
            <a:r>
              <a:rPr lang="en-US" dirty="0"/>
              <a:t>Formal requests for regulatory changes are beyond the resource capacity of this ad hoc group</a:t>
            </a:r>
          </a:p>
          <a:p>
            <a:pPr lvl="1"/>
            <a:r>
              <a:rPr lang="en-US" dirty="0"/>
              <a:t>Information will be the primary work product</a:t>
            </a:r>
          </a:p>
          <a:p>
            <a:r>
              <a:rPr lang="en-US" altLang="en-US" dirty="0"/>
              <a:t>Advocate for a spectrum preference</a:t>
            </a:r>
          </a:p>
          <a:p>
            <a:pPr lvl="1"/>
            <a:endParaRPr lang="en-US" altLang="en-US" dirty="0"/>
          </a:p>
          <a:p>
            <a:pPr lvl="2"/>
            <a:endParaRPr lang="en-US" altLang="en-US" b="0" dirty="0"/>
          </a:p>
        </p:txBody>
      </p:sp>
      <p:sp>
        <p:nvSpPr>
          <p:cNvPr id="16389" name="Footer Placeholder 4">
            <a:extLst>
              <a:ext uri="{FF2B5EF4-FFF2-40B4-BE49-F238E27FC236}">
                <a16:creationId xmlns:a16="http://schemas.microsoft.com/office/drawing/2014/main" id="{AB76FE4A-5070-4C8C-8ABA-91A5C0AB5221}"/>
              </a:ext>
            </a:extLst>
          </p:cNvPr>
          <p:cNvSpPr>
            <a:spLocks noGrp="1"/>
          </p:cNvSpPr>
          <p:nvPr>
            <p:ph type="ftr" sz="quarter" idx="11"/>
          </p:nvPr>
        </p:nvSpPr>
        <p:spPr>
          <a:xfrm>
            <a:off x="9885077" y="6475413"/>
            <a:ext cx="1506823" cy="184666"/>
          </a:xfrm>
        </p:spPr>
        <p:txBody>
          <a:bodyPr/>
          <a:lstStyle/>
          <a:p>
            <a:pPr>
              <a:defRPr/>
            </a:pPr>
            <a:r>
              <a:rPr lang="en-US"/>
              <a:t>Rich Kennedy (Huawei)</a:t>
            </a:r>
            <a:endParaRPr lang="en-US" dirty="0"/>
          </a:p>
        </p:txBody>
      </p:sp>
      <p:sp>
        <p:nvSpPr>
          <p:cNvPr id="61445" name="Slide Number Placeholder 5">
            <a:extLst>
              <a:ext uri="{FF2B5EF4-FFF2-40B4-BE49-F238E27FC236}">
                <a16:creationId xmlns:a16="http://schemas.microsoft.com/office/drawing/2014/main" id="{2789DD9D-F2BE-4231-9867-2B89CB841DE0}"/>
              </a:ext>
            </a:extLst>
          </p:cNvPr>
          <p:cNvSpPr>
            <a:spLocks noGrp="1"/>
          </p:cNvSpPr>
          <p:nvPr>
            <p:ph type="sldNum" sz="quarter" idx="12"/>
          </p:nvPr>
        </p:nvSpPr>
        <p:spPr>
          <a:xfrm>
            <a:off x="5891923"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0EE1FBE-B006-4AB0-AC11-4E5E0A6AB5D9}" type="slidenum">
              <a:rPr lang="en-US" altLang="en-US"/>
              <a:pPr/>
              <a:t>8</a:t>
            </a:fld>
            <a:endParaRPr lang="en-US" altLang="en-US"/>
          </a:p>
        </p:txBody>
      </p:sp>
      <p:sp>
        <p:nvSpPr>
          <p:cNvPr id="2" name="Date Placeholder 1">
            <a:extLst>
              <a:ext uri="{FF2B5EF4-FFF2-40B4-BE49-F238E27FC236}">
                <a16:creationId xmlns:a16="http://schemas.microsoft.com/office/drawing/2014/main" id="{6BE33D7B-CCCA-223F-B129-637B08A596E9}"/>
              </a:ext>
            </a:extLst>
          </p:cNvPr>
          <p:cNvSpPr>
            <a:spLocks noGrp="1"/>
          </p:cNvSpPr>
          <p:nvPr>
            <p:ph type="dt" sz="half" idx="10"/>
          </p:nvPr>
        </p:nvSpPr>
        <p:spPr/>
        <p:txBody>
          <a:bodyPr/>
          <a:lstStyle/>
          <a:p>
            <a:pPr>
              <a:defRPr/>
            </a:pPr>
            <a:r>
              <a:rPr lang="en-US" altLang="en-US"/>
              <a:t>September 2022</a:t>
            </a:r>
            <a:endParaRPr lang="en-GB" altLang="en-US" dirty="0"/>
          </a:p>
        </p:txBody>
      </p:sp>
    </p:spTree>
    <p:extLst>
      <p:ext uri="{BB962C8B-B14F-4D97-AF65-F5344CB8AC3E}">
        <p14:creationId xmlns:p14="http://schemas.microsoft.com/office/powerpoint/2010/main" val="1212438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1A5EE-730E-4062-AD23-D15342BA7136}"/>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0F00C6F2-F129-4683-95FF-87C4FAD9E9E6}"/>
              </a:ext>
            </a:extLst>
          </p:cNvPr>
          <p:cNvSpPr>
            <a:spLocks noGrp="1"/>
          </p:cNvSpPr>
          <p:nvPr>
            <p:ph idx="1"/>
          </p:nvPr>
        </p:nvSpPr>
        <p:spPr/>
        <p:txBody>
          <a:bodyPr/>
          <a:lstStyle/>
          <a:p>
            <a:r>
              <a:rPr lang="en-US" sz="2000" dirty="0"/>
              <a:t>ITU-R Radio Regulations</a:t>
            </a:r>
          </a:p>
          <a:p>
            <a:pPr lvl="1"/>
            <a:r>
              <a:rPr lang="en-US" sz="1800" dirty="0">
                <a:hlinkClick r:id="rId2"/>
              </a:rPr>
              <a:t>https://www.itu.int/pub/R-REG-RR</a:t>
            </a:r>
            <a:r>
              <a:rPr lang="en-US" sz="1800" dirty="0"/>
              <a:t> </a:t>
            </a:r>
          </a:p>
          <a:p>
            <a:r>
              <a:rPr lang="en-US" sz="2000" dirty="0"/>
              <a:t>European Table of Frequency Allocations</a:t>
            </a:r>
          </a:p>
          <a:p>
            <a:pPr lvl="1"/>
            <a:r>
              <a:rPr lang="en-US" sz="1800" dirty="0">
                <a:hlinkClick r:id="rId3"/>
              </a:rPr>
              <a:t>https://docdb.cept.org/download/2ca5fcbd-4090/attachments/2013_ERCRep025.pdf</a:t>
            </a:r>
            <a:r>
              <a:rPr lang="en-US" sz="1800" dirty="0"/>
              <a:t> </a:t>
            </a:r>
          </a:p>
          <a:p>
            <a:pPr lvl="1"/>
            <a:r>
              <a:rPr lang="en-US" sz="1800" dirty="0">
                <a:hlinkClick r:id="rId4"/>
              </a:rPr>
              <a:t>ECO Frequency Information System (cept.org)</a:t>
            </a:r>
            <a:endParaRPr lang="en-US" sz="1800" dirty="0"/>
          </a:p>
          <a:p>
            <a:r>
              <a:rPr lang="en-US" sz="2000" dirty="0"/>
              <a:t>US FCC Table of Frequencies</a:t>
            </a:r>
          </a:p>
          <a:p>
            <a:pPr lvl="1"/>
            <a:r>
              <a:rPr lang="en-US" sz="1800" dirty="0">
                <a:hlinkClick r:id="rId5"/>
              </a:rPr>
              <a:t>https://transition.fcc.gov/oet/spectrum/table/fcctable.docx</a:t>
            </a:r>
            <a:r>
              <a:rPr lang="en-US" sz="1800" dirty="0"/>
              <a:t> </a:t>
            </a:r>
          </a:p>
          <a:p>
            <a:endParaRPr lang="en-US" sz="2200" dirty="0"/>
          </a:p>
        </p:txBody>
      </p:sp>
      <p:sp>
        <p:nvSpPr>
          <p:cNvPr id="4" name="Footer Placeholder 3">
            <a:extLst>
              <a:ext uri="{FF2B5EF4-FFF2-40B4-BE49-F238E27FC236}">
                <a16:creationId xmlns:a16="http://schemas.microsoft.com/office/drawing/2014/main" id="{20D6BB93-E615-491A-9D0C-81BE205FB5D0}"/>
              </a:ext>
            </a:extLst>
          </p:cNvPr>
          <p:cNvSpPr>
            <a:spLocks noGrp="1"/>
          </p:cNvSpPr>
          <p:nvPr>
            <p:ph type="ftr" sz="quarter" idx="11"/>
          </p:nvPr>
        </p:nvSpPr>
        <p:spPr/>
        <p:txBody>
          <a:bodyPr/>
          <a:lstStyle/>
          <a:p>
            <a:pPr>
              <a:defRPr/>
            </a:pPr>
            <a:r>
              <a:rPr lang="en-GB"/>
              <a:t>Rich Kennedy (Huawei)</a:t>
            </a:r>
          </a:p>
        </p:txBody>
      </p:sp>
      <p:sp>
        <p:nvSpPr>
          <p:cNvPr id="5" name="Slide Number Placeholder 4">
            <a:extLst>
              <a:ext uri="{FF2B5EF4-FFF2-40B4-BE49-F238E27FC236}">
                <a16:creationId xmlns:a16="http://schemas.microsoft.com/office/drawing/2014/main" id="{852DAA84-DEB2-4EFF-B851-9BE7D4284A73}"/>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9</a:t>
            </a:fld>
            <a:endParaRPr lang="en-GB" altLang="en-US"/>
          </a:p>
        </p:txBody>
      </p:sp>
      <p:sp>
        <p:nvSpPr>
          <p:cNvPr id="8" name="Date Placeholder 7">
            <a:extLst>
              <a:ext uri="{FF2B5EF4-FFF2-40B4-BE49-F238E27FC236}">
                <a16:creationId xmlns:a16="http://schemas.microsoft.com/office/drawing/2014/main" id="{90227DC2-4D7D-4BC8-6BB2-D55504C9FDAF}"/>
              </a:ext>
            </a:extLst>
          </p:cNvPr>
          <p:cNvSpPr>
            <a:spLocks noGrp="1"/>
          </p:cNvSpPr>
          <p:nvPr>
            <p:ph type="dt" sz="half" idx="10"/>
          </p:nvPr>
        </p:nvSpPr>
        <p:spPr/>
        <p:txBody>
          <a:bodyPr/>
          <a:lstStyle/>
          <a:p>
            <a:pPr>
              <a:defRPr/>
            </a:pPr>
            <a:r>
              <a:rPr lang="en-US" altLang="en-US"/>
              <a:t>September 2022</a:t>
            </a:r>
            <a:endParaRPr lang="en-GB" altLang="en-US" dirty="0"/>
          </a:p>
        </p:txBody>
      </p:sp>
    </p:spTree>
    <p:extLst>
      <p:ext uri="{BB962C8B-B14F-4D97-AF65-F5344CB8AC3E}">
        <p14:creationId xmlns:p14="http://schemas.microsoft.com/office/powerpoint/2010/main" val="361004959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2ebcc5fe3275a99fca492d5bd295dfcf">
  <xsd:schema xmlns:xsd="http://www.w3.org/2001/XMLSchema" xmlns:xs="http://www.w3.org/2001/XMLSchema" xmlns:p="http://schemas.microsoft.com/office/2006/metadata/properties" xmlns:ns3="cc9c437c-ae0c-4066-8d90-a0f7de786127" targetNamespace="http://schemas.microsoft.com/office/2006/metadata/properties" ma:root="true" ma:fieldsID="99aa03bed7de4a43d67998ed741878dc"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B4CF723-B635-438C-88CE-66D4278AA6EB}">
  <ds:schemaRefs>
    <ds:schemaRef ds:uri="http://purl.org/dc/dcmitype/"/>
    <ds:schemaRef ds:uri="http://schemas.microsoft.com/office/2006/metadata/properties"/>
    <ds:schemaRef ds:uri="http://schemas.microsoft.com/office/2006/documentManagement/types"/>
    <ds:schemaRef ds:uri="http://purl.org/dc/elements/1.1/"/>
    <ds:schemaRef ds:uri="cc9c437c-ae0c-4066-8d90-a0f7de786127"/>
    <ds:schemaRef ds:uri="http://www.w3.org/XML/1998/namespace"/>
    <ds:schemaRef ds:uri="http://schemas.microsoft.com/office/infopath/2007/PartnerControls"/>
    <ds:schemaRef ds:uri="http://schemas.openxmlformats.org/package/2006/metadata/core-properties"/>
    <ds:schemaRef ds:uri="http://purl.org/dc/terms/"/>
  </ds:schemaRefs>
</ds:datastoreItem>
</file>

<file path=customXml/itemProps2.xml><?xml version="1.0" encoding="utf-8"?>
<ds:datastoreItem xmlns:ds="http://schemas.openxmlformats.org/officeDocument/2006/customXml" ds:itemID="{E66070EE-6505-46E3-AD64-5C9A86CCD1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F27E25D-999B-455B-9E0A-B4B308F9281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7647</TotalTime>
  <Words>559</Words>
  <Application>Microsoft Office PowerPoint</Application>
  <PresentationFormat>Widescreen</PresentationFormat>
  <Paragraphs>95</Paragraphs>
  <Slides>9</Slides>
  <Notes>3</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2" baseType="lpstr">
      <vt:lpstr>Times New Roman</vt:lpstr>
      <vt:lpstr>802-11-Submission</vt:lpstr>
      <vt:lpstr>Microsoft Word 97 - 2003 Document</vt:lpstr>
      <vt:lpstr>RR-TAG mmWave Spectrum Survey</vt:lpstr>
      <vt:lpstr>Abstract</vt:lpstr>
      <vt:lpstr>The Bands Being Studies (and Why)</vt:lpstr>
      <vt:lpstr>Parallel Project For Information Only</vt:lpstr>
      <vt:lpstr>The Art of Spectrum Complexity</vt:lpstr>
      <vt:lpstr>Spectrum Study Plan</vt:lpstr>
      <vt:lpstr>What the Information Supplied Will Contain </vt:lpstr>
      <vt:lpstr>What the Group Will Not Do</vt:lpstr>
      <vt:lpstr>References</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spectrum survey</dc:title>
  <dc:creator>RKennedy@bluetooth.com</dc:creator>
  <cp:lastModifiedBy>Rich Kennedy</cp:lastModifiedBy>
  <cp:revision>1231</cp:revision>
  <cp:lastPrinted>1998-02-10T13:28:06Z</cp:lastPrinted>
  <dcterms:created xsi:type="dcterms:W3CDTF">2004-12-02T14:01:45Z</dcterms:created>
  <dcterms:modified xsi:type="dcterms:W3CDTF">2022-08-29T13:44:37Z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