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02" d="100"/>
          <a:sy n="102" d="100"/>
        </p:scale>
        <p:origin x="138" y="2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802.11-22/1397r1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218-03-00bh-device-id-synchronizatoin-and-control.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78-00-00bh-device-id-indication.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69-02-00bh-resolution-of-a-few-comments.docx" TargetMode="External"/><Relationship Id="rId5" Type="http://schemas.openxmlformats.org/officeDocument/2006/relationships/hyperlink" Target="https://mentor.ieee.org/802.11/dcn/22/11-22-0973-08-00bh-cc41-comments-against-d0-2.xlsx" TargetMode="External"/><Relationship Id="rId4" Type="http://schemas.openxmlformats.org/officeDocument/2006/relationships/hyperlink" Target="https://mentor.ieee.org/802.11/dcn/22/11-22-0651-03-00bh-tgbh-motions-list.pptx" TargetMode="External"/><Relationship Id="rId9" Type="http://schemas.openxmlformats.org/officeDocument/2006/relationships/hyperlink" Target="https://mentor.ieee.org/802.11/dcn/22/11-22-1329-01-00bh-cid-resolutoins-for-12-2-11.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329-01-00bh-cid-resolutoins-for-12-2-11.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218-03-00bh-device-id-synchronizatoin-and-control.pptx" TargetMode="External"/><Relationship Id="rId12" Type="http://schemas.openxmlformats.org/officeDocument/2006/relationships/hyperlink" Target="https://mentor.ieee.org/802.11/dcn/22/11-22-1219-00-00bh-stop-association-to-a-spoof-ap.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1079-02-00bh-cr-for-sta-generated-id.doc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230-00-00bh-background-use-cases-par-privacy-etc.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TGbh-agenda-2022-Aug-30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2022-08-30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08"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30 Aug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solidFill>
                  <a:srgbClr val="FF0000"/>
                </a:solidFill>
              </a:rPr>
              <a:t>Motions</a:t>
            </a:r>
            <a:r>
              <a:rPr lang="en-US" sz="2000" dirty="0"/>
              <a:t>: </a:t>
            </a:r>
            <a:r>
              <a:rPr lang="en-US" sz="2000" dirty="0">
                <a:hlinkClick r:id="rId4"/>
              </a:rPr>
              <a:t>11-22/0651r3</a:t>
            </a:r>
            <a:r>
              <a:rPr lang="en-US" sz="2000" dirty="0"/>
              <a:t> (motions #9 and #10, on slides 16-17)</a:t>
            </a:r>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dirty="0">
                <a:hlinkClick r:id="rId5"/>
              </a:rPr>
              <a:t>11-22/0973r8</a:t>
            </a:r>
            <a:r>
              <a:rPr lang="en-US" sz="2000" dirty="0"/>
              <a:t> </a:t>
            </a:r>
          </a:p>
          <a:p>
            <a:pPr marL="857250" lvl="1" indent="-457200">
              <a:lnSpc>
                <a:spcPct val="90000"/>
              </a:lnSpc>
              <a:spcBef>
                <a:spcPts val="0"/>
              </a:spcBef>
              <a:spcAft>
                <a:spcPts val="0"/>
              </a:spcAft>
              <a:buFont typeface="Arial" panose="020B0604020202020204" pitchFamily="34" charset="0"/>
              <a:buChar char="•"/>
              <a:defRPr/>
            </a:pPr>
            <a:r>
              <a:rPr lang="en-US" sz="1800"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sz="1600" dirty="0"/>
              <a:t>Opt-in, Pre/un-</a:t>
            </a:r>
            <a:r>
              <a:rPr lang="en-US" sz="1600" dirty="0" err="1"/>
              <a:t>assoc</a:t>
            </a:r>
            <a:r>
              <a:rPr lang="en-US" sz="1600"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11-22/1069r2</a:t>
            </a:r>
            <a:r>
              <a:rPr lang="en-US" altLang="en-US" sz="1800" dirty="0">
                <a:solidFill>
                  <a:schemeClr val="tx1"/>
                </a:solidFill>
              </a:rPr>
              <a:t> – Resolution of a few comments (Dan Harkins) – reviewed Aug 23, updated to r2</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7"/>
              </a:rPr>
              <a:t>11-22/1078r0</a:t>
            </a:r>
            <a:r>
              <a:rPr lang="en-US" altLang="en-US" sz="1800" dirty="0">
                <a:solidFill>
                  <a:schemeClr val="tx1"/>
                </a:solidFill>
              </a:rPr>
              <a:t> – Device ID indication (Jouni Malinen) </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11-22/1218r3</a:t>
            </a:r>
            <a:r>
              <a:rPr lang="en-US" altLang="en-US" sz="1800" dirty="0">
                <a:solidFill>
                  <a:schemeClr val="tx1"/>
                </a:solidFill>
              </a:rPr>
              <a:t> – Device ID synchronization and control (Kurt Lumbatis)</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9"/>
              </a:rPr>
              <a:t>11-22/1329r1</a:t>
            </a:r>
            <a:r>
              <a:rPr lang="en-US" sz="1800" dirty="0"/>
              <a:t> – CID resolutions for 12.2.11 (Kurt Lumbatis)</a:t>
            </a:r>
          </a:p>
          <a:p>
            <a:pPr marL="857250" lvl="1" indent="-457200">
              <a:lnSpc>
                <a:spcPct val="90000"/>
              </a:lnSpc>
              <a:spcBef>
                <a:spcPts val="0"/>
              </a:spcBef>
              <a:spcAft>
                <a:spcPts val="0"/>
              </a:spcAft>
              <a:buFont typeface="Arial" panose="020B0604020202020204" pitchFamily="34" charset="0"/>
              <a:buChar char="•"/>
              <a:defRPr/>
            </a:pPr>
            <a:r>
              <a:rPr lang="en-US" sz="1800" dirty="0"/>
              <a:t>Walk-through CIDs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219200"/>
            <a:ext cx="11201400" cy="52562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11-22/1218r3</a:t>
            </a:r>
            <a:r>
              <a:rPr lang="en-US" altLang="en-US" i="1" dirty="0">
                <a:solidFill>
                  <a:schemeClr val="tx1"/>
                </a:solidFill>
              </a:rPr>
              <a:t> – Device ID synchronization and control (Kurt Lumbatis)</a:t>
            </a:r>
          </a:p>
          <a:p>
            <a:pPr marL="457200" indent="-457200">
              <a:lnSpc>
                <a:spcPct val="90000"/>
              </a:lnSpc>
              <a:spcBef>
                <a:spcPts val="0"/>
              </a:spcBef>
              <a:spcAft>
                <a:spcPts val="300"/>
              </a:spcAft>
              <a:buFont typeface="Arial" panose="020B0604020202020204" pitchFamily="34" charset="0"/>
              <a:buChar char="•"/>
              <a:defRPr/>
            </a:pPr>
            <a:r>
              <a:rPr lang="en-US" i="1" dirty="0">
                <a:hlinkClick r:id="rId8"/>
              </a:rPr>
              <a:t>11-22/1329r1</a:t>
            </a:r>
            <a:r>
              <a:rPr lang="en-US" i="1" dirty="0"/>
              <a:t> – CID resolutions for 12.2.11 (Kurt Lumbatis)</a:t>
            </a: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11-22/1230r0</a:t>
            </a:r>
            <a:r>
              <a:rPr lang="en-US" altLang="en-US"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1"/>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2"/>
              </a:rPr>
              <a:t>11-22/1219r0</a:t>
            </a:r>
            <a:r>
              <a:rPr lang="en-US" altLang="en-US"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3"/>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30 Aug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30 Aug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19945</TotalTime>
  <Words>2487</Words>
  <Application>Microsoft Office PowerPoint</Application>
  <PresentationFormat>Widescreen</PresentationFormat>
  <Paragraphs>241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TGbh-agenda-2022-Aug-30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30 Aug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230</cp:revision>
  <cp:lastPrinted>1601-01-01T00:00:00Z</cp:lastPrinted>
  <dcterms:created xsi:type="dcterms:W3CDTF">2021-01-26T19:12:38Z</dcterms:created>
  <dcterms:modified xsi:type="dcterms:W3CDTF">2022-08-30T15:33:18Z</dcterms:modified>
</cp:coreProperties>
</file>