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0" r:id="rId3"/>
    <p:sldId id="283" r:id="rId4"/>
    <p:sldId id="285" r:id="rId5"/>
    <p:sldId id="287" r:id="rId6"/>
    <p:sldId id="288" r:id="rId7"/>
    <p:sldId id="289" r:id="rId8"/>
    <p:sldId id="292" r:id="rId9"/>
    <p:sldId id="294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Wook Bong Lee, Samsung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802.11-22/1393r0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30043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Latency Reduction Scheme for UHR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2606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2022-09-02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28763"/>
              </p:ext>
            </p:extLst>
          </p:nvPr>
        </p:nvGraphicFramePr>
        <p:xfrm>
          <a:off x="993775" y="3216275"/>
          <a:ext cx="10814050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6" name="Document" r:id="rId4" imgW="10462514" imgH="2747133" progId="Word.Document.8">
                  <p:embed/>
                </p:oleObj>
              </mc:Choice>
              <mc:Fallback>
                <p:oleObj name="Document" r:id="rId4" imgW="10462514" imgH="274713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216275"/>
                        <a:ext cx="10814050" cy="28384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11-22/0932r0</a:t>
            </a:r>
            <a:r>
              <a:rPr lang="en-US" dirty="0"/>
              <a:t>, “Thoughts on Beyond 802.11be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11-20/674r3, “Forward Compatible OFDMA”</a:t>
            </a:r>
          </a:p>
          <a:p>
            <a:pPr marL="0" indent="0">
              <a:buNone/>
            </a:pPr>
            <a:r>
              <a:rPr lang="en-US" dirty="0" smtClean="0"/>
              <a:t>[3] </a:t>
            </a:r>
            <a:r>
              <a:rPr lang="en-US" dirty="0"/>
              <a:t>11-20/693r1, “Aggregated PPDU for Large BW</a:t>
            </a:r>
            <a:r>
              <a:rPr lang="en-US" dirty="0" smtClean="0"/>
              <a:t>”</a:t>
            </a:r>
          </a:p>
          <a:p>
            <a:pPr marL="0" indent="0"/>
            <a:r>
              <a:rPr lang="en-US" dirty="0" smtClean="0"/>
              <a:t>[4] </a:t>
            </a:r>
            <a:r>
              <a:rPr lang="en-US" dirty="0"/>
              <a:t>11-21/670r0, “F</a:t>
            </a:r>
            <a:r>
              <a:rPr lang="en-US" altLang="zh-CN" dirty="0"/>
              <a:t>urther Improve Latency Performance in 11be</a:t>
            </a:r>
            <a:r>
              <a:rPr lang="en-US" altLang="zh-CN" dirty="0" smtClean="0"/>
              <a:t>”</a:t>
            </a:r>
          </a:p>
          <a:p>
            <a:pPr marL="0" indent="0"/>
            <a:r>
              <a:rPr lang="en-US" altLang="zh-CN" dirty="0" smtClean="0"/>
              <a:t>[5] </a:t>
            </a:r>
            <a:r>
              <a:rPr lang="en-US" altLang="zh-CN" dirty="0"/>
              <a:t>Draft P802.11ay_D5.0</a:t>
            </a:r>
          </a:p>
          <a:p>
            <a:pPr marL="0" indent="0"/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b="0" dirty="0" smtClean="0"/>
              <a:t>In [1], we listed </a:t>
            </a:r>
            <a:r>
              <a:rPr lang="en-GB" sz="2000" b="0" dirty="0" smtClean="0"/>
              <a:t>the following </a:t>
            </a:r>
            <a:r>
              <a:rPr lang="en-GB" sz="2000" b="0" dirty="0" smtClean="0"/>
              <a:t>latency reduction technologies</a:t>
            </a:r>
            <a:endParaRPr lang="en-GB" sz="2000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Scheduling only channel (or limit EDCA as much as possible):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dirty="0" smtClean="0">
                <a:sym typeface="Wingdings" panose="05000000000000000000" pitchFamily="2" charset="2"/>
              </a:rPr>
              <a:t>Virtual </a:t>
            </a:r>
            <a:r>
              <a:rPr lang="en-GB" sz="1800" dirty="0">
                <a:sym typeface="Wingdings" panose="05000000000000000000" pitchFamily="2" charset="2"/>
              </a:rPr>
              <a:t>BSS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 err="1" smtClean="0"/>
              <a:t>Preemptible</a:t>
            </a:r>
            <a:r>
              <a:rPr lang="en-US" sz="1800" dirty="0" smtClean="0"/>
              <a:t> PPDU </a:t>
            </a:r>
            <a:r>
              <a:rPr lang="en-US" sz="1800" dirty="0"/>
              <a:t>or </a:t>
            </a:r>
            <a:r>
              <a:rPr lang="en-GB" sz="1800" dirty="0"/>
              <a:t>inserted/intercepted </a:t>
            </a:r>
            <a:r>
              <a:rPr lang="en-GB" sz="1800" dirty="0" smtClean="0"/>
              <a:t>PPDU.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1800" b="0" dirty="0">
                <a:solidFill>
                  <a:schemeClr val="tx1"/>
                </a:solidFill>
                <a:sym typeface="Wingdings" panose="05000000000000000000" pitchFamily="2" charset="2"/>
              </a:rPr>
              <a:t>Quick error recovery (for </a:t>
            </a:r>
            <a:r>
              <a:rPr lang="en-GB" sz="18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latency-sensitive </a:t>
            </a:r>
            <a:r>
              <a:rPr lang="en-GB" sz="1800" b="0" dirty="0">
                <a:solidFill>
                  <a:schemeClr val="tx1"/>
                </a:solidFill>
                <a:sym typeface="Wingdings" panose="05000000000000000000" pitchFamily="2" charset="2"/>
              </a:rPr>
              <a:t>traffic</a:t>
            </a:r>
            <a:r>
              <a:rPr lang="en-GB" sz="1800" b="0" dirty="0" smtClean="0">
                <a:solidFill>
                  <a:schemeClr val="tx1"/>
                </a:solidFill>
                <a:sym typeface="Wingdings" panose="05000000000000000000" pitchFamily="2" charset="2"/>
              </a:rPr>
              <a:t>)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800" dirty="0">
              <a:solidFill>
                <a:schemeClr val="tx1"/>
              </a:solidFill>
            </a:endParaRP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0" dirty="0" smtClean="0">
                <a:sym typeface="Wingdings" panose="05000000000000000000" pitchFamily="2" charset="2"/>
              </a:rPr>
              <a:t>In this contribution, we provided the details of inserted PPDU or 2D-PPDU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0" dirty="0" smtClean="0">
                <a:sym typeface="Wingdings" panose="05000000000000000000" pitchFamily="2" charset="2"/>
              </a:rPr>
              <a:t>We assume FD A-PPDU as a baseline</a:t>
            </a:r>
            <a:endParaRPr lang="en-GB" sz="2000" b="0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111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FD A-PPDU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[2], forward compatible OFDMA was proposed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Multiplexing between different generations of 802.11 PPDUs in </a:t>
            </a:r>
            <a:r>
              <a:rPr lang="en-US" sz="1600" b="0" dirty="0" smtClean="0"/>
              <a:t>the frequency </a:t>
            </a:r>
            <a:r>
              <a:rPr lang="en-US" sz="1600" b="0" dirty="0"/>
              <a:t>domain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To improve scheduling flexibility and efficiency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[3], aggregated PPDU for large BW was proposed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Multiplexing between different </a:t>
            </a:r>
            <a:r>
              <a:rPr lang="en-US" sz="1600" b="0" dirty="0" smtClean="0"/>
              <a:t>BW-capable </a:t>
            </a:r>
            <a:r>
              <a:rPr lang="en-US" sz="1600" b="0" dirty="0"/>
              <a:t>STAs in a PPDU in </a:t>
            </a:r>
            <a:r>
              <a:rPr lang="en-US" sz="1600" b="0" dirty="0" smtClean="0"/>
              <a:t>the frequency </a:t>
            </a:r>
            <a:r>
              <a:rPr lang="en-US" sz="1600" b="0" dirty="0"/>
              <a:t>domain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="" xmlns:a16="http://schemas.microsoft.com/office/drawing/2014/main" id="{0E4326F7-1D26-4ADA-BB50-06EAFDD581B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07759" y="4456235"/>
          <a:ext cx="4336402" cy="4454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44545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PPDU-3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A2B84D81-5D06-4570-9AA2-72A0D6654D9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07759" y="4895689"/>
          <a:ext cx="4336402" cy="4417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4417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PPDU-2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72A7687E-61D6-4CED-9BCD-BE8BD2660EA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07759" y="5337460"/>
          <a:ext cx="4336402" cy="7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="" xmlns:a16="http://schemas.microsoft.com/office/drawing/2014/main" val="1024272082"/>
                    </a:ext>
                  </a:extLst>
                </a:gridCol>
              </a:tblGrid>
              <a:tr h="791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PPDU-1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07260615"/>
                  </a:ext>
                </a:extLst>
              </a:tr>
            </a:tbl>
          </a:graphicData>
        </a:graphic>
      </p:graphicFrame>
      <p:sp>
        <p:nvSpPr>
          <p:cNvPr id="10" name="Left Brace 9">
            <a:extLst>
              <a:ext uri="{FF2B5EF4-FFF2-40B4-BE49-F238E27FC236}">
                <a16:creationId xmlns="" xmlns:a16="http://schemas.microsoft.com/office/drawing/2014/main" id="{12FB9D22-C80E-4223-A9F7-2E84BC39D92B}"/>
              </a:ext>
            </a:extLst>
          </p:cNvPr>
          <p:cNvSpPr/>
          <p:nvPr/>
        </p:nvSpPr>
        <p:spPr>
          <a:xfrm>
            <a:off x="3352800" y="4416848"/>
            <a:ext cx="152400" cy="1712151"/>
          </a:xfrm>
          <a:prstGeom prst="leftBrace">
            <a:avLst>
              <a:gd name="adj1" fmla="val 95952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E9141EF1-A3DD-4F38-8BB2-3B237A5E2B47}"/>
              </a:ext>
            </a:extLst>
          </p:cNvPr>
          <p:cNvSpPr txBox="1"/>
          <p:nvPr/>
        </p:nvSpPr>
        <p:spPr>
          <a:xfrm rot="10800000">
            <a:off x="2971801" y="4532434"/>
            <a:ext cx="335280" cy="1320364"/>
          </a:xfrm>
          <a:prstGeom prst="rect">
            <a:avLst/>
          </a:prstGeom>
          <a:noFill/>
        </p:spPr>
        <p:txBody>
          <a:bodyPr vert="eaVert" wrap="none" lIns="68580" tIns="34290" rIns="68580" rtlCol="0" anchor="ctr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Aggregated PPDU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="" xmlns:a16="http://schemas.microsoft.com/office/drawing/2014/main" id="{F6799B6B-60AE-45FC-9B36-1DB024B44C41}"/>
              </a:ext>
            </a:extLst>
          </p:cNvPr>
          <p:cNvCxnSpPr>
            <a:cxnSpLocks/>
          </p:cNvCxnSpPr>
          <p:nvPr/>
        </p:nvCxnSpPr>
        <p:spPr bwMode="auto">
          <a:xfrm>
            <a:off x="8077200" y="5350316"/>
            <a:ext cx="0" cy="778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7A1078EC-7B69-426F-9CA3-0DB6CF73FB0D}"/>
              </a:ext>
            </a:extLst>
          </p:cNvPr>
          <p:cNvSpPr txBox="1"/>
          <p:nvPr/>
        </p:nvSpPr>
        <p:spPr>
          <a:xfrm>
            <a:off x="8107086" y="554959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160MHz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CC371800-ED43-46F3-B8C3-7B9CA4DA435A}"/>
              </a:ext>
            </a:extLst>
          </p:cNvPr>
          <p:cNvCxnSpPr>
            <a:cxnSpLocks/>
          </p:cNvCxnSpPr>
          <p:nvPr/>
        </p:nvCxnSpPr>
        <p:spPr bwMode="auto">
          <a:xfrm>
            <a:off x="8077200" y="4904862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BF8C9872-3B76-409F-9A14-45FB7ACE1F96}"/>
              </a:ext>
            </a:extLst>
          </p:cNvPr>
          <p:cNvSpPr txBox="1"/>
          <p:nvPr/>
        </p:nvSpPr>
        <p:spPr>
          <a:xfrm>
            <a:off x="8107681" y="496904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D7AA52BB-D0CA-43B8-B8D0-073B5195074B}"/>
              </a:ext>
            </a:extLst>
          </p:cNvPr>
          <p:cNvCxnSpPr>
            <a:cxnSpLocks/>
          </p:cNvCxnSpPr>
          <p:nvPr/>
        </p:nvCxnSpPr>
        <p:spPr bwMode="auto">
          <a:xfrm>
            <a:off x="8076605" y="4457371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3A2ECA23-B5A8-4745-A97D-B194DF73AA27}"/>
              </a:ext>
            </a:extLst>
          </p:cNvPr>
          <p:cNvSpPr txBox="1"/>
          <p:nvPr/>
        </p:nvSpPr>
        <p:spPr>
          <a:xfrm>
            <a:off x="8107086" y="4534255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3105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</a:t>
            </a:r>
            <a:r>
              <a:rPr lang="en-US" dirty="0" err="1" smtClean="0"/>
              <a:t>Preemptible</a:t>
            </a:r>
            <a:r>
              <a:rPr lang="en-US" dirty="0" smtClean="0"/>
              <a:t> </a:t>
            </a:r>
            <a:r>
              <a:rPr lang="en-US" dirty="0"/>
              <a:t>PPDU 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</a:t>
            </a:r>
            <a:r>
              <a:rPr lang="en-US" sz="2000" b="0" dirty="0" smtClean="0"/>
              <a:t>[4], </a:t>
            </a:r>
            <a:r>
              <a:rPr lang="en-US" sz="2000" b="0" dirty="0" err="1" smtClean="0"/>
              <a:t>preemptible</a:t>
            </a:r>
            <a:r>
              <a:rPr lang="en-US" sz="2000" b="0" dirty="0" smtClean="0"/>
              <a:t> </a:t>
            </a:r>
            <a:r>
              <a:rPr lang="en-US" sz="2000" b="0" dirty="0"/>
              <a:t>PPDU aggregation was proposed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Multiplexing between different PPDUs in </a:t>
            </a:r>
            <a:r>
              <a:rPr lang="en-US" sz="1600" b="0" dirty="0" smtClean="0"/>
              <a:t>the time </a:t>
            </a:r>
            <a:r>
              <a:rPr lang="en-US" sz="1600" b="0" dirty="0"/>
              <a:t>domain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To improve latency for </a:t>
            </a:r>
            <a:r>
              <a:rPr lang="en-US" sz="1600" b="0" dirty="0" smtClean="0"/>
              <a:t>time-sensitive </a:t>
            </a:r>
            <a:r>
              <a:rPr lang="en-US" sz="1600" b="0" dirty="0"/>
              <a:t>packet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Detail mechanism is as follows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The transmitter can end the ongoing PPDU after the nearest slot with a PPDU end marker, and then send latency-sensitive traffic within the TXOP.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The PPDU end marker could be a rotation of L-LTF or some other predefined sequences.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Examples,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When no </a:t>
            </a:r>
            <a:r>
              <a:rPr lang="en-US" sz="1600" b="0" dirty="0" smtClean="0"/>
              <a:t>latency-sensitive </a:t>
            </a:r>
            <a:r>
              <a:rPr lang="en-US" sz="1600" b="0" dirty="0"/>
              <a:t>traffic arrived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When </a:t>
            </a:r>
            <a:r>
              <a:rPr lang="en-US" sz="1600" b="0" dirty="0" smtClean="0"/>
              <a:t>latency-sensitive </a:t>
            </a:r>
            <a:r>
              <a:rPr lang="en-US" sz="1600" b="0" dirty="0"/>
              <a:t>traffic arrived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909" y="5572940"/>
            <a:ext cx="6864691" cy="1091279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4015" y="4953000"/>
            <a:ext cx="6712278" cy="35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11ay A-PPDU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In section 28.3.2.2 of </a:t>
            </a:r>
            <a:r>
              <a:rPr lang="en-US" sz="2000" b="0" dirty="0" smtClean="0"/>
              <a:t>[5], </a:t>
            </a:r>
            <a:r>
              <a:rPr lang="en-US" sz="2000" b="0" dirty="0"/>
              <a:t>EDMG A-PPDU is defined as follows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Only to a single user and shall not be transmitted to multiple users.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Each subsequent PPDU includes EDMG Header A and Data field only.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Actual A-PPDU duration is unknown at the time of L-Header transmission.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Each EDMG-Header-A includes PSDU length and Additional EDMG PPDU subfield</a:t>
            </a:r>
            <a:r>
              <a:rPr lang="en-US" sz="1600" b="0" dirty="0" smtClean="0"/>
              <a:t>.</a:t>
            </a: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7343" y="4368391"/>
            <a:ext cx="7315200" cy="172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71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Inserted </a:t>
            </a:r>
            <a:r>
              <a:rPr lang="en-US" dirty="0" smtClean="0"/>
              <a:t>PPDU (Downlink)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Requirement of inserted PPDU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Transparent to legacy STA including 11be </a:t>
            </a:r>
            <a:r>
              <a:rPr lang="en-US" sz="1600" b="0" dirty="0" smtClean="0"/>
              <a:t>STA</a:t>
            </a:r>
            <a:endParaRPr lang="en-US" sz="1600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We want to transmit </a:t>
            </a:r>
            <a:r>
              <a:rPr lang="en-US" sz="1600" b="0" dirty="0" smtClean="0"/>
              <a:t>latency-sensitive packets </a:t>
            </a:r>
            <a:r>
              <a:rPr lang="en-US" sz="1600" b="0" dirty="0"/>
              <a:t>on </a:t>
            </a:r>
            <a:r>
              <a:rPr lang="en-US" sz="1600" b="0" dirty="0" smtClean="0"/>
              <a:t>ongoing </a:t>
            </a:r>
            <a:r>
              <a:rPr lang="en-US" sz="1600" b="0" dirty="0"/>
              <a:t>PPDU including FD A-PPDU as much as possible so that we can reduce latency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/>
              <a:t>Terminating only necessary </a:t>
            </a:r>
            <a:r>
              <a:rPr lang="en-US" sz="1600" b="0" dirty="0" err="1"/>
              <a:t>subchannel</a:t>
            </a:r>
            <a:r>
              <a:rPr lang="en-US" sz="1600" b="0" dirty="0"/>
              <a:t>(s). </a:t>
            </a:r>
            <a:r>
              <a:rPr lang="en-US" sz="1600" b="0" dirty="0" smtClean="0"/>
              <a:t>The entire </a:t>
            </a:r>
            <a:r>
              <a:rPr lang="en-US" sz="1600" b="0" dirty="0"/>
              <a:t>320 MHz PPDU is quite wasteful given the size of </a:t>
            </a:r>
            <a:r>
              <a:rPr lang="en-US" sz="1600" b="0" dirty="0" smtClean="0"/>
              <a:t>latency-sensitive </a:t>
            </a:r>
            <a:r>
              <a:rPr lang="en-US" sz="1600" b="0" dirty="0"/>
              <a:t>traffic is typically small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Example</a:t>
            </a:r>
            <a:r>
              <a:rPr lang="en-US" sz="2000" b="0" dirty="0"/>
              <a:t>, </a:t>
            </a:r>
            <a:r>
              <a:rPr lang="en-US" sz="2000" b="0" dirty="0" smtClean="0"/>
              <a:t>two-dimensional </a:t>
            </a:r>
            <a:r>
              <a:rPr lang="en-US" sz="2000" b="0" dirty="0"/>
              <a:t>(2D) A-PPDU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846" y="4129837"/>
            <a:ext cx="6066046" cy="234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7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We </a:t>
            </a:r>
            <a:r>
              <a:rPr lang="en-US" sz="2000" b="0" dirty="0"/>
              <a:t>shall pursue no impact on </a:t>
            </a:r>
            <a:r>
              <a:rPr lang="en-US" sz="2000" b="0" dirty="0" smtClean="0"/>
              <a:t>the operation </a:t>
            </a:r>
            <a:r>
              <a:rPr lang="en-US" sz="2000" b="0" dirty="0"/>
              <a:t>of the original PPDU </a:t>
            </a:r>
            <a:r>
              <a:rPr lang="en-US" sz="2000" b="0" dirty="0" smtClean="0"/>
              <a:t>receiver. </a:t>
            </a:r>
            <a:endParaRPr lang="en-US" sz="2000" b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Shall </a:t>
            </a:r>
            <a:r>
              <a:rPr lang="en-US" sz="1600" b="0" dirty="0"/>
              <a:t>be no change in </a:t>
            </a:r>
            <a:r>
              <a:rPr lang="en-US" sz="1600" b="0" dirty="0" smtClean="0"/>
              <a:t>the original </a:t>
            </a:r>
            <a:r>
              <a:rPr lang="en-US" sz="1600" b="0" dirty="0"/>
              <a:t>PPDU or RU reception procedure.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Entire </a:t>
            </a:r>
            <a:r>
              <a:rPr lang="en-US" sz="1600" b="0" dirty="0"/>
              <a:t>PPDU shall be ended as indicated by the L-Length.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b="0" dirty="0" smtClean="0"/>
              <a:t>ACK </a:t>
            </a:r>
            <a:r>
              <a:rPr lang="en-US" sz="1600" b="0" dirty="0"/>
              <a:t>or BA and other </a:t>
            </a:r>
            <a:r>
              <a:rPr lang="en-US" sz="1600" b="0" dirty="0" smtClean="0"/>
              <a:t>procedures </a:t>
            </a:r>
            <a:r>
              <a:rPr lang="en-US" sz="1600" b="0" dirty="0"/>
              <a:t>followed by a PPDU shall </a:t>
            </a:r>
            <a:r>
              <a:rPr lang="en-US" sz="1600" b="0" dirty="0" smtClean="0"/>
              <a:t>remain the </a:t>
            </a:r>
            <a:r>
              <a:rPr lang="en-US" sz="1600" b="0" dirty="0"/>
              <a:t>same. The original PPDU recipient can send ACK/BA as instructed.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Data </a:t>
            </a:r>
            <a:r>
              <a:rPr lang="en-US" sz="2000" b="0" dirty="0"/>
              <a:t>portion of inserted PPDU will be failed. Already happens in IEEE 802.11 system, e.g. by OBSS interference</a:t>
            </a:r>
            <a:r>
              <a:rPr lang="en-US" sz="2000" b="0" dirty="0" smtClean="0"/>
              <a:t>. </a:t>
            </a:r>
            <a:r>
              <a:rPr lang="en-US" sz="2000" b="0" dirty="0" smtClean="0"/>
              <a:t>The transmitter </a:t>
            </a:r>
            <a:r>
              <a:rPr lang="en-US" sz="2000" b="0" dirty="0" smtClean="0"/>
              <a:t>can handle link adaptation accordingly.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47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Dimensional Resource Unit (Uplink)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Similar to </a:t>
            </a:r>
            <a:r>
              <a:rPr lang="en-US" sz="2000" b="0" dirty="0" smtClean="0"/>
              <a:t>the downlink </a:t>
            </a:r>
            <a:r>
              <a:rPr lang="en-US" sz="2000" b="0" dirty="0" smtClean="0"/>
              <a:t>case, we </a:t>
            </a:r>
            <a:r>
              <a:rPr lang="en-US" sz="2000" b="0" dirty="0"/>
              <a:t>want to allow transmitting </a:t>
            </a:r>
            <a:r>
              <a:rPr lang="en-US" sz="2000" b="0" dirty="0" smtClean="0"/>
              <a:t>latency-sensitive packets </a:t>
            </a:r>
            <a:r>
              <a:rPr lang="en-US" sz="2000" b="0" dirty="0"/>
              <a:t>in the middle of </a:t>
            </a:r>
            <a:r>
              <a:rPr lang="en-US" sz="2000" b="0" dirty="0" smtClean="0"/>
              <a:t>ongoing </a:t>
            </a:r>
            <a:r>
              <a:rPr lang="en-US" sz="2000" b="0" dirty="0"/>
              <a:t>TB PPDU so that we can reduce latency.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/>
              <a:t>Useful for random access.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Example</a:t>
            </a:r>
            <a:r>
              <a:rPr lang="en-US" sz="2000" b="0" dirty="0"/>
              <a:t>, </a:t>
            </a:r>
            <a:r>
              <a:rPr lang="en-US" sz="2000" b="0" dirty="0" smtClean="0"/>
              <a:t>the two-dimensional </a:t>
            </a:r>
            <a:r>
              <a:rPr lang="en-US" sz="2000" b="0" dirty="0"/>
              <a:t>resource unit TB-PPDU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765" y="3886200"/>
            <a:ext cx="8333954" cy="2621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95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b="0" dirty="0" smtClean="0"/>
              <a:t>In this contribution, we introduced a potential PPDU format for UHR to reduce latency.</a:t>
            </a:r>
            <a:endParaRPr lang="en-US" sz="16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Wook Bong Lee, Samsung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953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14827</TotalTime>
  <Words>675</Words>
  <Application>Microsoft Office PowerPoint</Application>
  <PresentationFormat>Widescreen</PresentationFormat>
  <Paragraphs>108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Wingdings</vt:lpstr>
      <vt:lpstr>Office Theme</vt:lpstr>
      <vt:lpstr>Document</vt:lpstr>
      <vt:lpstr>Latency Reduction Scheme for UHR</vt:lpstr>
      <vt:lpstr>Introduction</vt:lpstr>
      <vt:lpstr>Recap: FD A-PPDU</vt:lpstr>
      <vt:lpstr>Recap: Preemptible PPDU Aggregation</vt:lpstr>
      <vt:lpstr>Recap: 11ay A-PPDU</vt:lpstr>
      <vt:lpstr>Inserted PPDU (Downlink)</vt:lpstr>
      <vt:lpstr>Considerations</vt:lpstr>
      <vt:lpstr>Two Dimensional Resource Unit (Uplink)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Wook Bong Lee</cp:lastModifiedBy>
  <cp:revision>213</cp:revision>
  <cp:lastPrinted>1601-01-01T00:00:00Z</cp:lastPrinted>
  <dcterms:created xsi:type="dcterms:W3CDTF">2018-04-11T17:57:35Z</dcterms:created>
  <dcterms:modified xsi:type="dcterms:W3CDTF">2022-09-02T17:17:45Z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