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17"/>
  </p:notesMasterIdLst>
  <p:handoutMasterIdLst>
    <p:handoutMasterId r:id="rId18"/>
  </p:handoutMasterIdLst>
  <p:sldIdLst>
    <p:sldId id="529" r:id="rId8"/>
    <p:sldId id="578" r:id="rId9"/>
    <p:sldId id="579" r:id="rId10"/>
    <p:sldId id="582" r:id="rId11"/>
    <p:sldId id="580" r:id="rId12"/>
    <p:sldId id="583" r:id="rId13"/>
    <p:sldId id="584" r:id="rId14"/>
    <p:sldId id="551" r:id="rId15"/>
    <p:sldId id="553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802.11-22/1392r0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Beamforming Improvement for UHR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2022-09-02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82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During the WNG session in July plenary meeting, a motion was passed to form the Ultra High Reliability (UHR) study group (SG) to develop PAR for </a:t>
            </a:r>
            <a:r>
              <a:rPr lang="en-US" altLang="ko-KR" dirty="0" smtClean="0"/>
              <a:t>the new </a:t>
            </a:r>
            <a:r>
              <a:rPr lang="en-US" altLang="ko-KR" dirty="0"/>
              <a:t>802.11 </a:t>
            </a:r>
            <a:r>
              <a:rPr lang="en-US" altLang="ko-KR" dirty="0" smtClean="0"/>
              <a:t>amendment. The focus will be on</a:t>
            </a:r>
          </a:p>
          <a:p>
            <a:pPr lvl="1"/>
            <a:r>
              <a:rPr lang="en-US" altLang="ko-KR" dirty="0"/>
              <a:t>Improve reliability of WLAN connectivity</a:t>
            </a:r>
          </a:p>
          <a:p>
            <a:pPr lvl="1"/>
            <a:r>
              <a:rPr lang="en-US" altLang="ko-KR" dirty="0"/>
              <a:t>Reduce latencies</a:t>
            </a:r>
          </a:p>
          <a:p>
            <a:pPr lvl="1"/>
            <a:r>
              <a:rPr lang="en-US" altLang="ko-KR" dirty="0"/>
              <a:t>Increase manageability</a:t>
            </a:r>
          </a:p>
          <a:p>
            <a:pPr lvl="1"/>
            <a:r>
              <a:rPr lang="en-US" altLang="ko-KR" dirty="0"/>
              <a:t>Increase throughput including at different SNR levels</a:t>
            </a:r>
          </a:p>
          <a:p>
            <a:pPr lvl="1"/>
            <a:r>
              <a:rPr lang="en-US" altLang="ko-KR" dirty="0" smtClean="0"/>
              <a:t>Reduce device-level </a:t>
            </a:r>
            <a:r>
              <a:rPr lang="en-US" altLang="ko-KR" dirty="0"/>
              <a:t>power </a:t>
            </a:r>
            <a:r>
              <a:rPr lang="en-US" altLang="ko-KR" dirty="0" smtClean="0"/>
              <a:t>consumption</a:t>
            </a:r>
          </a:p>
          <a:p>
            <a:r>
              <a:rPr lang="en-US" altLang="ko-KR" dirty="0"/>
              <a:t>Beamforming is a key solution that can achieve one of the goals for UHR -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including at different SNR levels</a:t>
            </a:r>
            <a:endParaRPr lang="en-US" altLang="ko-KR" dirty="0"/>
          </a:p>
          <a:p>
            <a:pPr lvl="1"/>
            <a:r>
              <a:rPr lang="en-US" altLang="ko-KR" dirty="0"/>
              <a:t>However, it still needs improvement for the following features.</a:t>
            </a:r>
          </a:p>
          <a:p>
            <a:pPr lvl="2"/>
            <a:r>
              <a:rPr lang="en-US" altLang="ko-KR" dirty="0"/>
              <a:t>Smooth beamforming</a:t>
            </a:r>
          </a:p>
          <a:p>
            <a:pPr lvl="2"/>
            <a:r>
              <a:rPr lang="en-US" altLang="ko-KR" dirty="0"/>
              <a:t>UL beamforming</a:t>
            </a:r>
          </a:p>
          <a:p>
            <a:pPr lvl="1"/>
            <a:r>
              <a:rPr lang="en-US" altLang="ko-KR" dirty="0"/>
              <a:t>The features were partially discussed during the standardization meeting for 11n/ac/ax/be but were not adopted as a standard. (or postponed for further discussion)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 smoothing can enhance the PER performance by about 1~2dB especially for low (or mid) SNR regions, under the condition that channel frequency response is smooth. </a:t>
            </a:r>
          </a:p>
          <a:p>
            <a:pPr lvl="1"/>
            <a:r>
              <a:rPr lang="en-US" altLang="ko-KR" dirty="0" smtClean="0"/>
              <a:t>However, due to the discontinuity of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channel, beamforming cannot be compatible with channel smoothing.</a:t>
            </a:r>
          </a:p>
          <a:p>
            <a:pPr lvl="2"/>
            <a:r>
              <a:rPr lang="en-US" altLang="ko-KR" dirty="0"/>
              <a:t>e</a:t>
            </a:r>
            <a:r>
              <a:rPr lang="en-US" altLang="ko-KR" dirty="0" smtClean="0"/>
              <a:t>.g.) If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field is 1 in EHT-SIG, the receiver should not perform the channel smoothing. </a:t>
            </a:r>
          </a:p>
          <a:p>
            <a:r>
              <a:rPr lang="en-US" altLang="ko-KR" dirty="0"/>
              <a:t>It is known that </a:t>
            </a:r>
            <a:r>
              <a:rPr lang="en-US" altLang="ko-KR" dirty="0" smtClean="0"/>
              <a:t>discontinuity </a:t>
            </a:r>
            <a:r>
              <a:rPr lang="en-US" altLang="ko-KR" dirty="0"/>
              <a:t>happens between </a:t>
            </a:r>
            <a:r>
              <a:rPr lang="en-US" altLang="ko-KR" dirty="0" smtClean="0"/>
              <a:t>two adjacent beamforming </a:t>
            </a:r>
            <a:r>
              <a:rPr lang="en-US" altLang="ko-KR" dirty="0"/>
              <a:t>matrices when two singular values </a:t>
            </a:r>
            <a:r>
              <a:rPr lang="en-US" altLang="ko-KR" dirty="0" smtClean="0"/>
              <a:t>are closer </a:t>
            </a:r>
            <a:r>
              <a:rPr lang="en-US" altLang="ko-KR" dirty="0"/>
              <a:t>to each </a:t>
            </a:r>
            <a:r>
              <a:rPr lang="en-US" altLang="ko-KR" dirty="0" smtClean="0"/>
              <a:t>other in the SVD operation [1].</a:t>
            </a:r>
          </a:p>
          <a:p>
            <a:pPr lvl="1"/>
            <a:r>
              <a:rPr lang="en-US" altLang="ko-KR" dirty="0" smtClean="0"/>
              <a:t>Until now, this </a:t>
            </a:r>
            <a:r>
              <a:rPr lang="en-US" altLang="ko-KR" dirty="0"/>
              <a:t>problem has </a:t>
            </a:r>
            <a:r>
              <a:rPr lang="en-US" altLang="ko-KR" dirty="0" smtClean="0"/>
              <a:t>been solved by </a:t>
            </a:r>
            <a:r>
              <a:rPr lang="en-US" altLang="ko-KR" dirty="0"/>
              <a:t>implementation </a:t>
            </a:r>
            <a:r>
              <a:rPr lang="en-US" altLang="ko-KR" dirty="0" smtClean="0"/>
              <a:t>specific methods.</a:t>
            </a:r>
            <a:endParaRPr lang="en-US" altLang="ko-KR" dirty="0"/>
          </a:p>
          <a:p>
            <a:pPr lvl="2"/>
            <a:r>
              <a:rPr lang="en-US" altLang="ko-KR" dirty="0" smtClean="0"/>
              <a:t>Smooth SVD [2][</a:t>
            </a:r>
            <a:r>
              <a:rPr lang="en-US" altLang="ko-KR" dirty="0"/>
              <a:t>3</a:t>
            </a:r>
            <a:r>
              <a:rPr lang="en-US" altLang="ko-KR" dirty="0" smtClean="0"/>
              <a:t>]</a:t>
            </a:r>
          </a:p>
          <a:p>
            <a:pPr lvl="2"/>
            <a:r>
              <a:rPr lang="en-US" altLang="ko-KR" dirty="0" smtClean="0"/>
              <a:t>Smooth </a:t>
            </a:r>
            <a:r>
              <a:rPr lang="en-US" altLang="ko-KR" dirty="0" err="1"/>
              <a:t>b</a:t>
            </a:r>
            <a:r>
              <a:rPr lang="en-US" altLang="ko-KR" dirty="0" err="1" smtClean="0"/>
              <a:t>eamformer</a:t>
            </a:r>
            <a:r>
              <a:rPr lang="en-US" altLang="ko-KR" dirty="0" smtClean="0"/>
              <a:t> [4]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Smooth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Now, it </a:t>
                </a:r>
                <a:r>
                  <a:rPr lang="en-US" altLang="ko-KR" dirty="0"/>
                  <a:t>is worthwhile thinking to solve </a:t>
                </a:r>
                <a:r>
                  <a:rPr lang="en-US" altLang="ko-KR" dirty="0" smtClean="0"/>
                  <a:t>the </a:t>
                </a:r>
                <a:r>
                  <a:rPr lang="en-US" altLang="ko-KR" dirty="0"/>
                  <a:t>issue from the standardization point of view</a:t>
                </a:r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We observe 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rx</a:t>
                </a:r>
                <a:r>
                  <a:rPr lang="en-US" altLang="ko-KR" dirty="0" smtClean="0"/>
                  <a:t>=1 that feeding back the phase information of the last element enables the channel smoothing the </a:t>
                </a:r>
                <a:r>
                  <a:rPr lang="en-US" altLang="ko-KR" dirty="0" err="1" smtClean="0"/>
                  <a:t>beamformed</a:t>
                </a:r>
                <a:r>
                  <a:rPr lang="en-US" altLang="ko-KR" dirty="0" smtClean="0"/>
                  <a:t> PPDU.</a:t>
                </a:r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Feedback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dirty="0"/>
                  <a:t> makes the channel smoothing to be </a:t>
                </a:r>
                <a:r>
                  <a:rPr lang="en-US" altLang="ko-KR" dirty="0" smtClean="0"/>
                  <a:t>possible, which gives about 2dB gain in PER performance.</a:t>
                </a:r>
              </a:p>
              <a:p>
                <a:pPr marL="857250" lvl="2" indent="0">
                  <a:buNone/>
                </a:pPr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rx </a:t>
                </a:r>
                <a:r>
                  <a:rPr lang="en-US" altLang="ko-KR" dirty="0" smtClean="0"/>
                  <a:t>&gt;1</a:t>
                </a:r>
              </a:p>
              <a:p>
                <a:pPr lvl="2"/>
                <a:r>
                  <a:rPr lang="en-US" altLang="ko-KR" dirty="0" smtClean="0"/>
                  <a:t>The closed form solution is not defined yet.</a:t>
                </a:r>
              </a:p>
              <a:p>
                <a:pPr lvl="2"/>
                <a:r>
                  <a:rPr lang="en-US" altLang="ko-KR" dirty="0"/>
                  <a:t>There are several things to consider.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Need further investigation.</a:t>
                </a:r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Smooth </a:t>
            </a:r>
            <a:r>
              <a:rPr lang="en-US" altLang="ko-KR" dirty="0"/>
              <a:t>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4610100" y="2818810"/>
                <a:ext cx="3383993" cy="893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brk m:alnAt="7"/>
                            </m:rP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600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2818810"/>
                <a:ext cx="3383993" cy="8937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3452" y="4136709"/>
            <a:ext cx="3500914" cy="2326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직사각형 8"/>
              <p:cNvSpPr/>
              <p:nvPr/>
            </p:nvSpPr>
            <p:spPr>
              <a:xfrm>
                <a:off x="1332000" y="2818810"/>
                <a:ext cx="3383993" cy="893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9" name="직사각형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000" y="2818810"/>
                <a:ext cx="3383993" cy="8937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오른쪽 화살표 9"/>
          <p:cNvSpPr/>
          <p:nvPr/>
        </p:nvSpPr>
        <p:spPr bwMode="auto">
          <a:xfrm>
            <a:off x="4212000" y="3175663"/>
            <a:ext cx="675398" cy="180000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5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Several performance results were shown in </a:t>
            </a:r>
            <a:r>
              <a:rPr lang="en-US" altLang="ko-KR" dirty="0" smtClean="0"/>
              <a:t>[5], </a:t>
            </a:r>
            <a:r>
              <a:rPr lang="en-US" altLang="ko-KR" dirty="0"/>
              <a:t>where the beamforming for TB PPDU is very effective in throughput improvement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 high-level </a:t>
            </a:r>
            <a:r>
              <a:rPr lang="en-US" altLang="ko-KR" dirty="0"/>
              <a:t>design of sounding and channel information feedback protocols </a:t>
            </a:r>
            <a:r>
              <a:rPr lang="en-US" altLang="ko-KR" dirty="0" smtClean="0"/>
              <a:t>are based on the explicit way.</a:t>
            </a:r>
          </a:p>
          <a:p>
            <a:pPr lvl="1"/>
            <a:r>
              <a:rPr lang="en-US" altLang="ko-KR" dirty="0"/>
              <a:t>However, in explicit </a:t>
            </a:r>
            <a:r>
              <a:rPr lang="en-US" altLang="ko-KR" dirty="0" smtClean="0"/>
              <a:t>feedback, </a:t>
            </a:r>
            <a:r>
              <a:rPr lang="en-US" altLang="ko-KR" dirty="0"/>
              <a:t>the amount of feedback is larger as the number of non-AP STAs </a:t>
            </a:r>
            <a:r>
              <a:rPr lang="en-US" altLang="ko-KR" dirty="0" smtClean="0"/>
              <a:t>increases.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Thus, we </a:t>
            </a:r>
            <a:r>
              <a:rPr lang="en-US" altLang="ko-KR" dirty="0"/>
              <a:t>are considering a UL “implicit” beamforming for TB </a:t>
            </a:r>
            <a:r>
              <a:rPr lang="en-US" altLang="ko-KR" dirty="0" smtClean="0"/>
              <a:t>PPDU.</a:t>
            </a:r>
          </a:p>
          <a:p>
            <a:pPr lvl="1"/>
            <a:r>
              <a:rPr lang="en-US" altLang="ko-KR" dirty="0"/>
              <a:t>The implicit sounding was </a:t>
            </a:r>
            <a:r>
              <a:rPr lang="en-US" altLang="ko-KR" dirty="0" smtClean="0"/>
              <a:t>an </a:t>
            </a:r>
            <a:r>
              <a:rPr lang="en-US" altLang="ko-KR" dirty="0"/>
              <a:t>implementation-specific solution for </a:t>
            </a:r>
            <a:r>
              <a:rPr lang="en-US" altLang="ko-KR" dirty="0" smtClean="0"/>
              <a:t>11ac/ax.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help the channel smoothing operation in the </a:t>
            </a:r>
            <a:r>
              <a:rPr lang="en-US" altLang="ko-KR" dirty="0" smtClean="0"/>
              <a:t>AP (i.e., </a:t>
            </a:r>
            <a:r>
              <a:rPr lang="en-US" altLang="ko-KR" dirty="0" err="1" smtClean="0"/>
              <a:t>beamformee</a:t>
            </a:r>
            <a:r>
              <a:rPr lang="en-US" altLang="ko-KR" dirty="0" smtClean="0"/>
              <a:t>), </a:t>
            </a:r>
            <a:r>
              <a:rPr lang="en-US" altLang="ko-KR" dirty="0"/>
              <a:t>it is desirable to define the operation in the </a:t>
            </a:r>
            <a:r>
              <a:rPr lang="en-US" altLang="ko-KR" dirty="0" smtClean="0"/>
              <a:t>standard.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7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1: </a:t>
            </a:r>
            <a:r>
              <a:rPr lang="en-US" altLang="ko-KR" dirty="0"/>
              <a:t>Trigger </a:t>
            </a:r>
            <a:r>
              <a:rPr lang="en-US" altLang="ko-KR" dirty="0" smtClean="0"/>
              <a:t>frame-based </a:t>
            </a:r>
            <a:r>
              <a:rPr lang="en-US" altLang="ko-KR" dirty="0"/>
              <a:t>UL implicit beamforming</a:t>
            </a:r>
          </a:p>
          <a:p>
            <a:pPr lvl="1"/>
            <a:r>
              <a:rPr lang="en-US" altLang="ko-KR" dirty="0"/>
              <a:t>Non-AP </a:t>
            </a:r>
            <a:r>
              <a:rPr lang="en-US" altLang="ko-KR" dirty="0" smtClean="0"/>
              <a:t>STAs (</a:t>
            </a:r>
            <a:r>
              <a:rPr lang="en-US" altLang="ko-KR" dirty="0" err="1" smtClean="0"/>
              <a:t>beamformers</a:t>
            </a:r>
            <a:r>
              <a:rPr lang="en-US" altLang="ko-KR" dirty="0" smtClean="0"/>
              <a:t>) prepare the beam-steering matrix based on the Trigger frame and transmit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TB PPDU </a:t>
            </a:r>
            <a:r>
              <a:rPr lang="en-US" altLang="ko-KR" dirty="0" smtClean="0"/>
              <a:t>a </a:t>
            </a:r>
            <a:r>
              <a:rPr lang="en-US" altLang="ko-KR" dirty="0"/>
              <a:t>SIFS after the Trigger </a:t>
            </a:r>
            <a:r>
              <a:rPr lang="en-US" altLang="ko-KR" dirty="0" smtClean="0"/>
              <a:t>frame.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UL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3429000"/>
            <a:ext cx="51435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7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2</a:t>
            </a:r>
            <a:r>
              <a:rPr lang="en-US" altLang="ko-KR" dirty="0" smtClean="0"/>
              <a:t>: Sounding frame-based </a:t>
            </a:r>
            <a:r>
              <a:rPr lang="en-US" altLang="ko-KR" dirty="0"/>
              <a:t>UL implicit beamforming</a:t>
            </a:r>
          </a:p>
          <a:p>
            <a:pPr lvl="1"/>
            <a:r>
              <a:rPr lang="en-US" altLang="ko-KR" dirty="0"/>
              <a:t>Non-AP </a:t>
            </a:r>
            <a:r>
              <a:rPr lang="en-US" altLang="ko-KR" dirty="0" smtClean="0"/>
              <a:t>STAs (</a:t>
            </a:r>
            <a:r>
              <a:rPr lang="en-US" altLang="ko-KR" dirty="0" err="1" smtClean="0"/>
              <a:t>beamformers</a:t>
            </a:r>
            <a:r>
              <a:rPr lang="en-US" altLang="ko-KR" dirty="0" smtClean="0"/>
              <a:t>) prepare the beam-steering matrix based on NDP and transmit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TB PPDU </a:t>
            </a:r>
            <a:r>
              <a:rPr lang="en-US" altLang="ko-KR" dirty="0" smtClean="0"/>
              <a:t>a </a:t>
            </a:r>
            <a:r>
              <a:rPr lang="en-US" altLang="ko-KR" dirty="0"/>
              <a:t>SIFS after the </a:t>
            </a:r>
            <a:r>
              <a:rPr lang="en-US" altLang="ko-KR" dirty="0" smtClean="0"/>
              <a:t>(Basic) Trigger frame.</a:t>
            </a:r>
          </a:p>
          <a:p>
            <a:pPr lvl="2"/>
            <a:r>
              <a:rPr lang="en-US" altLang="ko-KR" dirty="0" smtClean="0"/>
              <a:t>If the BFRP Trigger frame follows after NDP, non-AP </a:t>
            </a:r>
            <a:r>
              <a:rPr lang="en-US" altLang="ko-KR" dirty="0"/>
              <a:t>STAs (</a:t>
            </a:r>
            <a:r>
              <a:rPr lang="en-US" altLang="ko-KR" dirty="0" err="1" smtClean="0"/>
              <a:t>beamformees</a:t>
            </a:r>
            <a:r>
              <a:rPr lang="en-US" altLang="ko-KR" dirty="0"/>
              <a:t>) return </a:t>
            </a:r>
            <a:r>
              <a:rPr lang="en-US" altLang="ko-KR" dirty="0" smtClean="0"/>
              <a:t>the compressed beamforming report (CBR) frame as defined TB sounding procedure. (i.e., explicit MU feedback)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of UL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828257"/>
            <a:ext cx="56388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5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We discussed the potential improvement of beamforming to meet the targets of UHR</a:t>
                </a:r>
              </a:p>
              <a:p>
                <a:pPr marL="0" indent="0">
                  <a:buNone/>
                </a:pPr>
                <a:endPara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-US" altLang="ko-KR" dirty="0" smtClean="0"/>
                  <a:t>Smooth beamforming</a:t>
                </a:r>
              </a:p>
              <a:p>
                <a:pPr lvl="2"/>
                <a:r>
                  <a:rPr lang="en-US" altLang="ko-KR" dirty="0" smtClean="0"/>
                  <a:t>The channel </a:t>
                </a:r>
                <a:r>
                  <a:rPr lang="en-US" altLang="ko-KR" dirty="0"/>
                  <a:t>smoothing for the </a:t>
                </a:r>
                <a:r>
                  <a:rPr lang="en-US" altLang="ko-KR" dirty="0" err="1"/>
                  <a:t>beamformed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PPDUs can be possible with feedback of additional phase information (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ko-KR" dirty="0" smtClean="0"/>
                  <a:t>).</a:t>
                </a:r>
              </a:p>
              <a:p>
                <a:pPr lvl="2"/>
                <a:r>
                  <a:rPr lang="en-US" altLang="ko-KR" dirty="0"/>
                  <a:t>A </a:t>
                </a:r>
                <a:r>
                  <a:rPr lang="en-US" altLang="ko-KR" dirty="0" smtClean="0"/>
                  <a:t>very little </a:t>
                </a:r>
                <a:r>
                  <a:rPr lang="en-US" altLang="ko-KR" dirty="0"/>
                  <a:t>overhead is </a:t>
                </a:r>
                <a:r>
                  <a:rPr lang="en-US" altLang="ko-KR" dirty="0" smtClean="0"/>
                  <a:t>required, </a:t>
                </a:r>
                <a:r>
                  <a:rPr lang="en-US" altLang="ko-KR" dirty="0"/>
                  <a:t>but the performance increase due to </a:t>
                </a:r>
                <a:r>
                  <a:rPr lang="en-US" altLang="ko-KR" dirty="0" smtClean="0"/>
                  <a:t>the channel smoothing </a:t>
                </a:r>
                <a:r>
                  <a:rPr lang="en-US" altLang="ko-KR" dirty="0"/>
                  <a:t>is </a:t>
                </a:r>
                <a:r>
                  <a:rPr lang="en-US" altLang="ko-KR" dirty="0" smtClean="0"/>
                  <a:t>significant.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UL beamforming</a:t>
                </a:r>
              </a:p>
              <a:p>
                <a:pPr lvl="2"/>
                <a:r>
                  <a:rPr lang="en-US" altLang="ko-KR" dirty="0"/>
                  <a:t>Using the existing </a:t>
                </a:r>
                <a:r>
                  <a:rPr lang="en-US" altLang="ko-KR" dirty="0" smtClean="0"/>
                  <a:t>Trigger frame or sounding frame, beamforming for TB PPDU can be possible in an implicit way.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 smtClean="0"/>
              <a:t>[1] </a:t>
            </a:r>
            <a:r>
              <a:rPr lang="en-US" altLang="ko-KR" sz="1800" b="0" dirty="0"/>
              <a:t>J. S. </a:t>
            </a:r>
            <a:r>
              <a:rPr lang="en-US" altLang="ko-KR" sz="1800" b="0" dirty="0" err="1"/>
              <a:t>Sadowsky</a:t>
            </a:r>
            <a:r>
              <a:rPr lang="en-US" altLang="ko-KR" sz="1800" b="0" dirty="0"/>
              <a:t>, T. </a:t>
            </a:r>
            <a:r>
              <a:rPr lang="en-US" altLang="ko-KR" sz="1800" b="0" dirty="0" err="1"/>
              <a:t>Yamaura</a:t>
            </a:r>
            <a:r>
              <a:rPr lang="en-US" altLang="ko-KR" sz="1800" b="0" dirty="0"/>
              <a:t>, and J. </a:t>
            </a:r>
            <a:r>
              <a:rPr lang="en-US" altLang="ko-KR" sz="1800" b="0" dirty="0" err="1"/>
              <a:t>Ketchem</a:t>
            </a:r>
            <a:r>
              <a:rPr lang="en-US" altLang="ko-KR" sz="1800" b="0" dirty="0"/>
              <a:t>, “</a:t>
            </a:r>
            <a:r>
              <a:rPr lang="en-US" altLang="ko-KR" sz="1800" b="0" dirty="0" err="1"/>
              <a:t>WWiSE</a:t>
            </a:r>
            <a:r>
              <a:rPr lang="en-US" altLang="ko-KR" sz="1800" b="0" dirty="0"/>
              <a:t> Preambles and</a:t>
            </a:r>
          </a:p>
          <a:p>
            <a:pPr marL="0" indent="0">
              <a:buNone/>
            </a:pPr>
            <a:r>
              <a:rPr lang="en-US" altLang="ko-KR" sz="1800" b="0" dirty="0"/>
              <a:t>MIMO Beamforming,” IEEE, Tech. Rep. 802.11-05/1635r1, Jan. 2005. </a:t>
            </a:r>
          </a:p>
          <a:p>
            <a:pPr marL="0" indent="0">
              <a:buNone/>
            </a:pPr>
            <a:r>
              <a:rPr lang="en-US" altLang="ko-KR" sz="1800" b="0" dirty="0" smtClean="0"/>
              <a:t>[2] </a:t>
            </a:r>
            <a:r>
              <a:rPr lang="en-US" altLang="ko-KR" sz="1800" b="0" dirty="0"/>
              <a:t>C. Shen and M. P. Fits, “MIMO-OFDM Beamforming for Improved</a:t>
            </a:r>
          </a:p>
          <a:p>
            <a:pPr marL="0" indent="0">
              <a:buNone/>
            </a:pPr>
            <a:r>
              <a:rPr lang="en-US" altLang="ko-KR" sz="1800" b="0" dirty="0"/>
              <a:t>Channel Estimation,” </a:t>
            </a:r>
            <a:r>
              <a:rPr lang="en-US" altLang="ko-KR" sz="1800" b="0" i="1" dirty="0"/>
              <a:t>IEEE J. Selected. Areas </a:t>
            </a:r>
            <a:r>
              <a:rPr lang="en-US" altLang="ko-KR" sz="1800" b="0" i="1" dirty="0" err="1"/>
              <a:t>Commun</a:t>
            </a:r>
            <a:r>
              <a:rPr lang="en-US" altLang="ko-KR" sz="1800" b="0" i="1" dirty="0"/>
              <a:t>.</a:t>
            </a:r>
            <a:r>
              <a:rPr lang="en-US" altLang="ko-KR" sz="1800" b="0" dirty="0"/>
              <a:t>, vol.26, </a:t>
            </a:r>
            <a:r>
              <a:rPr lang="en-US" altLang="ko-KR" sz="1800" b="0" dirty="0" smtClean="0"/>
              <a:t>no.6, Aug</a:t>
            </a:r>
            <a:r>
              <a:rPr lang="en-US" altLang="ko-KR" sz="1800" b="0" dirty="0"/>
              <a:t>. 2008</a:t>
            </a:r>
            <a:r>
              <a:rPr lang="en-US" altLang="ko-KR" sz="1800" b="0" dirty="0" smtClean="0"/>
              <a:t>.</a:t>
            </a:r>
          </a:p>
          <a:p>
            <a:pPr marL="0" indent="0">
              <a:buNone/>
            </a:pPr>
            <a:r>
              <a:rPr lang="en-US" altLang="ko-KR" sz="1800" b="0" dirty="0" smtClean="0"/>
              <a:t>[3] </a:t>
            </a:r>
            <a:r>
              <a:rPr lang="en-US" altLang="ko-KR" sz="1800" b="0" dirty="0"/>
              <a:t>M. </a:t>
            </a:r>
            <a:r>
              <a:rPr lang="en-US" altLang="ko-KR" sz="1800" b="0" dirty="0" err="1"/>
              <a:t>Sandell</a:t>
            </a:r>
            <a:r>
              <a:rPr lang="en-US" altLang="ko-KR" sz="1800" b="0" dirty="0"/>
              <a:t> and V. </a:t>
            </a:r>
            <a:r>
              <a:rPr lang="en-US" altLang="ko-KR" sz="1800" b="0" dirty="0" err="1"/>
              <a:t>Ponnampalam</a:t>
            </a:r>
            <a:r>
              <a:rPr lang="en-US" altLang="ko-KR" sz="1800" b="0" dirty="0"/>
              <a:t>, “Smooth beamforming and efficient</a:t>
            </a:r>
          </a:p>
          <a:p>
            <a:pPr marL="0" indent="0">
              <a:buNone/>
            </a:pPr>
            <a:r>
              <a:rPr lang="en-US" altLang="ko-KR" sz="1800" b="0" dirty="0" smtClean="0"/>
              <a:t>beamforming weight computation,” </a:t>
            </a:r>
            <a:r>
              <a:rPr lang="en-US" altLang="ko-KR" sz="1800" b="0" i="1" dirty="0" smtClean="0"/>
              <a:t>in Proc. IEEE GLOBECOM</a:t>
            </a:r>
            <a:r>
              <a:rPr lang="en-US" altLang="ko-KR" sz="1800" b="0" dirty="0" smtClean="0"/>
              <a:t>, Nov. 2007.</a:t>
            </a:r>
          </a:p>
          <a:p>
            <a:pPr marL="0" indent="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4] E. Jeon, M. </a:t>
            </a:r>
            <a:r>
              <a:rPr lang="en-US" altLang="ko-KR" sz="1800" b="0" dirty="0" err="1"/>
              <a:t>Ahn</a:t>
            </a:r>
            <a:r>
              <a:rPr lang="en-US" altLang="ko-KR" sz="1800" b="0" dirty="0"/>
              <a:t>, S. Kim, W. B. </a:t>
            </a:r>
            <a:r>
              <a:rPr lang="en-US" altLang="ko-KR" sz="1800" b="0" dirty="0" smtClean="0"/>
              <a:t>Lee, </a:t>
            </a:r>
            <a:r>
              <a:rPr lang="en-US" altLang="ko-KR" sz="1800" b="0" dirty="0"/>
              <a:t>and J. Kim, “Joint </a:t>
            </a:r>
            <a:r>
              <a:rPr lang="en-US" altLang="ko-KR" sz="1800" b="0" dirty="0" err="1"/>
              <a:t>Beamformer</a:t>
            </a:r>
            <a:r>
              <a:rPr lang="en-US" altLang="ko-KR" sz="1800" b="0" dirty="0"/>
              <a:t> and </a:t>
            </a:r>
            <a:r>
              <a:rPr lang="en-US" altLang="ko-KR" sz="1800" b="0" dirty="0" err="1"/>
              <a:t>Beamformee</a:t>
            </a:r>
            <a:r>
              <a:rPr lang="en-US" altLang="ko-KR" sz="1800" b="0" dirty="0"/>
              <a:t> Design </a:t>
            </a:r>
            <a:r>
              <a:rPr lang="en-US" altLang="ko-KR" sz="1800" b="0" dirty="0" smtClean="0"/>
              <a:t>for Channel </a:t>
            </a:r>
            <a:r>
              <a:rPr lang="en-US" altLang="ko-KR" sz="1800" b="0" dirty="0"/>
              <a:t>Smoothing in WLAN </a:t>
            </a:r>
            <a:r>
              <a:rPr lang="en-US" altLang="ko-KR" sz="1800" b="0" dirty="0" smtClean="0"/>
              <a:t>Systems,”</a:t>
            </a:r>
            <a:r>
              <a:rPr lang="en-US" altLang="ko-KR" sz="1800" b="0" i="1" dirty="0" smtClean="0"/>
              <a:t> </a:t>
            </a:r>
            <a:r>
              <a:rPr lang="en-US" altLang="ko-KR" sz="1800" b="0" i="1" dirty="0"/>
              <a:t>in Proc. IEEE </a:t>
            </a:r>
            <a:r>
              <a:rPr lang="en-US" altLang="ko-KR" sz="1800" b="0" i="1" dirty="0" smtClean="0"/>
              <a:t>VTC-Fall</a:t>
            </a:r>
            <a:r>
              <a:rPr lang="en-US" altLang="ko-KR" sz="1800" b="0" dirty="0" smtClean="0"/>
              <a:t>, Sep. 2019.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 smtClean="0"/>
              <a:t>[5] 802.11-20/1672r0, UL Beamforming for TB PPDUs in 11be, Huawei</a:t>
            </a:r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QMW3ZNR3YQPQ-15-26526</_dlc_DocId>
    <_dlc_DocIdUrl xmlns="cbe2d5d3-f949-4523-8a9d-a50a5af8ba9b">
      <Url>http://ds-sharepoint.sec.samsung.net:8080/Sites/A00010/_layouts/15/DocIdRedir.aspx?ID=QMW3ZNR3YQPQ-15-26526</Url>
      <Description>QMW3ZNR3YQPQ-15-26526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2D88CB-7D9B-47A0-91AD-F7E5233637F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C0D0ADE-29D4-4B5A-A534-371B7B91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79FF10-61B0-416A-B113-46CD56A51FFB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cbe2d5d3-f949-4523-8a9d-a50a5af8ba9b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7BF4A11-233E-4D21-A20C-1A7FFA586D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230111</TotalTime>
  <Words>1059</Words>
  <Application>Microsoft Office PowerPoint</Application>
  <PresentationFormat>화면 슬라이드 쇼(4:3)</PresentationFormat>
  <Paragraphs>113</Paragraphs>
  <Slides>9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Beamforming Improvement for UHR</vt:lpstr>
      <vt:lpstr>Introduction</vt:lpstr>
      <vt:lpstr>Smooth Beamforming</vt:lpstr>
      <vt:lpstr>Example of Smooth Beamforming</vt:lpstr>
      <vt:lpstr>UL Beamforming</vt:lpstr>
      <vt:lpstr>Example of UL Beamforming</vt:lpstr>
      <vt:lpstr>Example of UL Beamforming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4537</cp:revision>
  <cp:lastPrinted>2020-06-10T06:40:30Z</cp:lastPrinted>
  <dcterms:created xsi:type="dcterms:W3CDTF">2007-05-21T21:00:37Z</dcterms:created>
  <dcterms:modified xsi:type="dcterms:W3CDTF">2022-09-05T01:29:18Z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8c3b8114-d51d-4cbb-a75f-cf35c8433c2b</vt:lpwstr>
  </property>
</Properties>
</file>