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8"/>
  </p:notesMasterIdLst>
  <p:handoutMasterIdLst>
    <p:handoutMasterId r:id="rId9"/>
  </p:handoutMasterIdLst>
  <p:sldIdLst>
    <p:sldId id="621" r:id="rId5"/>
    <p:sldId id="2398" r:id="rId6"/>
    <p:sldId id="2399" r:id="rId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C528D03-79E7-95B5-905C-BCD777B5E164}" name="Philip Hawkes" initials="PH" userId="S::phawkes@qti.qualcomm.com::eab752e9-2551-474c-ad87-8e164843820d" providerId="AD"/>
  <p188:author id="{FD36C79D-B116-0C85-EFFE-8DE0FFDA2524}" name="Duncan Ho" initials="DH" userId="S::dho@qti.qualcomm.com::cdbbd64b-6b86-4896-aca0-3d41c310760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uncan Ho" initials="DH" lastIdx="6" clrIdx="0">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47" autoAdjust="0"/>
    <p:restoredTop sz="97563" autoAdjust="0"/>
  </p:normalViewPr>
  <p:slideViewPr>
    <p:cSldViewPr>
      <p:cViewPr varScale="1">
        <p:scale>
          <a:sx n="97" d="100"/>
          <a:sy n="97" d="100"/>
        </p:scale>
        <p:origin x="120" y="7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9" d="100"/>
          <a:sy n="79" d="100"/>
        </p:scale>
        <p:origin x="238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8/10/relationships/authors" Target="authors.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802.11-21/0641r0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April 2021</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802.11-21/0641r0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April 2021</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802.11-21/0641r0</a:t>
            </a:r>
            <a:endParaRPr lang="en-US" dirty="0"/>
          </a:p>
        </p:txBody>
      </p:sp>
      <p:sp>
        <p:nvSpPr>
          <p:cNvPr id="5" name="Rectangle 3"/>
          <p:cNvSpPr>
            <a:spLocks noGrp="1" noChangeArrowheads="1"/>
          </p:cNvSpPr>
          <p:nvPr>
            <p:ph type="dt"/>
          </p:nvPr>
        </p:nvSpPr>
        <p:spPr>
          <a:ln/>
        </p:spPr>
        <p:txBody>
          <a:bodyPr/>
          <a:lstStyle/>
          <a:p>
            <a:r>
              <a:rPr lang="en-US"/>
              <a:t>April 2021</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2022</a:t>
            </a:r>
            <a:endParaRPr lang="en-GB" dirty="0"/>
          </a:p>
        </p:txBody>
      </p:sp>
      <p:sp>
        <p:nvSpPr>
          <p:cNvPr id="5" name="Footer Placeholder 4"/>
          <p:cNvSpPr>
            <a:spLocks noGrp="1"/>
          </p:cNvSpPr>
          <p:nvPr>
            <p:ph type="ftr" idx="11"/>
          </p:nvPr>
        </p:nvSpPr>
        <p:spPr/>
        <p:txBody>
          <a:bodyPr/>
          <a:lstStyle>
            <a:lvl1pPr>
              <a:defRPr/>
            </a:lvl1pPr>
          </a:lstStyle>
          <a:p>
            <a:r>
              <a:rPr lang="en-GB" dirty="0"/>
              <a:t>Philip Hawkes,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Philip Hawkes, Qualcomm</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2022</a:t>
            </a:r>
            <a:endParaRPr lang="en-GB" dirty="0"/>
          </a:p>
        </p:txBody>
      </p:sp>
      <p:sp>
        <p:nvSpPr>
          <p:cNvPr id="5" name="Footer Placeholder 4"/>
          <p:cNvSpPr>
            <a:spLocks noGrp="1"/>
          </p:cNvSpPr>
          <p:nvPr>
            <p:ph type="ftr" idx="11"/>
          </p:nvPr>
        </p:nvSpPr>
        <p:spPr/>
        <p:txBody>
          <a:bodyPr/>
          <a:lstStyle>
            <a:lvl1pPr>
              <a:defRPr/>
            </a:lvl1pPr>
          </a:lstStyle>
          <a:p>
            <a:r>
              <a:rPr lang="en-GB" dirty="0"/>
              <a:t>Philip Hawkes,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2022</a:t>
            </a:r>
            <a:endParaRPr lang="en-GB" dirty="0"/>
          </a:p>
        </p:txBody>
      </p:sp>
      <p:sp>
        <p:nvSpPr>
          <p:cNvPr id="6" name="Footer Placeholder 5"/>
          <p:cNvSpPr>
            <a:spLocks noGrp="1"/>
          </p:cNvSpPr>
          <p:nvPr>
            <p:ph type="ftr" idx="11"/>
          </p:nvPr>
        </p:nvSpPr>
        <p:spPr/>
        <p:txBody>
          <a:bodyPr/>
          <a:lstStyle>
            <a:lvl1pPr>
              <a:defRPr/>
            </a:lvl1pPr>
          </a:lstStyle>
          <a:p>
            <a:r>
              <a:rPr lang="en-GB" dirty="0"/>
              <a:t>Philip Hawkes,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Philip Hawkes, Qualcomm</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2022</a:t>
            </a:r>
            <a:endParaRPr lang="en-GB" dirty="0"/>
          </a:p>
        </p:txBody>
      </p:sp>
      <p:sp>
        <p:nvSpPr>
          <p:cNvPr id="4" name="Footer Placeholder 3"/>
          <p:cNvSpPr>
            <a:spLocks noGrp="1"/>
          </p:cNvSpPr>
          <p:nvPr>
            <p:ph type="ftr" idx="11"/>
          </p:nvPr>
        </p:nvSpPr>
        <p:spPr/>
        <p:txBody>
          <a:bodyPr/>
          <a:lstStyle>
            <a:lvl1pPr>
              <a:defRPr/>
            </a:lvl1pPr>
          </a:lstStyle>
          <a:p>
            <a:r>
              <a:rPr lang="en-GB" dirty="0"/>
              <a:t>Philip Hawkes,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2022</a:t>
            </a:r>
            <a:endParaRPr lang="en-GB" dirty="0"/>
          </a:p>
        </p:txBody>
      </p:sp>
      <p:sp>
        <p:nvSpPr>
          <p:cNvPr id="3" name="Footer Placeholder 2"/>
          <p:cNvSpPr>
            <a:spLocks noGrp="1"/>
          </p:cNvSpPr>
          <p:nvPr>
            <p:ph type="ftr" idx="11"/>
          </p:nvPr>
        </p:nvSpPr>
        <p:spPr/>
        <p:txBody>
          <a:bodyPr/>
          <a:lstStyle>
            <a:lvl1pPr>
              <a:defRPr/>
            </a:lvl1pPr>
          </a:lstStyle>
          <a:p>
            <a:r>
              <a:rPr lang="en-GB" dirty="0"/>
              <a:t>Philip Hawkes,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2022</a:t>
            </a:r>
            <a:endParaRPr lang="en-GB" dirty="0"/>
          </a:p>
        </p:txBody>
      </p:sp>
      <p:sp>
        <p:nvSpPr>
          <p:cNvPr id="5" name="Footer Placeholder 4"/>
          <p:cNvSpPr>
            <a:spLocks noGrp="1"/>
          </p:cNvSpPr>
          <p:nvPr>
            <p:ph type="ftr" idx="11"/>
          </p:nvPr>
        </p:nvSpPr>
        <p:spPr/>
        <p:txBody>
          <a:bodyPr/>
          <a:lstStyle>
            <a:lvl1pPr>
              <a:defRPr/>
            </a:lvl1pPr>
          </a:lstStyle>
          <a:p>
            <a:r>
              <a:rPr lang="en-GB" dirty="0"/>
              <a:t>Philip Hawkes,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2022</a:t>
            </a:r>
            <a:endParaRPr lang="en-GB" dirty="0"/>
          </a:p>
        </p:txBody>
      </p:sp>
      <p:sp>
        <p:nvSpPr>
          <p:cNvPr id="5" name="Footer Placeholder 4"/>
          <p:cNvSpPr>
            <a:spLocks noGrp="1"/>
          </p:cNvSpPr>
          <p:nvPr>
            <p:ph type="ftr" idx="11"/>
          </p:nvPr>
        </p:nvSpPr>
        <p:spPr/>
        <p:txBody>
          <a:bodyPr/>
          <a:lstStyle>
            <a:lvl1pPr>
              <a:defRPr/>
            </a:lvl1pPr>
          </a:lstStyle>
          <a:p>
            <a:r>
              <a:rPr lang="en-GB" dirty="0"/>
              <a:t>Philip Hawkes,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2022</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Philip Hawkes, Qualcomm</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802.11-22/1382r0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Mobile AP Definition</a:t>
            </a:r>
            <a:endParaRPr lang="en-GB" dirty="0">
              <a:highlight>
                <a:srgbClr val="FFFF00"/>
              </a:highlight>
            </a:endParaRPr>
          </a:p>
        </p:txBody>
      </p:sp>
      <p:sp>
        <p:nvSpPr>
          <p:cNvPr id="3074" name="Rectangle 2"/>
          <p:cNvSpPr>
            <a:spLocks noGrp="1" noChangeArrowheads="1"/>
          </p:cNvSpPr>
          <p:nvPr>
            <p:ph type="subTitle" idx="1"/>
          </p:nvPr>
        </p:nvSpPr>
        <p:spPr>
          <a:xfrm>
            <a:off x="1828800" y="166923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a:t>
            </a:r>
          </a:p>
        </p:txBody>
      </p:sp>
      <p:sp>
        <p:nvSpPr>
          <p:cNvPr id="6" name="Date Placeholder 3"/>
          <p:cNvSpPr>
            <a:spLocks noGrp="1"/>
          </p:cNvSpPr>
          <p:nvPr>
            <p:ph type="dt" idx="10"/>
          </p:nvPr>
        </p:nvSpPr>
        <p:spPr/>
        <p:txBody>
          <a:bodyPr/>
          <a:lstStyle/>
          <a:p>
            <a:r>
              <a:rPr lang="en-US" dirty="0"/>
              <a:t>August 2022</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dirty="0"/>
              <a:t>Duncan Ho,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16962818"/>
              </p:ext>
            </p:extLst>
          </p:nvPr>
        </p:nvGraphicFramePr>
        <p:xfrm>
          <a:off x="1609725" y="2401888"/>
          <a:ext cx="8612188" cy="2906712"/>
        </p:xfrm>
        <a:graphic>
          <a:graphicData uri="http://schemas.openxmlformats.org/presentationml/2006/ole">
            <mc:AlternateContent xmlns:mc="http://schemas.openxmlformats.org/markup-compatibility/2006">
              <mc:Choice xmlns:v="urn:schemas-microsoft-com:vml" Requires="v">
                <p:oleObj name="Document" r:id="rId3" imgW="8243313" imgH="2795559" progId="Word.Document.8">
                  <p:embed/>
                </p:oleObj>
              </mc:Choice>
              <mc:Fallback>
                <p:oleObj name="Document" r:id="rId3" imgW="8243313" imgH="2795559" progId="Word.Document.8">
                  <p:embed/>
                  <p:pic>
                    <p:nvPicPr>
                      <p:cNvPr id="3075" name="Object 3"/>
                      <p:cNvPicPr>
                        <a:picLocks noChangeAspect="1" noChangeArrowheads="1"/>
                      </p:cNvPicPr>
                      <p:nvPr/>
                    </p:nvPicPr>
                    <p:blipFill>
                      <a:blip r:embed="rId4"/>
                      <a:srcRect/>
                      <a:stretch>
                        <a:fillRect/>
                      </a:stretch>
                    </p:blipFill>
                    <p:spPr bwMode="auto">
                      <a:xfrm>
                        <a:off x="1609725" y="2401888"/>
                        <a:ext cx="8612188" cy="2906712"/>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3D23D-EFE9-EC6C-FDF7-B9B860A860C7}"/>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D53F2EEE-ECFB-FCFA-BA98-33A0E02BA8BA}"/>
              </a:ext>
            </a:extLst>
          </p:cNvPr>
          <p:cNvSpPr>
            <a:spLocks noGrp="1"/>
          </p:cNvSpPr>
          <p:nvPr>
            <p:ph idx="1"/>
          </p:nvPr>
        </p:nvSpPr>
        <p:spPr/>
        <p:txBody>
          <a:bodyPr>
            <a:normAutofit/>
          </a:bodyPr>
          <a:lstStyle/>
          <a:p>
            <a:pPr>
              <a:buFont typeface="Arial" panose="020B0604020202020204" pitchFamily="34" charset="0"/>
              <a:buChar char="•"/>
            </a:pPr>
            <a:r>
              <a:rPr lang="en-US" dirty="0"/>
              <a:t>Currently the term BPE stands for “BSS Privacy Enhancement”. However, the use cases of these enhancements are really meant for mobile APs (i.e., APs that stay operational while they’re moving around)</a:t>
            </a:r>
          </a:p>
          <a:p>
            <a:pPr>
              <a:buFont typeface="Arial" panose="020B0604020202020204" pitchFamily="34" charset="0"/>
              <a:buChar char="•"/>
            </a:pPr>
            <a:r>
              <a:rPr lang="en-US" dirty="0"/>
              <a:t>There are no needs for a stationary AP to use these BPE mechanisms since it’s already easy to track a stationary AP (with or w/o these privacy enhancements)</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6DA2A23D-FCA1-62AC-A28E-C8CB661EF89A}"/>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63AAB34A-715D-7A9C-5BD4-126B0B18C83B}"/>
              </a:ext>
            </a:extLst>
          </p:cNvPr>
          <p:cNvSpPr>
            <a:spLocks noGrp="1"/>
          </p:cNvSpPr>
          <p:nvPr>
            <p:ph type="ftr" idx="14"/>
          </p:nvPr>
        </p:nvSpPr>
        <p:spPr/>
        <p:txBody>
          <a:bodyPr/>
          <a:lstStyle/>
          <a:p>
            <a:r>
              <a:rPr lang="en-GB" dirty="0"/>
              <a:t>Duncan Ho, Qualcomm</a:t>
            </a:r>
          </a:p>
        </p:txBody>
      </p:sp>
      <p:sp>
        <p:nvSpPr>
          <p:cNvPr id="6" name="Date Placeholder 5">
            <a:extLst>
              <a:ext uri="{FF2B5EF4-FFF2-40B4-BE49-F238E27FC236}">
                <a16:creationId xmlns:a16="http://schemas.microsoft.com/office/drawing/2014/main" id="{20E7715C-3C99-74C4-2CBC-C5E2A16FE5B5}"/>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119617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3D23D-EFE9-EC6C-FDF7-B9B860A860C7}"/>
              </a:ext>
            </a:extLst>
          </p:cNvPr>
          <p:cNvSpPr>
            <a:spLocks noGrp="1"/>
          </p:cNvSpPr>
          <p:nvPr>
            <p:ph type="title"/>
          </p:nvPr>
        </p:nvSpPr>
        <p:spPr/>
        <p:txBody>
          <a:bodyPr/>
          <a:lstStyle/>
          <a:p>
            <a:r>
              <a:rPr lang="en-US" dirty="0"/>
              <a:t>Proposals</a:t>
            </a:r>
          </a:p>
        </p:txBody>
      </p:sp>
      <p:sp>
        <p:nvSpPr>
          <p:cNvPr id="3" name="Content Placeholder 2">
            <a:extLst>
              <a:ext uri="{FF2B5EF4-FFF2-40B4-BE49-F238E27FC236}">
                <a16:creationId xmlns:a16="http://schemas.microsoft.com/office/drawing/2014/main" id="{D53F2EEE-ECFB-FCFA-BA98-33A0E02BA8BA}"/>
              </a:ext>
            </a:extLst>
          </p:cNvPr>
          <p:cNvSpPr>
            <a:spLocks noGrp="1"/>
          </p:cNvSpPr>
          <p:nvPr>
            <p:ph idx="1"/>
          </p:nvPr>
        </p:nvSpPr>
        <p:spPr/>
        <p:txBody>
          <a:bodyPr>
            <a:normAutofit/>
          </a:bodyPr>
          <a:lstStyle/>
          <a:p>
            <a:pPr>
              <a:buFont typeface="Arial" panose="020B0604020202020204" pitchFamily="34" charset="0"/>
              <a:buChar char="•"/>
            </a:pPr>
            <a:r>
              <a:rPr lang="en-US" dirty="0"/>
              <a:t>Define the term mobile AP in 11bi as follows:</a:t>
            </a:r>
          </a:p>
          <a:p>
            <a:pPr lvl="1">
              <a:buFont typeface="Arial" panose="020B0604020202020204" pitchFamily="34" charset="0"/>
              <a:buChar char="•"/>
            </a:pPr>
            <a:r>
              <a:rPr lang="en-US" dirty="0"/>
              <a:t>A Mobile AP (or Mobile AP MLD) is an AP (or AP MLD) that is capable of keeping its BSS(es) operational while its geolocation is changed</a:t>
            </a:r>
          </a:p>
          <a:p>
            <a:pPr lvl="2">
              <a:buFont typeface="Arial" panose="020B0604020202020204" pitchFamily="34" charset="0"/>
              <a:buChar char="•"/>
            </a:pPr>
            <a:r>
              <a:rPr lang="en-US" dirty="0"/>
              <a:t>Note 1: this requirement is not limited to battery-powered APs because one can put a regular home AP in a car and power it off the 12v (or 110v) power source available in the car. That AP should still be considered a mobile AP.</a:t>
            </a:r>
          </a:p>
          <a:p>
            <a:pPr lvl="2">
              <a:buFont typeface="Arial" panose="020B0604020202020204" pitchFamily="34" charset="0"/>
              <a:buChar char="•"/>
            </a:pPr>
            <a:r>
              <a:rPr lang="en-US" dirty="0"/>
              <a:t>Note 2: “Geolocation” is hard to define precisely but it is assumed to refer to some reasonable distance under the typical use cases of mobile AP such as crossing the street, going to a different neighborhood, city, country, etc. (and not just by moving a few feet)</a:t>
            </a:r>
          </a:p>
          <a:p>
            <a:pPr>
              <a:buFont typeface="Arial" panose="020B0604020202020204" pitchFamily="34" charset="0"/>
              <a:buChar char="•"/>
            </a:pPr>
            <a:r>
              <a:rPr lang="en-US" dirty="0"/>
              <a:t>Clarify in the 11bi requirements that all the BPE requirements apply only to mobile APs</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6DA2A23D-FCA1-62AC-A28E-C8CB661EF89A}"/>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63AAB34A-715D-7A9C-5BD4-126B0B18C83B}"/>
              </a:ext>
            </a:extLst>
          </p:cNvPr>
          <p:cNvSpPr>
            <a:spLocks noGrp="1"/>
          </p:cNvSpPr>
          <p:nvPr>
            <p:ph type="ftr" idx="14"/>
          </p:nvPr>
        </p:nvSpPr>
        <p:spPr/>
        <p:txBody>
          <a:bodyPr/>
          <a:lstStyle/>
          <a:p>
            <a:r>
              <a:rPr lang="en-GB" dirty="0"/>
              <a:t>Duncan Ho, Qualcomm</a:t>
            </a:r>
          </a:p>
        </p:txBody>
      </p:sp>
      <p:sp>
        <p:nvSpPr>
          <p:cNvPr id="6" name="Date Placeholder 5">
            <a:extLst>
              <a:ext uri="{FF2B5EF4-FFF2-40B4-BE49-F238E27FC236}">
                <a16:creationId xmlns:a16="http://schemas.microsoft.com/office/drawing/2014/main" id="{20E7715C-3C99-74C4-2CBC-C5E2A16FE5B5}"/>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551351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da652be47e73dc751cd2c305386a7d51">
  <xsd:schema xmlns:xsd="http://www.w3.org/2001/XMLSchema" xmlns:xs="http://www.w3.org/2001/XMLSchema" xmlns:p="http://schemas.microsoft.com/office/2006/metadata/properties" xmlns:ns3="ba37140e-f4c5-4a6c-a9b4-20a691ce6c8a" xmlns:ns4="cc9c437c-ae0c-4066-8d90-a0f7de786127" targetNamespace="http://schemas.microsoft.com/office/2006/metadata/properties" ma:root="true" ma:fieldsID="9ece0b7e6f04e2a8437bbdb940bfcf95" ns3:_="" ns4:_="">
    <xsd:import namespace="ba37140e-f4c5-4a6c-a9b4-20a691ce6c8a"/>
    <xsd:import namespace="cc9c437c-ae0c-4066-8d90-a0f7de786127"/>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DateTaken" minOccurs="0"/>
                <xsd:element ref="ns4:MediaServiceOCR" minOccurs="0"/>
                <xsd:element ref="ns4:MediaServiceLocatio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B2CA820-A310-4DD7-BDF5-A6D880CBB5E6}">
  <ds:schemaRefs>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cc9c437c-ae0c-4066-8d90-a0f7de786127"/>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358FFFEF-55E3-4CF3-A6DC-AB325AF69B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37140e-f4c5-4a6c-a9b4-20a691ce6c8a"/>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8799BBD-2E0A-40E0-9E70-6245E074411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 template widescreen</Template>
  <TotalTime>16075</TotalTime>
  <Words>281</Words>
  <Application>Microsoft Office PowerPoint</Application>
  <PresentationFormat>Widescreen</PresentationFormat>
  <Paragraphs>25</Paragraphs>
  <Slides>3</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7" baseType="lpstr">
      <vt:lpstr>Arial</vt:lpstr>
      <vt:lpstr>Times New Roman</vt:lpstr>
      <vt:lpstr>Office Theme</vt:lpstr>
      <vt:lpstr>Document</vt:lpstr>
      <vt:lpstr>Mobile AP Definition</vt:lpstr>
      <vt:lpstr>Background</vt:lpstr>
      <vt:lpstr>Proposals</vt:lpstr>
    </vt:vector>
  </TitlesOfParts>
  <Company>Qualcomm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Issues</dc:title>
  <dc:creator>dho@qti.qualcomm.com</dc:creator>
  <cp:keywords>11-21-XXXXr00</cp:keywords>
  <cp:lastModifiedBy>Duncan Ho</cp:lastModifiedBy>
  <cp:revision>949</cp:revision>
  <cp:lastPrinted>1601-01-01T00:00:00Z</cp:lastPrinted>
  <dcterms:created xsi:type="dcterms:W3CDTF">2018-05-10T16:45:22Z</dcterms:created>
  <dcterms:modified xsi:type="dcterms:W3CDTF">2022-08-23T22:03:48Z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0x010100EB28163D68FE8E4D9361964FDD814FC4</vt:lpwstr>
  </property>
</Properties>
</file>