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sldIdLst>
    <p:sldId id="287" r:id="rId7"/>
    <p:sldId id="335" r:id="rId8"/>
    <p:sldId id="348" r:id="rId9"/>
    <p:sldId id="346" r:id="rId10"/>
    <p:sldId id="349" r:id="rId11"/>
    <p:sldId id="351" r:id="rId12"/>
    <p:sldId id="350" r:id="rId13"/>
    <p:sldId id="34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5865" autoAdjust="0"/>
  </p:normalViewPr>
  <p:slideViewPr>
    <p:cSldViewPr snapToGrid="0">
      <p:cViewPr varScale="1">
        <p:scale>
          <a:sx n="95" d="100"/>
          <a:sy n="95" d="100"/>
        </p:scale>
        <p:origin x="33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Duplication</a:t>
            </a:r>
            <a:r>
              <a:rPr lang="en-US" baseline="0" dirty="0" smtClean="0"/>
              <a:t> transmission</a:t>
            </a:r>
          </a:p>
          <a:p>
            <a:r>
              <a:rPr lang="en-US" baseline="0" dirty="0" smtClean="0"/>
              <a:t>Take consideration on system level : this mechanism introduce more load may make worse.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Clarified</a:t>
            </a:r>
            <a:r>
              <a:rPr lang="en-US" baseline="0" dirty="0" smtClean="0"/>
              <a:t> the proposal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14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2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1376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6863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August 2022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619201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</a:t>
            </a:r>
            <a:r>
              <a:rPr lang="en-US" dirty="0" smtClean="0"/>
              <a:t>uplication Transmission over ML</a:t>
            </a:r>
            <a:br>
              <a:rPr lang="en-US" dirty="0" smtClean="0"/>
            </a:br>
            <a:r>
              <a:rPr lang="en-US" dirty="0" smtClean="0"/>
              <a:t> for Low </a:t>
            </a:r>
            <a:r>
              <a:rPr lang="en-US" altLang="zh-CN" dirty="0" smtClean="0"/>
              <a:t>Latency Traffic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1262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2022-04-26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521942"/>
              </p:ext>
            </p:extLst>
          </p:nvPr>
        </p:nvGraphicFramePr>
        <p:xfrm>
          <a:off x="2363788" y="3395663"/>
          <a:ext cx="8161337" cy="377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Document" r:id="rId4" imgW="9572237" imgH="4421512" progId="Word.Document.8">
                  <p:embed/>
                </p:oleObj>
              </mc:Choice>
              <mc:Fallback>
                <p:oleObj name="Document" r:id="rId4" imgW="9572237" imgH="44215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3395663"/>
                        <a:ext cx="8161337" cy="377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/>
              <a:t>R</a:t>
            </a:r>
            <a:r>
              <a:rPr lang="en-US" altLang="zh-CN" sz="2000" dirty="0" smtClean="0"/>
              <a:t>estricted TWT is introduced to support RTA traffic in 11be.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will work fine for periodic RTA traffic</a:t>
            </a:r>
          </a:p>
          <a:p>
            <a:pPr lvl="1"/>
            <a:endParaRPr lang="en-US" altLang="zh-CN" sz="1600" dirty="0" smtClean="0"/>
          </a:p>
          <a:p>
            <a:r>
              <a:rPr lang="en-US" sz="2000" dirty="0" smtClean="0"/>
              <a:t>Interval and data volume of RTA traffic burst changes</a:t>
            </a:r>
          </a:p>
          <a:p>
            <a:pPr lvl="1"/>
            <a:r>
              <a:rPr lang="en-US" sz="1800" dirty="0" smtClean="0"/>
              <a:t>From AP point of view, interval of DL RTA traffic burst </a:t>
            </a:r>
            <a:r>
              <a:rPr lang="en-US" altLang="zh-CN" sz="1800" dirty="0" smtClean="0"/>
              <a:t>to an APP in a STA</a:t>
            </a:r>
            <a:r>
              <a:rPr lang="en-US" sz="1800" dirty="0" smtClean="0"/>
              <a:t> is changing along with the situation of the network busy status between the AP and the peer point of the APP.</a:t>
            </a:r>
          </a:p>
          <a:p>
            <a:pPr lvl="1"/>
            <a:r>
              <a:rPr lang="en-US" sz="1800" dirty="0" smtClean="0"/>
              <a:t>The interval and data volume of UL </a:t>
            </a:r>
            <a:r>
              <a:rPr lang="en-US" altLang="zh-CN" sz="1800" dirty="0" smtClean="0"/>
              <a:t>traffic burst of</a:t>
            </a:r>
            <a:r>
              <a:rPr lang="en-US" sz="1800" dirty="0"/>
              <a:t> </a:t>
            </a:r>
            <a:r>
              <a:rPr lang="en-US" sz="1800" dirty="0" smtClean="0"/>
              <a:t>many RTA</a:t>
            </a:r>
            <a:r>
              <a:rPr lang="en-US" altLang="zh-CN" sz="1800" dirty="0" smtClean="0"/>
              <a:t>s</a:t>
            </a:r>
            <a:r>
              <a:rPr lang="en-US" sz="1800" dirty="0" smtClean="0"/>
              <a:t> may be changing along with the RTA APP </a:t>
            </a:r>
            <a:r>
              <a:rPr lang="en-US" altLang="zh-CN" sz="1800" dirty="0" smtClean="0"/>
              <a:t>runn</a:t>
            </a:r>
            <a:r>
              <a:rPr lang="en-US" sz="1800" dirty="0" smtClean="0"/>
              <a:t>ing.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rTWT</a:t>
            </a:r>
            <a:r>
              <a:rPr lang="en-US" sz="2000" dirty="0" smtClean="0"/>
              <a:t> SP needs be set long enough to cover the interval change and data volume change of RTA traffic burst to meet the low latency requirements.</a:t>
            </a:r>
          </a:p>
          <a:p>
            <a:pPr lvl="1"/>
            <a:r>
              <a:rPr lang="en-US" sz="1800" dirty="0" smtClean="0"/>
              <a:t>This leads to impacts to the BSS.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sz="2000" dirty="0" smtClean="0"/>
              <a:t>3GPP New Radio (5G) 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</a:t>
            </a:r>
            <a:r>
              <a:rPr lang="en-GB" altLang="zh-CN" sz="1800" dirty="0"/>
              <a:t>being transmitted concurrently </a:t>
            </a:r>
            <a:r>
              <a:rPr lang="en-GB" altLang="zh-CN" sz="1800" dirty="0" smtClean="0"/>
              <a:t>over multiple cells.</a:t>
            </a:r>
          </a:p>
          <a:p>
            <a:pPr lvl="1"/>
            <a:r>
              <a:rPr lang="en-GB" altLang="zh-CN" sz="1800" dirty="0" smtClean="0"/>
              <a:t>The transmission is stopped as soon as one copy is 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</a:p>
          <a:p>
            <a:pPr lvl="1"/>
            <a:endParaRPr lang="en-GB" altLang="zh-CN" sz="1800" dirty="0"/>
          </a:p>
          <a:p>
            <a:r>
              <a:rPr lang="en-US" sz="2000" dirty="0" smtClean="0"/>
              <a:t>Multi-link is introduced in 11be.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1782"/>
            <a:ext cx="10363200" cy="4655127"/>
          </a:xfrm>
        </p:spPr>
        <p:txBody>
          <a:bodyPr/>
          <a:lstStyle/>
          <a:p>
            <a:r>
              <a:rPr lang="en-US" altLang="zh-CN" sz="1800" dirty="0"/>
              <a:t>To have low latency, </a:t>
            </a:r>
            <a:r>
              <a:rPr lang="en-US" altLang="zh-CN" sz="1800" dirty="0" smtClean="0"/>
              <a:t>duplication </a:t>
            </a:r>
            <a:r>
              <a:rPr lang="en-US" altLang="zh-CN" sz="1800" dirty="0"/>
              <a:t>transmission </a:t>
            </a:r>
            <a:r>
              <a:rPr lang="en-US" altLang="zh-CN" sz="1800" dirty="0" smtClean="0"/>
              <a:t>over ML </a:t>
            </a:r>
            <a:r>
              <a:rPr lang="en-US" altLang="zh-CN" sz="1800" dirty="0"/>
              <a:t>between 2 MLDs can be utilized as a supplementary to </a:t>
            </a:r>
            <a:r>
              <a:rPr lang="en-US" altLang="zh-CN" sz="1800" dirty="0" err="1"/>
              <a:t>rTWT</a:t>
            </a:r>
            <a:r>
              <a:rPr lang="en-US" altLang="zh-CN" sz="1800" dirty="0" smtClean="0"/>
              <a:t>. </a:t>
            </a:r>
          </a:p>
          <a:p>
            <a:pPr lvl="1"/>
            <a:r>
              <a:rPr lang="en-US" altLang="zh-CN" sz="1800" dirty="0"/>
              <a:t>D</a:t>
            </a:r>
            <a:r>
              <a:rPr lang="en-US" altLang="zh-CN" sz="1800" dirty="0" smtClean="0"/>
              <a:t>uplication </a:t>
            </a:r>
            <a:r>
              <a:rPr lang="en-US" altLang="zh-CN" sz="1800" dirty="0"/>
              <a:t>transmission over </a:t>
            </a:r>
            <a:r>
              <a:rPr lang="en-US" altLang="zh-CN" sz="1800" dirty="0" smtClean="0"/>
              <a:t>ML </a:t>
            </a:r>
            <a:r>
              <a:rPr lang="en-US" altLang="zh-CN" sz="1800" dirty="0"/>
              <a:t>between 2 MLDs means copies of a MPDU are being transmitted concurrently over </a:t>
            </a:r>
            <a:r>
              <a:rPr lang="en-US" altLang="zh-CN" sz="1800" smtClean="0"/>
              <a:t>the Multi-Link.</a:t>
            </a:r>
            <a:endParaRPr lang="en-US" altLang="zh-CN" sz="1800" dirty="0" smtClean="0"/>
          </a:p>
          <a:p>
            <a:pPr lvl="1"/>
            <a:endParaRPr lang="en-US" altLang="zh-CN" sz="1800" dirty="0"/>
          </a:p>
          <a:p>
            <a:r>
              <a:rPr lang="en-US" altLang="zh-CN" sz="1800" dirty="0"/>
              <a:t>MLO fits for </a:t>
            </a:r>
            <a:r>
              <a:rPr lang="en-US" altLang="zh-CN" sz="1800" dirty="0" smtClean="0"/>
              <a:t>duplication </a:t>
            </a:r>
            <a:r>
              <a:rPr lang="en-US" altLang="zh-CN" sz="1800" dirty="0"/>
              <a:t>transmission over </a:t>
            </a:r>
            <a:r>
              <a:rPr lang="en-US" altLang="zh-CN" sz="1800" dirty="0" smtClean="0"/>
              <a:t>ML</a:t>
            </a:r>
            <a:endParaRPr lang="en-US" altLang="zh-CN" sz="1800" dirty="0"/>
          </a:p>
          <a:p>
            <a:pPr lvl="1"/>
            <a:r>
              <a:rPr lang="en-US" altLang="zh-CN" sz="1800" dirty="0"/>
              <a:t>Acknowledgement across links</a:t>
            </a:r>
          </a:p>
          <a:p>
            <a:pPr lvl="1"/>
            <a:r>
              <a:rPr lang="en-US" altLang="zh-CN" sz="1800" dirty="0"/>
              <a:t>Duplication detection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To keep the impacts of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to the BSS small, 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can be set with a proper duration (which is no need to cover all RTA traffic data arrivals ) to afford </a:t>
            </a:r>
            <a:r>
              <a:rPr lang="en-US" altLang="zh-CN" sz="1800" dirty="0"/>
              <a:t>most of the RTA traffic </a:t>
            </a:r>
            <a:r>
              <a:rPr lang="en-US" altLang="zh-CN" sz="1800" dirty="0" smtClean="0"/>
              <a:t>bursts. </a:t>
            </a:r>
          </a:p>
          <a:p>
            <a:pPr lvl="1"/>
            <a:r>
              <a:rPr lang="en-US" altLang="zh-CN" sz="1800" dirty="0" smtClean="0"/>
              <a:t>RTA data that are not transmitted during the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because of late arrival or bigger data volume can be transmitted with duplication over ML to meet the latency requirements.</a:t>
            </a:r>
          </a:p>
          <a:p>
            <a:pPr lvl="1"/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Examples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535" y="1423309"/>
            <a:ext cx="5676356" cy="489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39615"/>
            <a:ext cx="10363200" cy="3906705"/>
          </a:xfrm>
        </p:spPr>
        <p:txBody>
          <a:bodyPr/>
          <a:lstStyle/>
          <a:p>
            <a:r>
              <a:rPr lang="en-US" altLang="zh-CN" sz="1800" dirty="0" smtClean="0"/>
              <a:t>Rules are needed to prevent abuse of duplication transmission over ML.</a:t>
            </a:r>
          </a:p>
          <a:p>
            <a:endParaRPr lang="en-US" altLang="zh-CN" sz="1800" dirty="0"/>
          </a:p>
          <a:p>
            <a:pPr lvl="1"/>
            <a:r>
              <a:rPr lang="en-US" altLang="zh-CN" dirty="0"/>
              <a:t>Which data to apply duplication transmission over ML?</a:t>
            </a:r>
          </a:p>
          <a:p>
            <a:pPr lvl="2"/>
            <a:r>
              <a:rPr lang="en-US" altLang="zh-CN" dirty="0" smtClean="0"/>
              <a:t>Latency sensitive data arrived out of </a:t>
            </a:r>
            <a:r>
              <a:rPr lang="en-US" altLang="zh-CN" dirty="0" err="1" smtClean="0"/>
              <a:t>rTWT</a:t>
            </a:r>
            <a:r>
              <a:rPr lang="en-US" altLang="zh-CN" dirty="0" smtClean="0"/>
              <a:t> SP are transmitted with duplication over ML.</a:t>
            </a:r>
          </a:p>
          <a:p>
            <a:pPr lvl="2"/>
            <a:endParaRPr lang="en-US" altLang="zh-CN" dirty="0" smtClean="0"/>
          </a:p>
          <a:p>
            <a:pPr lvl="1"/>
            <a:r>
              <a:rPr lang="en-US" altLang="zh-CN" dirty="0"/>
              <a:t>Over which links the duplication</a:t>
            </a:r>
            <a:r>
              <a:rPr lang="en-US" dirty="0"/>
              <a:t> transmission is applied?</a:t>
            </a:r>
          </a:p>
          <a:p>
            <a:pPr lvl="2"/>
            <a:r>
              <a:rPr lang="en-US" dirty="0" smtClean="0"/>
              <a:t>TID mapped links, or subset of TID mapped links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</a:t>
            </a:r>
            <a:r>
              <a:rPr lang="en-US" dirty="0" smtClean="0"/>
              <a:t>copies of the duplication transmission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The duplication transmission can be switch on/off by the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898"/>
            <a:ext cx="10363200" cy="4382588"/>
          </a:xfrm>
        </p:spPr>
        <p:txBody>
          <a:bodyPr/>
          <a:lstStyle/>
          <a:p>
            <a:r>
              <a:rPr lang="en-US" altLang="zh-CN" sz="2000" dirty="0" smtClean="0"/>
              <a:t>To </a:t>
            </a:r>
            <a:r>
              <a:rPr lang="en-US" altLang="zh-CN" sz="2000" dirty="0"/>
              <a:t>keep the impacts to the BSS </a:t>
            </a:r>
            <a:r>
              <a:rPr lang="en-US" altLang="zh-CN" sz="2000" dirty="0" smtClean="0"/>
              <a:t>small, it is not good to set a long </a:t>
            </a:r>
            <a:r>
              <a:rPr lang="en-US" altLang="zh-CN" sz="2000" dirty="0" err="1" smtClean="0"/>
              <a:t>rTWT</a:t>
            </a:r>
            <a:r>
              <a:rPr lang="en-US" altLang="zh-CN" sz="2000" dirty="0" smtClean="0"/>
              <a:t> SP enough to cover </a:t>
            </a:r>
            <a:r>
              <a:rPr lang="en-US" sz="2000" dirty="0"/>
              <a:t>the interval </a:t>
            </a:r>
            <a:r>
              <a:rPr lang="en-US" sz="2000" dirty="0" smtClean="0"/>
              <a:t>change </a:t>
            </a:r>
            <a:r>
              <a:rPr lang="en-US" sz="2000" dirty="0"/>
              <a:t>and data volume </a:t>
            </a:r>
            <a:r>
              <a:rPr lang="en-US" sz="2000" dirty="0" smtClean="0"/>
              <a:t>change </a:t>
            </a:r>
            <a:r>
              <a:rPr lang="en-US" sz="2000" dirty="0"/>
              <a:t>of RTA traffic </a:t>
            </a:r>
            <a:r>
              <a:rPr lang="en-US" sz="2000" dirty="0" smtClean="0"/>
              <a:t>burst</a:t>
            </a:r>
            <a:r>
              <a:rPr lang="en-US" altLang="zh-CN" sz="2000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altLang="zh-CN" sz="2000" dirty="0" smtClean="0"/>
              <a:t>3GPP’s PDCP duplication transmission provides a method to achieve low latency, which has been proved in practice.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MLO </a:t>
            </a:r>
            <a:r>
              <a:rPr lang="en-US" altLang="zh-CN" sz="2000" dirty="0"/>
              <a:t>fits for </a:t>
            </a:r>
            <a:r>
              <a:rPr lang="en-US" altLang="zh-CN" sz="2000" dirty="0" smtClean="0"/>
              <a:t>duplication </a:t>
            </a:r>
            <a:r>
              <a:rPr lang="en-US" altLang="zh-CN" sz="2000" dirty="0"/>
              <a:t>transmission </a:t>
            </a:r>
            <a:r>
              <a:rPr lang="en-US" altLang="zh-CN" sz="2000" dirty="0" smtClean="0"/>
              <a:t>over ML.</a:t>
            </a:r>
          </a:p>
          <a:p>
            <a:endParaRPr lang="en-US" altLang="zh-CN" sz="20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ules are needed to prevent abuse of duplication transmission over ML.</a:t>
            </a:r>
            <a:endParaRPr lang="en-US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 smtClean="0"/>
              <a:t>Following rules for duplication transmission of latency sensitive data over ML between 2 MLDs are introduced in 11be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Latency sensitive data arrived out of </a:t>
            </a:r>
            <a:r>
              <a:rPr lang="en-US" altLang="zh-CN" dirty="0" smtClean="0"/>
              <a:t>the corresponding </a:t>
            </a:r>
            <a:r>
              <a:rPr lang="en-US" altLang="zh-CN" dirty="0" err="1" smtClean="0"/>
              <a:t>rTWT</a:t>
            </a:r>
            <a:r>
              <a:rPr lang="en-US" altLang="zh-CN" dirty="0" smtClean="0"/>
              <a:t> </a:t>
            </a:r>
            <a:r>
              <a:rPr lang="en-US" altLang="zh-CN" dirty="0"/>
              <a:t>SP are transmitted with duplication over </a:t>
            </a:r>
            <a:r>
              <a:rPr lang="en-US" altLang="zh-CN" dirty="0" smtClean="0"/>
              <a:t>the links which are mapped by the TID of the data.</a:t>
            </a:r>
          </a:p>
          <a:p>
            <a:pPr lvl="1"/>
            <a:r>
              <a:rPr lang="en-US" altLang="zh-CN" dirty="0" smtClean="0"/>
              <a:t>Maximum number of the data copies for the duplication transmission are negotiated by both the MLDs</a:t>
            </a:r>
          </a:p>
          <a:p>
            <a:pPr lvl="1"/>
            <a:r>
              <a:rPr lang="en-US" altLang="zh-CN" dirty="0" smtClean="0"/>
              <a:t>The duplication transmission can be switch on/off by the AP MLD.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71c5aaf6-e6ce-465b-b873-5148d2a4c10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10697</TotalTime>
  <Words>647</Words>
  <Application>Microsoft Office PowerPoint</Application>
  <PresentationFormat>宽屏</PresentationFormat>
  <Paragraphs>79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Document</vt:lpstr>
      <vt:lpstr>Duplication Transmission over ML  for Low Latency Traffic</vt:lpstr>
      <vt:lpstr>Background</vt:lpstr>
      <vt:lpstr>Background</vt:lpstr>
      <vt:lpstr>Discussion</vt:lpstr>
      <vt:lpstr>    Examples</vt:lpstr>
      <vt:lpstr>Considerations</vt:lpstr>
      <vt:lpstr>Conclusion</vt:lpstr>
      <vt:lpstr>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198</cp:revision>
  <dcterms:created xsi:type="dcterms:W3CDTF">2020-11-25T01:30:38Z</dcterms:created>
  <dcterms:modified xsi:type="dcterms:W3CDTF">2022-08-23T09:17:01Z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