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9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32500-A79F-4247-AB55-CDEA72A6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FFFDAC-88F1-43F7-B378-CEDFC715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C273-FDA1-4E41-B247-5B12E2AE7183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1F030C-105F-461B-B1D2-5DE4436F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A51F8D-1F05-4A94-90CD-32FAC43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94AB-15E1-4CB6-B288-2D9F664B3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24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FEF934-C29F-4D43-BA84-CCFCE7DD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540812-FF6C-4156-A475-309BF918D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B3D353-9BDF-487E-B65E-70AE37D98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C273-FDA1-4E41-B247-5B12E2AE7183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7B7198-0EC1-453A-9CC5-8A986E13F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3290EA-2736-4283-A864-04EF9884B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94AB-15E1-4CB6-B288-2D9F664B3B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C6475A0-9035-434A-8C1F-90EF8962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4B3B63-FB56-43F0-9C74-93BC56BE053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9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2ABD73A-5F76-42F1-BEF1-F3F9462D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1:</a:t>
            </a:r>
            <a:r>
              <a:rPr lang="zh-CN" altLang="en-US" sz="2800"/>
              <a:t> </a:t>
            </a:r>
            <a:r>
              <a:rPr lang="en-US" altLang="zh-CN" sz="2800"/>
              <a:t>UL SU-MIMO, </a:t>
            </a:r>
            <a:br>
              <a:rPr lang="en-US" altLang="zh-CN" sz="2800"/>
            </a:br>
            <a:r>
              <a:rPr lang="en-US" altLang="zh-CN" sz="2000"/>
              <a:t>11ax with 1 link of 160MHz v.s. 11be with 2 links of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8AE52C-0DCA-4990-99EA-AF775D961BC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3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4BCCBC7-5681-4C5E-8C55-B4FC2F1D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1:</a:t>
            </a:r>
            <a:r>
              <a:rPr lang="zh-CN" altLang="en-US" sz="2800"/>
              <a:t> </a:t>
            </a:r>
            <a:r>
              <a:rPr lang="en-US" altLang="zh-CN" sz="2800"/>
              <a:t>DL OFDMA, </a:t>
            </a:r>
            <a:br>
              <a:rPr lang="en-US" altLang="zh-CN" sz="2800"/>
            </a:br>
            <a:r>
              <a:rPr lang="en-US" altLang="zh-CN" sz="2000"/>
              <a:t>11ax with 1 link of 160MHz v.s. 11be with 2 links of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A42589-09D3-496A-A44E-826386A3367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3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63FC39B-3104-4E3A-8B9C-A699F8B6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1:</a:t>
            </a:r>
            <a:r>
              <a:rPr lang="zh-CN" altLang="en-US" sz="2800"/>
              <a:t> </a:t>
            </a:r>
            <a:r>
              <a:rPr lang="en-US" altLang="zh-CN" sz="2800"/>
              <a:t>DL OFDMA, </a:t>
            </a:r>
            <a:br>
              <a:rPr lang="en-US" altLang="zh-CN" sz="2800"/>
            </a:br>
            <a:r>
              <a:rPr lang="en-US" altLang="zh-CN" sz="2000"/>
              <a:t>11ax with 1 link of 160MHz v.s. 11be with 2 links of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3D42F6-B829-4778-AD56-F48C47366AE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CA9FC0C-59E3-4413-A589-609A7ACE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1:</a:t>
            </a:r>
            <a:r>
              <a:rPr lang="zh-CN" altLang="en-US" sz="2800"/>
              <a:t> </a:t>
            </a:r>
            <a:r>
              <a:rPr lang="en-US" altLang="zh-CN" sz="2800"/>
              <a:t>UL OFDMA, </a:t>
            </a:r>
            <a:br>
              <a:rPr lang="en-US" altLang="zh-CN" sz="2800"/>
            </a:br>
            <a:r>
              <a:rPr lang="en-US" altLang="zh-CN" sz="2000"/>
              <a:t>11ax with 1 link of 160MHz v.s. 11be with 2 links of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A6F12A-6E04-41A6-AA65-007629C0D26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3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1BF4AEF-5223-44BE-9DBD-A6A25D51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1:</a:t>
            </a:r>
            <a:r>
              <a:rPr lang="zh-CN" altLang="en-US" sz="2800"/>
              <a:t> </a:t>
            </a:r>
            <a:r>
              <a:rPr lang="en-US" altLang="zh-CN" sz="2800"/>
              <a:t>UL OFDMA, </a:t>
            </a:r>
            <a:br>
              <a:rPr lang="en-US" altLang="zh-CN" sz="2800"/>
            </a:br>
            <a:r>
              <a:rPr lang="en-US" altLang="zh-CN" sz="2000"/>
              <a:t>11ax with 1 link of 160MHz v.s. 11be with 2 links of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D21103-6A0A-4409-8033-81D50587F37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3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1D79F30-8204-4328-83A2-14B3A2F8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Simulation Case 2 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E6E78A-5879-4BEF-B6FE-EA8F1613FEC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9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8B40C32-C23D-4E15-8729-10AE58EE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DL SU-MIMO, 2 links,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B28440-50F8-4B27-87A2-EE7F1925677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72E70AA-26AF-4ACC-A54D-CE9CECA6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DL SU-MIMO, 2 links,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8C38B1-A400-448B-91BA-BF09A00BD62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9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714A1FC-D0E1-4C82-B76D-9CD52CAF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DL SU-MIMO, 2 links, 160MHz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E8EBD9-CF83-464E-8058-09F7E037058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4637A1C-3EEA-4790-A432-8EDB5B96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DL SU-MIMO, 2 links, 160MHz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41D505-951F-4633-A1CF-80AD9BA549D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105DB9D-D0EF-44D6-8791-A051C7C5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CID 10890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2D0A2C-42B1-4716-B101-7F57A8B096E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7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EE2E1F2-96F2-4DE4-B764-B37F1348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UL SU-MIMO, 2 links,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129288-ED2A-46C5-8389-4B722662038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8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021845C-396A-492B-A3F0-8B6A7F9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UL SU-MIMO, 2 links,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1CF5F8-BA35-4FD8-ACD1-73271598386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6B7BF71-9437-4754-82A1-328AD68E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0A52BB-F730-4FA0-A5C8-0A0E50ED8B9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9A2DC9-1A44-4BF0-8FA4-EAA5690B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E83AE1-63D7-413A-A198-EED13258D2B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55BDDB1-B210-4981-A4AA-E8D97AEA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DL OFDMA, 2 links,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BD0ABB-1FA7-4FDB-ACD3-0B7A0B81262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3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335E330-FF5C-428B-99C1-D2C7B86C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DL OFDMA, 2 links,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0192D4-C524-4C38-A262-ABB14E9DA3F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F67E388-0809-411F-946D-1A8F9242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DL OFDMA, 2 links, 160MHz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7F06C4-6DEA-404A-9974-7FF9B9043F3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DB58285-BE17-4FB4-8ACB-B58FB13E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DL OFDMA, 2 links, 160MHz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1DBE96-3A0D-40B0-99AC-E8BC13038BA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7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007038D-82D5-46D2-B5E1-A24A287F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UL OFDMA, 2 links,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99F2D4-BCC2-409A-9445-54E842DA71C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D48F0B5-190A-4078-AEAE-870E4A96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UL OFDMA, 2 links,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B9F590-222E-4092-A546-7CF6C0F146E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3BB5C9-5040-43E1-9A3D-63EF7A6C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PAR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B2A689-E59B-4251-872F-DF294CDA268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99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ECC87CE-A210-492E-9322-77F508B0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2:</a:t>
            </a:r>
            <a:r>
              <a:rPr lang="zh-CN" altLang="en-US" sz="2800"/>
              <a:t> </a:t>
            </a:r>
            <a:r>
              <a:rPr lang="en-US" altLang="zh-CN" sz="2800"/>
              <a:t>UL OFDMA, 2 links, 160MHz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D012C5-AE73-4784-9E87-DCF6DFE0EED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25FEE7-DE2D-4B72-92DB-9679D33A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58C4C1-5FB7-46DA-ACB2-4644E134F32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1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2B4F557-9412-415D-B77A-90111AF1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8F16C9-1B82-458A-A87F-06B71E6223E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7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DB93208-831A-47B3-A652-860E95BC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Referen</a:t>
            </a:r>
            <a:r>
              <a:rPr lang="en-US" altLang="zh-CN">
                <a:solidFill>
                  <a:schemeClr val="tx1"/>
                </a:solidFill>
              </a:rPr>
              <a:t>ces</a:t>
            </a:r>
            <a:r>
              <a:rPr lang="en-US" altLang="zh-CN"/>
              <a:t> 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53172D-C7FB-42BF-8A35-27305A8D250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1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C4A3CA9-1850-46F9-9BEC-75D1FAF5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Latency verification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1584B8-1797-42AA-8C25-330DFF825B3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8754397-F76B-46B2-B5DA-A878A3E5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Simulation Setup Parameters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E01DBF-8B14-4C81-BA27-A76B5E47D1B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21C1F60-F9DE-4950-8FBD-A54E98E1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Simulation Case 1 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12D4D2-FBC4-4EED-A454-8B25F74B535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5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8C6F0D1-ABAD-452E-BE52-3AF4D5B5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1:</a:t>
            </a:r>
            <a:r>
              <a:rPr lang="zh-CN" altLang="en-US" sz="2800"/>
              <a:t> </a:t>
            </a:r>
            <a:r>
              <a:rPr lang="en-US" altLang="zh-CN" sz="2800"/>
              <a:t>DL SU-MIMO, </a:t>
            </a:r>
            <a:br>
              <a:rPr lang="en-US" altLang="zh-CN" sz="2800"/>
            </a:br>
            <a:r>
              <a:rPr lang="en-US" altLang="zh-CN" sz="2000"/>
              <a:t>11ax with 1 link of 160MHz v.s. 11be with 2 links of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128A5A-D440-43F6-9EBC-D933271441D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2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83D373A-F05D-4B1B-BA17-FDC81278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1:</a:t>
            </a:r>
            <a:r>
              <a:rPr lang="zh-CN" altLang="en-US" sz="2800"/>
              <a:t> </a:t>
            </a:r>
            <a:r>
              <a:rPr lang="en-US" altLang="zh-CN" sz="2800"/>
              <a:t>DL SU-MIMO, </a:t>
            </a:r>
            <a:br>
              <a:rPr lang="en-US" altLang="zh-CN" sz="2800"/>
            </a:br>
            <a:r>
              <a:rPr lang="en-US" altLang="zh-CN" sz="2000"/>
              <a:t>11ax with 1 link of 160MHz v.s. 11be with 2 links of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9C18E8-99EC-4517-9D93-C84A6E8523D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5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DF41385-B9C5-445F-ABBA-837A8FBC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/>
              <a:t>Case 1:</a:t>
            </a:r>
            <a:r>
              <a:rPr lang="zh-CN" altLang="en-US" sz="2800"/>
              <a:t> </a:t>
            </a:r>
            <a:r>
              <a:rPr lang="en-US" altLang="zh-CN" sz="2800"/>
              <a:t>UL SU-MIMO, </a:t>
            </a:r>
            <a:br>
              <a:rPr lang="en-US" altLang="zh-CN" sz="2800"/>
            </a:br>
            <a:r>
              <a:rPr lang="en-US" altLang="zh-CN" sz="2000"/>
              <a:t>11ax with 1 link of 160MHz v.s. 11be with 2 links of 80MHz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62B5E0-D5A4-4A1E-A6EE-2B2C8A139E7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2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330</Words>
  <Application>Microsoft Office PowerPoint</Application>
  <PresentationFormat>全屏显示(4:3)</PresentationFormat>
  <Paragraphs>29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等线</vt:lpstr>
      <vt:lpstr>等线 Light</vt:lpstr>
      <vt:lpstr>Arial</vt:lpstr>
      <vt:lpstr>Office 主题​​</vt:lpstr>
      <vt:lpstr>PowerPoint 演示文稿</vt:lpstr>
      <vt:lpstr>CID 10890</vt:lpstr>
      <vt:lpstr>PAR</vt:lpstr>
      <vt:lpstr>Latency verification</vt:lpstr>
      <vt:lpstr>Simulation Setup Parameters</vt:lpstr>
      <vt:lpstr>Simulation Case 1 </vt:lpstr>
      <vt:lpstr>Case 1: DL SU-MIMO,  11ax with 1 link of 160MHz v.s. 11be with 2 links of 80MHz</vt:lpstr>
      <vt:lpstr>Case 1: DL SU-MIMO,  11ax with 1 link of 160MHz v.s. 11be with 2 links of 80MHz</vt:lpstr>
      <vt:lpstr>Case 1: UL SU-MIMO,  11ax with 1 link of 160MHz v.s. 11be with 2 links of 80MHz</vt:lpstr>
      <vt:lpstr>Case 1: UL SU-MIMO,  11ax with 1 link of 160MHz v.s. 11be with 2 links of 80MHz</vt:lpstr>
      <vt:lpstr>Case 1: DL OFDMA,  11ax with 1 link of 160MHz v.s. 11be with 2 links of 80MHz</vt:lpstr>
      <vt:lpstr>Case 1: DL OFDMA,  11ax with 1 link of 160MHz v.s. 11be with 2 links of 80MHz</vt:lpstr>
      <vt:lpstr>Case 1: UL OFDMA,  11ax with 1 link of 160MHz v.s. 11be with 2 links of 80MHz</vt:lpstr>
      <vt:lpstr>Case 1: UL OFDMA,  11ax with 1 link of 160MHz v.s. 11be with 2 links of 80MHz</vt:lpstr>
      <vt:lpstr>Simulation Case 2 </vt:lpstr>
      <vt:lpstr>Case 2: DL SU-MIMO, 2 links, 80MHz</vt:lpstr>
      <vt:lpstr>Case 2: DL SU-MIMO, 2 links, 80MHz</vt:lpstr>
      <vt:lpstr>Case 2: DL SU-MIMO, 2 links, 160MHz</vt:lpstr>
      <vt:lpstr>Case 2: DL SU-MIMO, 2 links, 160MHz</vt:lpstr>
      <vt:lpstr>Case 2: UL SU-MIMO, 2 links, 80MHz</vt:lpstr>
      <vt:lpstr>Case 2: UL SU-MIMO, 2 links, 80MHz</vt:lpstr>
      <vt:lpstr>PowerPoint 演示文稿</vt:lpstr>
      <vt:lpstr>PowerPoint 演示文稿</vt:lpstr>
      <vt:lpstr>Case 2: DL OFDMA, 2 links, 80MHz</vt:lpstr>
      <vt:lpstr>Case 2: DL OFDMA, 2 links, 80MHz</vt:lpstr>
      <vt:lpstr>Case 2: DL OFDMA, 2 links, 160MHz</vt:lpstr>
      <vt:lpstr>Case 2: DL OFDMA, 2 links, 160MHz</vt:lpstr>
      <vt:lpstr>Case 2: UL OFDMA, 2 links, 80MHz</vt:lpstr>
      <vt:lpstr>Case 2: UL OFDMA, 2 links, 80MHz</vt:lpstr>
      <vt:lpstr>Case 2: UL OFDMA, 2 links, 160MHz</vt:lpstr>
      <vt:lpstr>PowerPoint 演示文稿</vt:lpstr>
      <vt:lpstr>Summary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linyousi</dc:creator>
  <cp:lastModifiedBy>linyousi</cp:lastModifiedBy>
  <cp:revision>1</cp:revision>
  <dcterms:created xsi:type="dcterms:W3CDTF">2023-01-17T19:16:31Z</dcterms:created>
  <dcterms:modified xsi:type="dcterms:W3CDTF">2023-01-17T19:28:22Z</dcterms:modified>
</cp:coreProperties>
</file>