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31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yousi" initials="l" lastIdx="2" clrIdx="0">
    <p:extLst>
      <p:ext uri="{19B8F6BF-5375-455C-9EA6-DF929625EA0E}">
        <p15:presenceInfo xmlns:p15="http://schemas.microsoft.com/office/powerpoint/2012/main" userId="S-1-5-21-147214757-305610072-1517763936-8737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6424" autoAdjust="0"/>
  </p:normalViewPr>
  <p:slideViewPr>
    <p:cSldViewPr snapToGrid="0">
      <p:cViewPr varScale="1">
        <p:scale>
          <a:sx n="100" d="100"/>
          <a:sy n="100" d="100"/>
        </p:scale>
        <p:origin x="9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25F15-29E7-4C24-AFAF-FA21DA4AB2CD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DA85-2AD1-42A3-8105-4EDB5DD266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000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3062-872A-4238-B808-360B24AB5EBB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418A-43FA-471F-8DA8-F294F9A4F0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8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705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92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640" y="6475413"/>
            <a:ext cx="1740285" cy="55399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/>
              <a:t>Yousi</a:t>
            </a:r>
            <a:r>
              <a:rPr lang="en-US" altLang="zh-CN" dirty="0"/>
              <a:t> Lin, Huawei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804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290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344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889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805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8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841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5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62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0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745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/>
              <a:t>Yousi</a:t>
            </a:r>
            <a:r>
              <a:rPr lang="en-US" altLang="zh-CN" dirty="0"/>
              <a:t> Lin, Huawei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802.11-22/1348-02-00be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 bwMode="auto">
          <a:xfrm>
            <a:off x="962025" y="52268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CR for PAR low latency verification</a:t>
            </a:r>
            <a:endParaRPr lang="zh-CN" altLang="en-US" kern="0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68997"/>
              </p:ext>
            </p:extLst>
          </p:nvPr>
        </p:nvGraphicFramePr>
        <p:xfrm>
          <a:off x="1152525" y="2998720"/>
          <a:ext cx="7391400" cy="2435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4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Yousi</a:t>
                      </a:r>
                      <a:r>
                        <a:rPr lang="en-US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 Technologies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H3 building, Huawei Base, </a:t>
                      </a:r>
                      <a:r>
                        <a:rPr lang="en-US" sz="1100" dirty="0" err="1"/>
                        <a:t>Bantian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Longgang</a:t>
                      </a:r>
                      <a:r>
                        <a:rPr lang="en-US" sz="1100" dirty="0"/>
                        <a:t>, Shenzhen, Guangdong, China, 518129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linyousi@huawei.com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0220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/>
              <a:t>Date:</a:t>
            </a:r>
            <a:r>
              <a:rPr lang="en-GB" altLang="en-US" sz="2000" b="0" kern="0" dirty="0"/>
              <a:t> 2022-08-16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/>
              <a:t>Yousi</a:t>
            </a:r>
            <a:r>
              <a:rPr lang="en-US" altLang="zh-CN" dirty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95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12510"/>
              </p:ext>
            </p:extLst>
          </p:nvPr>
        </p:nvGraphicFramePr>
        <p:xfrm>
          <a:off x="1222487" y="1883891"/>
          <a:ext cx="6287135" cy="2651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CID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Clause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Pg/Ln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Comment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Proposed Change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Resolution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10890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0.0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Simulations are needed to verify whether the proposed PAR on latency can be achieved.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As in comment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Rejected.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>
                          <a:effectLst/>
                        </a:rPr>
                        <a:t>Note to commenter. This comment is rejected since it does not result in a change to the draft.</a:t>
                      </a:r>
                      <a:endParaRPr lang="zh-CN" sz="1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lease refer to doc.: </a:t>
                      </a:r>
                      <a:r>
                        <a:rPr lang="en-US" altLang="zh-CN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IEEE 802.11-22/1348r2 </a:t>
                      </a:r>
                      <a:r>
                        <a:rPr lang="en-US" altLang="zh-CN" sz="1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detailed simulation results.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CID 10890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August 2022</a:t>
            </a:r>
            <a:endParaRPr lang="zh-CN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/>
              <a:t>Yousi</a:t>
            </a:r>
            <a:r>
              <a:rPr lang="en-US" altLang="zh-CN" dirty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8604474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282383</TotalTime>
  <Words>111</Words>
  <Application>Microsoft Office PowerPoint</Application>
  <PresentationFormat>全屏显示(4:3)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Malgun Gothic</vt:lpstr>
      <vt:lpstr>ＭＳ Ｐゴシック</vt:lpstr>
      <vt:lpstr>宋体</vt:lpstr>
      <vt:lpstr>Calibri</vt:lpstr>
      <vt:lpstr>Times New Roman</vt:lpstr>
      <vt:lpstr>IEEE</vt:lpstr>
      <vt:lpstr>PowerPoint 演示文稿</vt:lpstr>
      <vt:lpstr>CID 10890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Liyunbo</cp:lastModifiedBy>
  <cp:revision>510</cp:revision>
  <dcterms:created xsi:type="dcterms:W3CDTF">2021-04-01T07:10:06Z</dcterms:created>
  <dcterms:modified xsi:type="dcterms:W3CDTF">2023-01-17T19:11:04Z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(3)sfv4jW+uG0GWsBaXkAXijaZ2vZhdcSX9OI3iApobR/iK+ONYbdpYJmVf7wEPHXk5t4yDabGH
869uBGKihc8gEKAR/XMXoAy1RDp3gfugv7N4syPW3J3LpfRRc16gF4ClMQR55ZK62d2jnzEw
PqVkIMXB356fsS043h39MjE2uaBrAXdvLeECzqha9jpc0d8JE1bFmh5CXg9CgcEzNkFlodKs
4ARxfjkBQ1hnRT/8+1</vt:lpwstr>
  </property>
  <property fmtid="{D5CDD505-2E9C-101B-9397-08002B2CF9AE}" pid="3" name="_2015_ms_pID_7253431">
    <vt:lpwstr>bI8zaEGIrDhDe0Qo6zxv+mkRR1bGhMpMhLSUzpg43yE/Blf7Z0bB8K
mdyhu0Onpw1unBN8ELhRaa9y5PZOnfUdIyN3KLaP8V5UnbhVJTHEB9SN4DIlvbzON4p57ELw
reonpP6U9krw4EhEWPo+yP90l7RpFpjJrMDsWOY3JNm894lkrdOoIiiuLryHri9zDBH8fMzw
2MFRVIyyQqJ1MKr36I4Ydl5fE4+R7noag2Ht</vt:lpwstr>
  </property>
  <property fmtid="{D5CDD505-2E9C-101B-9397-08002B2CF9AE}" pid="4" name="_2015_ms_pID_7253432">
    <vt:lpwstr>T65luaXoGp47nZre1gSmm0g=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1673980353</vt:lpwstr>
  </property>
</Properties>
</file>