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405"/>
  </p:normalViewPr>
  <p:slideViewPr>
    <p:cSldViewPr showGuides="1">
      <p:cViewPr>
        <p:scale>
          <a:sx n="66" d="100"/>
          <a:sy n="66" d="100"/>
        </p:scale>
        <p:origin x="600" y="312"/>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Aug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/1333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r1</a:t>
            </a:r>
            <a:endPar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Aug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2022-8-01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47"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a16="http://schemas.microsoft.com/office/drawing/2014/main" xmlns=""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11-22/0969,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smtClean="0">
                <a:solidFill>
                  <a:srgbClr val="00B050"/>
                </a:solidFill>
                <a:latin typeface="Calibri" panose="020F0502020204030204" pitchFamily="34" charset="0"/>
                <a:cs typeface="Calibri" panose="020F0502020204030204" pitchFamily="34" charset="0"/>
              </a:rPr>
              <a:t>Zhisong</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Zuo</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11-22/1294, Wireless Power Transmission and Energy Harvesting for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Applications, Boyce Bo Yang (Huawei</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11-22/1338, use cases of indoor positioning in shopping center, </a:t>
            </a:r>
            <a:r>
              <a:rPr lang="en-US" altLang="zh-CN" sz="1600" dirty="0" err="1" smtClean="0">
                <a:solidFill>
                  <a:schemeClr val="tx1"/>
                </a:solidFill>
                <a:latin typeface="Calibri" panose="020F0502020204030204" pitchFamily="34" charset="0"/>
                <a:cs typeface="Calibri" panose="020F0502020204030204" pitchFamily="34" charset="0"/>
              </a:rPr>
              <a:t>Yinan</a:t>
            </a:r>
            <a:r>
              <a:rPr lang="en-US" altLang="zh-CN" sz="1600" dirty="0" smtClean="0">
                <a:solidFill>
                  <a:schemeClr val="tx1"/>
                </a:solidFill>
                <a:latin typeface="Calibri" panose="020F0502020204030204" pitchFamily="34" charset="0"/>
                <a:cs typeface="Calibri" panose="020F0502020204030204" pitchFamily="34" charset="0"/>
              </a:rPr>
              <a:t> Qi (</a:t>
            </a:r>
            <a:r>
              <a:rPr lang="en-US" altLang="zh-CN" sz="1600" dirty="0" err="1" smtClean="0">
                <a:solidFill>
                  <a:schemeClr val="tx1"/>
                </a:solidFill>
                <a:latin typeface="Calibri" panose="020F0502020204030204" pitchFamily="34" charset="0"/>
                <a:cs typeface="Calibri" panose="020F0502020204030204" pitchFamily="34" charset="0"/>
              </a:rPr>
              <a:t>Oppo</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11-22/1339, use cases of smart manufacturing, </a:t>
            </a:r>
            <a:r>
              <a:rPr lang="en-US" altLang="zh-CN" sz="1600" dirty="0" err="1" smtClean="0">
                <a:solidFill>
                  <a:srgbClr val="00B050"/>
                </a:solidFill>
                <a:latin typeface="Calibri" panose="020F0502020204030204" pitchFamily="34" charset="0"/>
                <a:cs typeface="Calibri" panose="020F0502020204030204" pitchFamily="34" charset="0"/>
              </a:rPr>
              <a:t>Shichao</a:t>
            </a:r>
            <a:r>
              <a:rPr lang="en-US" altLang="zh-CN" sz="1600" dirty="0" smtClean="0">
                <a:solidFill>
                  <a:srgbClr val="00B050"/>
                </a:solidFill>
                <a:latin typeface="Calibri" panose="020F0502020204030204" pitchFamily="34" charset="0"/>
                <a:cs typeface="Calibri" panose="020F0502020204030204" pitchFamily="34" charset="0"/>
              </a:rPr>
              <a:t> Zhao (Haier)</a:t>
            </a:r>
          </a:p>
          <a:p>
            <a:pPr marL="800100" lvl="1" indent="-342900" algn="just">
              <a:buFontTx/>
              <a:buChar char="•"/>
              <a:defRPr/>
            </a:pPr>
            <a:r>
              <a:rPr lang="en-US" altLang="zh-CN" sz="1600" dirty="0" smtClean="0">
                <a:solidFill>
                  <a:srgbClr val="00B050"/>
                </a:solidFill>
                <a:latin typeface="Calibri" panose="020F0502020204030204" pitchFamily="34" charset="0"/>
                <a:cs typeface="Calibri" panose="020F0502020204030204" pitchFamily="34" charset="0"/>
              </a:rPr>
              <a:t>11-22/1341, Use cases of Data Center Infrastructure Management, Harry Wang (</a:t>
            </a:r>
            <a:r>
              <a:rPr lang="en-US" altLang="zh-CN" sz="1600" dirty="0" err="1" smtClean="0">
                <a:solidFill>
                  <a:srgbClr val="00B050"/>
                </a:solidFill>
                <a:latin typeface="Calibri" panose="020F0502020204030204" pitchFamily="34" charset="0"/>
                <a:cs typeface="Calibri" panose="020F0502020204030204" pitchFamily="34" charset="0"/>
              </a:rPr>
              <a:t>Tencent</a:t>
            </a:r>
            <a:r>
              <a:rPr lang="en-US" altLang="zh-CN" sz="1600" dirty="0" smtClean="0">
                <a:solidFill>
                  <a:srgbClr val="00B050"/>
                </a:solidFill>
                <a:latin typeface="Calibri" panose="020F0502020204030204" pitchFamily="34" charset="0"/>
                <a:cs typeface="Calibri" panose="020F0502020204030204" pitchFamily="34" charset="0"/>
              </a:rPr>
              <a:t>)</a:t>
            </a:r>
            <a:endParaRPr lang="en-US" altLang="zh-CN" sz="1600" dirty="0">
              <a:solidFill>
                <a:srgbClr val="00B050"/>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Appoint executive Secretary – </a:t>
            </a:r>
            <a:r>
              <a:rPr lang="en-US" altLang="en-GB" dirty="0" err="1" smtClean="0"/>
              <a:t>Zhisong</a:t>
            </a:r>
            <a:r>
              <a:rPr lang="en-US" altLang="en-GB" dirty="0" smtClean="0"/>
              <a:t> </a:t>
            </a:r>
            <a:r>
              <a:rPr lang="en-US" altLang="en-GB" dirty="0" err="1" smtClean="0"/>
              <a:t>Zuo</a:t>
            </a:r>
            <a:r>
              <a:rPr lang="en-US" altLang="en-GB" dirty="0" smtClean="0"/>
              <a:t> (OPPO)</a:t>
            </a:r>
          </a:p>
          <a:p>
            <a:pPr lvl="0" eaLnBrk="0" hangingPunct="0">
              <a:defRPr/>
            </a:pPr>
            <a:r>
              <a:rPr lang="en-US" altLang="en-GB" dirty="0" smtClean="0"/>
              <a:t>Approval </a:t>
            </a:r>
            <a:r>
              <a:rPr lang="en-US" altLang="en-GB" dirty="0"/>
              <a:t>of </a:t>
            </a:r>
            <a:r>
              <a:rPr lang="en-GB" altLang="en-US" dirty="0"/>
              <a:t>agenda</a:t>
            </a:r>
          </a:p>
          <a:p>
            <a:pPr eaLnBrk="0" hangingPunct="0">
              <a:defRPr/>
            </a:pPr>
            <a:r>
              <a:rPr lang="en-US" altLang="en-GB" dirty="0" smtClean="0"/>
              <a:t>Contribution discussion</a:t>
            </a:r>
          </a:p>
          <a:p>
            <a:pPr lvl="1" eaLnBrk="0" hangingPunct="0">
              <a:defRPr/>
            </a:pPr>
            <a:r>
              <a:rPr lang="en-US" altLang="zh-CN" dirty="0">
                <a:solidFill>
                  <a:srgbClr val="00B050"/>
                </a:solidFill>
              </a:rPr>
              <a:t>11-22/1294, Wireless Power Transmission and Energy Harvesting for </a:t>
            </a:r>
            <a:r>
              <a:rPr lang="en-US" altLang="zh-CN" dirty="0" err="1">
                <a:solidFill>
                  <a:srgbClr val="00B050"/>
                </a:solidFill>
              </a:rPr>
              <a:t>IoT</a:t>
            </a:r>
            <a:r>
              <a:rPr lang="en-US" altLang="zh-CN" dirty="0">
                <a:solidFill>
                  <a:srgbClr val="00B050"/>
                </a:solidFill>
              </a:rPr>
              <a:t> Applications, Boyce Bo Yang (Huawei)</a:t>
            </a:r>
          </a:p>
          <a:p>
            <a:pPr lvl="1" eaLnBrk="0" hangingPunct="0">
              <a:defRPr/>
            </a:pPr>
            <a:r>
              <a:rPr lang="en-US" altLang="zh-CN" dirty="0" smtClean="0">
                <a:solidFill>
                  <a:srgbClr val="00B050"/>
                </a:solidFill>
              </a:rPr>
              <a:t>11-22/1339</a:t>
            </a:r>
            <a:r>
              <a:rPr lang="en-US" altLang="zh-CN" dirty="0">
                <a:solidFill>
                  <a:srgbClr val="00B050"/>
                </a:solidFill>
              </a:rPr>
              <a:t>, use cases of smart manufacturing, </a:t>
            </a:r>
            <a:r>
              <a:rPr lang="en-US" altLang="zh-CN" dirty="0" err="1">
                <a:solidFill>
                  <a:srgbClr val="00B050"/>
                </a:solidFill>
              </a:rPr>
              <a:t>Shichao</a:t>
            </a:r>
            <a:r>
              <a:rPr lang="en-US" altLang="zh-CN" dirty="0">
                <a:solidFill>
                  <a:srgbClr val="00B050"/>
                </a:solidFill>
              </a:rPr>
              <a:t> Zhao (Haier)</a:t>
            </a:r>
          </a:p>
          <a:p>
            <a:pPr lvl="1" eaLnBrk="0" hangingPunct="0">
              <a:defRPr/>
            </a:pPr>
            <a:r>
              <a:rPr lang="en-US" altLang="zh-CN" dirty="0">
                <a:solidFill>
                  <a:srgbClr val="00B050"/>
                </a:solidFill>
              </a:rPr>
              <a:t>11-22/1341, Use cases of Data Center Infrastructure Management, Harry Wang (</a:t>
            </a:r>
            <a:r>
              <a:rPr lang="en-US" altLang="zh-CN" dirty="0" err="1">
                <a:solidFill>
                  <a:srgbClr val="00B050"/>
                </a:solidFill>
              </a:rPr>
              <a:t>Tencent</a:t>
            </a:r>
            <a:r>
              <a:rPr lang="en-US" altLang="zh-CN" dirty="0" smtClean="0">
                <a:solidFill>
                  <a:srgbClr val="00B050"/>
                </a:solidFill>
              </a:rPr>
              <a:t>)</a:t>
            </a:r>
          </a:p>
          <a:p>
            <a:pPr lvl="1" eaLnBrk="0" hangingPunct="0">
              <a:defRPr/>
            </a:pPr>
            <a:r>
              <a:rPr lang="en-US" altLang="zh-CN" dirty="0"/>
              <a:t>11-22/1338, use cases of indoor positioning in shopping center, </a:t>
            </a:r>
            <a:r>
              <a:rPr lang="en-US" altLang="zh-CN" dirty="0" err="1"/>
              <a:t>Yinan</a:t>
            </a:r>
            <a:r>
              <a:rPr lang="en-US" altLang="zh-CN" dirty="0"/>
              <a:t> Qi (</a:t>
            </a:r>
            <a:r>
              <a:rPr lang="en-US" altLang="zh-CN" dirty="0" err="1"/>
              <a:t>Oppo</a:t>
            </a:r>
            <a:r>
              <a:rPr lang="en-US" altLang="zh-CN" dirty="0"/>
              <a:t>)</a:t>
            </a:r>
          </a:p>
          <a:p>
            <a:pPr eaLnBrk="0" hangingPunct="0">
              <a:defRPr/>
            </a:pPr>
            <a:r>
              <a:rPr lang="en-US" altLang="en-GB" dirty="0" smtClean="0"/>
              <a:t>Any </a:t>
            </a:r>
            <a:r>
              <a:rPr lang="en-US" altLang="en-GB" dirty="0"/>
              <a:t>other business?</a:t>
            </a:r>
          </a:p>
          <a:p>
            <a:pPr lvl="0" eaLnBrk="0" hangingPunct="0">
              <a:defRPr/>
            </a:pPr>
            <a:r>
              <a:rPr lang="en-GB" altLang="en-US" dirty="0" smtClean="0"/>
              <a:t>Adjourn</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139303</TotalTime>
  <Words>1548</Words>
  <Application>Microsoft Office PowerPoint</Application>
  <PresentationFormat>宽屏</PresentationFormat>
  <Paragraphs>205</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5485</cp:revision>
  <cp:lastPrinted>2014-11-04T15:04:00Z</cp:lastPrinted>
  <dcterms:created xsi:type="dcterms:W3CDTF">2007-04-17T18:10:00Z</dcterms:created>
  <dcterms:modified xsi:type="dcterms:W3CDTF">2022-08-16T16:04:30Z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