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8"/>
  </p:notesMasterIdLst>
  <p:handoutMasterIdLst>
    <p:handoutMasterId r:id="rId19"/>
  </p:handoutMasterIdLst>
  <p:sldIdLst>
    <p:sldId id="720" r:id="rId2"/>
    <p:sldId id="1208" r:id="rId3"/>
    <p:sldId id="1209" r:id="rId4"/>
    <p:sldId id="1210" r:id="rId5"/>
    <p:sldId id="1211" r:id="rId6"/>
    <p:sldId id="1212" r:id="rId7"/>
    <p:sldId id="1213" r:id="rId8"/>
    <p:sldId id="1214" r:id="rId9"/>
    <p:sldId id="1215" r:id="rId10"/>
    <p:sldId id="1216" r:id="rId11"/>
    <p:sldId id="1217" r:id="rId12"/>
    <p:sldId id="1218" r:id="rId13"/>
    <p:sldId id="1219" r:id="rId14"/>
    <p:sldId id="1107" r:id="rId15"/>
    <p:sldId id="1142" r:id="rId16"/>
    <p:sldId id="1181" r:id="rId17"/>
  </p:sldIdLst>
  <p:sldSz cx="12192000" cy="6858000"/>
  <p:notesSz cx="6934200" cy="9280525"/>
  <p:defaultTextStyle>
    <a:defPPr>
      <a:defRPr lang="en-US"/>
    </a:defPPr>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vl6pPr marL="2286000" lvl="5"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6pPr>
    <a:lvl7pPr marL="2743200" lvl="6"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7pPr>
    <a:lvl8pPr marL="3200400" lvl="7"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8pPr>
    <a:lvl9pPr marL="3657600" lvl="8"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5405"/>
  </p:normalViewPr>
  <p:slideViewPr>
    <p:cSldViewPr showGuides="1">
      <p:cViewPr varScale="1">
        <p:scale>
          <a:sx n="78" d="100"/>
          <a:sy n="78" d="100"/>
        </p:scale>
        <p:origin x="148" y="60"/>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showFormatting="0">
    <p:cViewPr varScale="1">
      <p:scale>
        <a:sx n="1" d="1"/>
        <a:sy n="1" d="1"/>
      </p:scale>
      <p:origin x="0" y="-3115"/>
    </p:cViewPr>
  </p:sorterViewPr>
  <p:gridSpacing cx="76198" cy="7619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ln>
          <a:effectLst/>
        </p:spPr>
        <p:txBody>
          <a:bodyPr vert="horz" wrap="none" lIns="0" tIns="0" rIns="0" bIns="0" numCol="1" anchor="t" anchorCtr="0" compatLnSpc="1">
            <a:spAutoFit/>
          </a:bodyPr>
          <a:lstStyle>
            <a:lvl1pPr algn="ctr" defTabSz="933450" eaLnBrk="0" hangingPunct="0">
              <a:defRPr/>
            </a:lvl1pPr>
          </a:lstStyle>
          <a:p>
            <a:pPr marL="0" marR="0" lvl="0" indent="0" algn="ct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5D062474-144A-4A62-B2E0-EADF5A3271D9}"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2293" name="Line 6"/>
          <p:cNvSpPr/>
          <p:nvPr/>
        </p:nvSpPr>
        <p:spPr>
          <a:xfrm>
            <a:off x="693738" y="387350"/>
            <a:ext cx="5546725" cy="0"/>
          </a:xfrm>
          <a:prstGeom prst="line">
            <a:avLst/>
          </a:prstGeom>
          <a:ln w="12700" cap="flat" cmpd="sng">
            <a:solidFill>
              <a:schemeClr val="tx1"/>
            </a:solidFill>
            <a:prstDash val="solid"/>
            <a:round/>
            <a:headEnd type="none" w="sm" len="sm"/>
            <a:tailEnd type="none" w="sm" len="sm"/>
          </a:ln>
        </p:spPr>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2295" name="Line 8"/>
          <p:cNvSpPr/>
          <p:nvPr/>
        </p:nvSpPr>
        <p:spPr>
          <a:xfrm>
            <a:off x="693738" y="8970963"/>
            <a:ext cx="5700712"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426659564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ln>
          <a:effectLst/>
        </p:spPr>
        <p:txBody>
          <a:bodyPr vert="horz" wrap="none" lIns="0" tIns="0" rIns="0" bIns="0" numCol="1" anchor="b" anchorCtr="0" compatLnSpc="1">
            <a:spAutoFit/>
          </a:bodyPr>
          <a:lstStyle>
            <a:lvl1pPr algn="r" defTabSz="933450" eaLnBrk="0" hangingPunct="0">
              <a:defRPr sz="1400" b="1">
                <a:latin typeface="Times New Roman" panose="02020603050405020304" pitchFamily="18" charset="0"/>
                <a:ea typeface="+mn-ea"/>
                <a:cs typeface="+mn-cs"/>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doc.: IEEE 802.11-15/1472r0</a:t>
            </a:r>
          </a:p>
        </p:txBody>
      </p:sp>
      <p:sp>
        <p:nvSpPr>
          <p:cNvPr id="2051" name="Rectangle 3"/>
          <p:cNvSpPr>
            <a:spLocks noGrp="1" noChangeArrowheads="1"/>
          </p:cNvSpPr>
          <p:nvPr>
            <p:ph type="dt" idx="1"/>
          </p:nvPr>
        </p:nvSpPr>
        <p:spPr bwMode="auto">
          <a:xfrm>
            <a:off x="654050" y="95250"/>
            <a:ext cx="920750" cy="215900"/>
          </a:xfrm>
          <a:prstGeom prst="rect">
            <a:avLst/>
          </a:prstGeom>
          <a:noFill/>
          <a:ln w="9525">
            <a:noFill/>
            <a:miter lim="800000"/>
          </a:ln>
          <a:effectLst/>
        </p:spPr>
        <p:txBody>
          <a:bodyPr vert="horz" wrap="none" lIns="0" tIns="0" rIns="0" bIns="0" numCol="1" anchor="b" anchorCtr="0" compatLnSpc="1">
            <a:spAutoFit/>
          </a:bodyPr>
          <a:lstStyle>
            <a:lvl1pPr defTabSz="933450" eaLnBrk="0" hangingPunct="0">
              <a:defRPr sz="1400" b="1">
                <a:latin typeface="Times New Roman" panose="02020603050405020304" pitchFamily="18" charset="0"/>
                <a:ea typeface="+mn-ea"/>
                <a:cs typeface="+mn-cs"/>
              </a:defRPr>
            </a:lvl1pPr>
          </a:lstStyle>
          <a:p>
            <a:pPr marL="0" marR="0" lvl="0" indent="0" algn="l" defTabSz="933450" rtl="0" eaLnBrk="0" fontAlgn="base" latinLnBrk="0" hangingPunct="0">
              <a:lnSpc>
                <a:spcPct val="100000"/>
              </a:lnSpc>
              <a:spcBef>
                <a:spcPct val="0"/>
              </a:spcBef>
              <a:spcAft>
                <a:spcPct val="0"/>
              </a:spcAft>
              <a:buClrTx/>
              <a:buSzTx/>
              <a:buFontTx/>
              <a:buNone/>
              <a:defRPr/>
            </a:pPr>
            <a:r>
              <a:rPr kumimoji="0" lang="en-US" sz="1400" b="1"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March 2016</a:t>
            </a:r>
          </a:p>
        </p:txBody>
      </p:sp>
      <p:sp>
        <p:nvSpPr>
          <p:cNvPr id="13316" name="Rectangle 4"/>
          <p:cNvSpPr>
            <a:spLocks noGrp="1" noRot="1" noChangeAspect="1" noTextEdit="1"/>
          </p:cNvSpPr>
          <p:nvPr>
            <p:ph type="sldImg"/>
          </p:nvPr>
        </p:nvSpPr>
        <p:spPr>
          <a:xfrm>
            <a:off x="384175" y="701675"/>
            <a:ext cx="6165850" cy="3468688"/>
          </a:xfrm>
          <a:prstGeom prst="rect">
            <a:avLst/>
          </a:prstGeom>
          <a:noFill/>
          <a:ln w="12700" cap="flat" cmpd="sng">
            <a:solidFill>
              <a:schemeClr val="tx1"/>
            </a:solidFill>
            <a:prstDash val="solid"/>
            <a:miter/>
            <a:headEnd type="none" w="med" len="med"/>
            <a:tailEnd type="none" w="med" len="med"/>
          </a:ln>
        </p:spPr>
      </p:sp>
      <p:sp>
        <p:nvSpPr>
          <p:cNvPr id="2053" name="Rectangle 5"/>
          <p:cNvSpPr>
            <a:spLocks noGrp="1" noChangeArrowheads="1"/>
          </p:cNvSpPr>
          <p:nvPr>
            <p:ph type="body" sz="quarter" idx="3"/>
          </p:nvPr>
        </p:nvSpPr>
        <p:spPr bwMode="auto">
          <a:xfrm>
            <a:off x="923925" y="4408488"/>
            <a:ext cx="5086350" cy="4176713"/>
          </a:xfrm>
          <a:prstGeom prst="rect">
            <a:avLst/>
          </a:prstGeom>
          <a:noFill/>
          <a:ln w="9525">
            <a:noFill/>
            <a:miter lim="800000"/>
          </a:ln>
          <a:effectLst/>
        </p:spPr>
        <p:txBody>
          <a:bodyPr vert="horz" wrap="square" lIns="93662" tIns="46038" rIns="93662" bIns="46038" numCol="1" anchor="t" anchorCtr="0" compatLnSpc="1"/>
          <a:lstStyle/>
          <a:p>
            <a:pPr marL="0" marR="0" lvl="0"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Click to edit Master text styles</a:t>
            </a:r>
          </a:p>
          <a:p>
            <a:pPr marL="114300" marR="0" lvl="1"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Second level</a:t>
            </a:r>
          </a:p>
          <a:p>
            <a:pPr marL="228600" marR="0" lvl="2"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Third level</a:t>
            </a:r>
          </a:p>
          <a:p>
            <a:pPr marL="342900" marR="0" lvl="3"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Fourth level</a:t>
            </a:r>
          </a:p>
          <a:p>
            <a:pPr marL="457200" marR="0" lvl="4" indent="0" algn="l" defTabSz="933450" rtl="0" eaLnBrk="0" fontAlgn="base" latinLnBrk="0" hangingPunct="0">
              <a:lnSpc>
                <a:spcPct val="100000"/>
              </a:lnSpc>
              <a:spcBef>
                <a:spcPct val="3000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S PGothic" panose="020B0600070205080204" pitchFamily="34" charset="-128"/>
              </a:rPr>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ln>
          <a:effectLst/>
        </p:spPr>
        <p:txBody>
          <a:bodyPr vert="horz" wrap="none" lIns="0" tIns="0" rIns="0" bIns="0" numCol="1" anchor="t" anchorCtr="0" compatLnSpc="1">
            <a:spAutoFit/>
          </a:bodyPr>
          <a:lstStyle>
            <a:lvl5pPr marL="457200" lvl="4" algn="r" defTabSz="933450" eaLnBrk="0" hangingPunct="0">
              <a:defRPr>
                <a:latin typeface="Times New Roman" panose="02020603050405020304" pitchFamily="18" charset="0"/>
                <a:ea typeface="+mn-ea"/>
                <a:cs typeface="+mn-cs"/>
              </a:defRPr>
            </a:lvl5pPr>
          </a:lstStyle>
          <a:p>
            <a:pPr marL="457200" marR="0" lvl="4" indent="0" algn="r" defTabSz="933450" rtl="0" eaLnBrk="0" fontAlgn="base" latinLnBrk="0" hangingPunct="0">
              <a:lnSpc>
                <a:spcPct val="100000"/>
              </a:lnSpc>
              <a:spcBef>
                <a:spcPct val="0"/>
              </a:spcBef>
              <a:spcAft>
                <a:spcPct val="0"/>
              </a:spcAft>
              <a:buClrTx/>
              <a:buSzTx/>
              <a:buFontTx/>
              <a:buNone/>
              <a:defRPr/>
            </a:pPr>
            <a:r>
              <a:rPr kumimoji="0" lang="en-US" sz="1200" b="0" i="0" u="none" strike="noStrike" kern="1200" cap="none" spc="0" normalizeH="0" baseline="0" noProof="0">
                <a:ln>
                  <a:noFill/>
                </a:ln>
                <a:solidFill>
                  <a:schemeClr val="tx1"/>
                </a:solidFill>
                <a:effectLst/>
                <a:uLnTx/>
                <a:uFillTx/>
                <a:latin typeface="Times New Roman" panose="02020603050405020304" pitchFamily="18" charset="0"/>
                <a:ea typeface="+mn-ea"/>
                <a:cs typeface="+mn-cs"/>
              </a:rPr>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ln>
          <a:effectLst/>
        </p:spPr>
        <p:txBody>
          <a:bodyPr vert="horz" wrap="none" lIns="0" tIns="0" rIns="0" bIns="0" numCol="1" anchor="t" anchorCtr="0" compatLnSpc="1">
            <a:spAutoFit/>
          </a:bodyPr>
          <a:lstStyle>
            <a:lvl1pPr algn="r" defTabSz="933450" eaLnBrk="0" hangingPunct="0">
              <a:defRPr/>
            </a:lvl1pPr>
          </a:lstStyle>
          <a:p>
            <a:pPr marL="0" marR="0" lvl="0" indent="0" algn="r" defTabSz="93345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Page </a:t>
            </a:r>
            <a:fld id="{D25D3366-2BAB-4431-B995-A9FA48263B97}" type="slidenum">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a:t>
            </a:fld>
            <a:endPar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endParaRPr>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Times New Roman" panose="02020603050405020304" pitchFamily="18" charset="0"/>
                <a:ea typeface="MS PGothic" panose="020B0600070205080204" pitchFamily="34" charset="-128"/>
                <a:cs typeface="+mn-cs"/>
              </a:rPr>
              <a:t>Submission</a:t>
            </a:r>
          </a:p>
        </p:txBody>
      </p:sp>
      <p:sp>
        <p:nvSpPr>
          <p:cNvPr id="13321" name="Line 9"/>
          <p:cNvSpPr/>
          <p:nvPr/>
        </p:nvSpPr>
        <p:spPr>
          <a:xfrm>
            <a:off x="723900" y="8983663"/>
            <a:ext cx="5486400" cy="0"/>
          </a:xfrm>
          <a:prstGeom prst="line">
            <a:avLst/>
          </a:prstGeom>
          <a:ln w="12700" cap="flat" cmpd="sng">
            <a:solidFill>
              <a:schemeClr val="tx1"/>
            </a:solidFill>
            <a:prstDash val="solid"/>
            <a:round/>
            <a:headEnd type="none" w="sm" len="sm"/>
            <a:tailEnd type="none" w="sm" len="sm"/>
          </a:ln>
        </p:spPr>
      </p:sp>
      <p:sp>
        <p:nvSpPr>
          <p:cNvPr id="13322" name="Line 10"/>
          <p:cNvSpPr/>
          <p:nvPr/>
        </p:nvSpPr>
        <p:spPr>
          <a:xfrm>
            <a:off x="647700" y="296863"/>
            <a:ext cx="5638800" cy="0"/>
          </a:xfrm>
          <a:prstGeom prst="line">
            <a:avLst/>
          </a:prstGeom>
          <a:ln w="12700" cap="flat" cmpd="sng">
            <a:solidFill>
              <a:schemeClr val="tx1"/>
            </a:solidFill>
            <a:prstDash val="solid"/>
            <a:round/>
            <a:headEnd type="none" w="sm" len="sm"/>
            <a:tailEnd type="none" w="sm" len="sm"/>
          </a:ln>
        </p:spPr>
      </p:sp>
    </p:spTree>
    <p:extLst>
      <p:ext uri="{BB962C8B-B14F-4D97-AF65-F5344CB8AC3E}">
        <p14:creationId xmlns:p14="http://schemas.microsoft.com/office/powerpoint/2010/main" val="648499266"/>
      </p:ext>
    </p:extLst>
  </p:cSld>
  <p:clrMap bg1="lt1" tx1="dk1" bg2="lt2" tx2="dk2" accent1="accent1" accent2="accent2" accent3="accent3" accent4="accent4" accent5="accent5" accent6="accent6" hlink="hlink" folHlink="folHlink"/>
  <p:hf sldNum="0" hdr="0" ftr="0"/>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S PGothic" panose="020B0600070205080204" pitchFamily="34" charset="-128"/>
        <a:cs typeface="MS PGothic" panose="020B0600070205080204" pitchFamily="34" charset="-128"/>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8"/>
            <a:ext cx="10363200" cy="1470025"/>
          </a:xfrm>
        </p:spPr>
        <p:txBody>
          <a:bodyPr/>
          <a:lstStyle/>
          <a:p>
            <a:pPr fontAlgn="base"/>
            <a:r>
              <a:rPr lang="zh-CN" altLang="en-US" strike="noStrike" noProof="1" smtClean="0"/>
              <a:t>单击此处编辑母版标题样式</a:t>
            </a:r>
            <a:endParaRPr lang="en-GB" strike="noStrike" noProof="1"/>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342900" indent="0" algn="ctr">
              <a:buNone/>
              <a:defRPr/>
            </a:lvl2pPr>
            <a:lvl3pPr marL="685800" indent="0" algn="ctr">
              <a:buNone/>
              <a:defRPr/>
            </a:lvl3pPr>
            <a:lvl4pPr marL="1028700" indent="0" algn="ctr">
              <a:buNone/>
              <a:defRPr/>
            </a:lvl4pPr>
            <a:lvl5pPr marL="1371600" indent="0" algn="ctr">
              <a:buNone/>
              <a:defRPr/>
            </a:lvl5pPr>
            <a:lvl6pPr marL="1714500" indent="0" algn="ctr">
              <a:buNone/>
              <a:defRPr/>
            </a:lvl6pPr>
            <a:lvl7pPr marL="2057400" indent="0" algn="ctr">
              <a:buNone/>
              <a:defRPr/>
            </a:lvl7pPr>
            <a:lvl8pPr marL="2400300" indent="0" algn="ctr">
              <a:buNone/>
              <a:defRPr/>
            </a:lvl8pPr>
            <a:lvl9pPr marL="2743200" indent="0" algn="ctr">
              <a:buNone/>
              <a:defRPr/>
            </a:lvl9pPr>
          </a:lstStyle>
          <a:p>
            <a:pPr fontAlgn="base"/>
            <a:r>
              <a:rPr lang="zh-CN" altLang="en-US" strike="noStrike" noProof="1" smtClean="0"/>
              <a:t>单击此处编辑母版副标题样式</a:t>
            </a:r>
            <a:endParaRPr lang="en-GB" strike="noStrike" noProof="1"/>
          </a:p>
        </p:txBody>
      </p:sp>
      <p:sp>
        <p:nvSpPr>
          <p:cNvPr id="4" name="日期占位符 3"/>
          <p:cNvSpPr>
            <a:spLocks noGrp="1"/>
          </p:cNvSpPr>
          <p:nvPr>
            <p:ph type="dt" idx="10"/>
          </p:nvPr>
        </p:nvSpPr>
        <p:spPr/>
        <p:txBody>
          <a:bodyPr/>
          <a:lstStyle/>
          <a:p>
            <a:pPr eaLnBrk="0" hangingPunct="0">
              <a:defRPr/>
            </a:pPr>
            <a:r>
              <a:rPr lang="en-US" dirty="0" smtClean="0"/>
              <a:t>May 2022</a:t>
            </a:r>
            <a:endParaRPr lang="en-US" dirty="0"/>
          </a:p>
        </p:txBody>
      </p:sp>
      <p:sp>
        <p:nvSpPr>
          <p:cNvPr id="5" name="页脚占位符 4"/>
          <p:cNvSpPr>
            <a:spLocks noGrp="1"/>
          </p:cNvSpPr>
          <p:nvPr>
            <p:ph type="ft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1_自定义版式">
    <p:bg>
      <p:bgPr>
        <a:solidFill>
          <a:srgbClr val="FFFFFF"/>
        </a:solidFill>
        <a:effectLst/>
      </p:bgPr>
    </p:bg>
    <p:spTree>
      <p:nvGrpSpPr>
        <p:cNvPr id="1" name=""/>
        <p:cNvGrpSpPr/>
        <p:nvPr/>
      </p:nvGrpSpPr>
      <p:grpSpPr>
        <a:xfrm>
          <a:off x="0" y="0"/>
          <a:ext cx="0" cy="0"/>
          <a:chOff x="0" y="0"/>
          <a:chExt cx="0" cy="0"/>
        </a:xfrm>
      </p:grpSpPr>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dirty="0" smtClean="0"/>
              <a:t>Oct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B308A7B4-457D-4774-BFAA-BCE51FA4493E}"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lvl1pPr>
              <a:defRPr/>
            </a:lvl1pPr>
          </a:lstStyle>
          <a:p>
            <a:pPr eaLnBrk="0" hangingPunct="0">
              <a:defRPr/>
            </a:pPr>
            <a:r>
              <a:rPr lang="en-US" dirty="0" smtClean="0"/>
              <a:t>Oct 2021</a:t>
            </a:r>
            <a:endParaRPr lang="en-US" dirty="0"/>
          </a:p>
        </p:txBody>
      </p:sp>
      <p:sp>
        <p:nvSpPr>
          <p:cNvPr id="5" name="页脚占位符 4"/>
          <p:cNvSpPr>
            <a:spLocks noGrp="1"/>
          </p:cNvSpPr>
          <p:nvPr>
            <p:ph type="ftr" sz="quarter" idx="11"/>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sz="quarter" idx="12"/>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自定义版式">
    <p:bg>
      <p:bgPr>
        <a:solidFill>
          <a:srgbClr val="FFFFFF"/>
        </a:solid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pPr fontAlgn="base"/>
            <a:r>
              <a:rPr lang="zh-CN" altLang="en-US" strike="noStrike" noProof="1" smtClean="0"/>
              <a:t>单击此处编辑母版标题样式</a:t>
            </a:r>
            <a:endParaRPr lang="zh-CN" altLang="en-US" strike="noStrike" noProof="1"/>
          </a:p>
        </p:txBody>
      </p:sp>
      <p:sp>
        <p:nvSpPr>
          <p:cNvPr id="11" name="Rectangle 4"/>
          <p:cNvSpPr>
            <a:spLocks noGrp="1" noChangeArrowheads="1"/>
          </p:cNvSpPr>
          <p:nvPr>
            <p:ph type="dt" sz="half"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eaLnBrk="0" hangingPunct="0">
              <a:defRPr/>
            </a:pPr>
            <a:r>
              <a:rPr lang="en-US" altLang="zh-CN" dirty="0" smtClean="0"/>
              <a:t>Oct</a:t>
            </a:r>
            <a:r>
              <a:rPr lang="en-US" dirty="0" smtClean="0"/>
              <a:t> 2021</a:t>
            </a:r>
            <a:endParaRPr lang="en-US" dirty="0"/>
          </a:p>
        </p:txBody>
      </p:sp>
      <p:sp>
        <p:nvSpPr>
          <p:cNvPr id="12" name="Rectangle 5"/>
          <p:cNvSpPr>
            <a:spLocks noGrp="1" noChangeArrowheads="1"/>
          </p:cNvSpPr>
          <p:nvPr>
            <p:ph type="ftr" sz="quarte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6"/>
          <p:cNvSpPr>
            <a:spLocks noGrp="1" noChangeArrowheads="1"/>
          </p:cNvSpPr>
          <p:nvPr>
            <p:ph type="sldNum" sz="quarter"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8C875BF7-C173-4CCF-AC34-148954E89FBB}"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extLst>
      <p:ext uri="{BB962C8B-B14F-4D97-AF65-F5344CB8AC3E}">
        <p14:creationId xmlns:p14="http://schemas.microsoft.com/office/powerpoint/2010/main" val="16588601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idx="1"/>
          </p:nvPr>
        </p:nvSpPr>
        <p:spPr/>
        <p:txBody>
          <a:body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Slide Number Placeholder 5"/>
          <p:cNvSpPr>
            <a:spLocks noGrp="1"/>
          </p:cNvSpPr>
          <p:nvPr>
            <p:ph type="sldNum" idx="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2" name="Rectangle 4"/>
          <p:cNvSpPr>
            <a:spLocks noGrp="1" noChangeArrowheads="1"/>
          </p:cNvSpPr>
          <p:nvPr>
            <p:ph type="ftr" idx="3"/>
          </p:nvPr>
        </p:nvSpPr>
        <p:spPr bwMode="auto">
          <a:xfrm>
            <a:off x="714375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Rectangle 3"/>
          <p:cNvSpPr>
            <a:spLocks noGrp="1" noChangeArrowheads="1"/>
          </p:cNvSpPr>
          <p:nvPr>
            <p:ph type="dt" idx="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dirty="0" smtClean="0"/>
              <a:t>Aug 2022</a:t>
            </a:r>
            <a:endParaRPr lang="en-US" dirty="0"/>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3"/>
            <a:ext cx="10363200" cy="1362075"/>
          </a:xfrm>
        </p:spPr>
        <p:txBody>
          <a:bodyPr anchor="t"/>
          <a:lstStyle>
            <a:lvl1pPr algn="l">
              <a:defRPr sz="3000" b="1" cap="all"/>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1500"/>
            </a:lvl1pPr>
            <a:lvl2pPr marL="342900" indent="0">
              <a:buNone/>
              <a:defRPr sz="1350"/>
            </a:lvl2pPr>
            <a:lvl3pPr marL="685800" indent="0">
              <a:buNone/>
              <a:defRPr sz="1200"/>
            </a:lvl3pPr>
            <a:lvl4pPr marL="1028700" indent="0">
              <a:buNone/>
              <a:defRPr sz="1050"/>
            </a:lvl4pPr>
            <a:lvl5pPr marL="1371600" indent="0">
              <a:buNone/>
              <a:defRPr sz="1050"/>
            </a:lvl5pPr>
            <a:lvl6pPr marL="1714500" indent="0">
              <a:buNone/>
              <a:defRPr sz="1050"/>
            </a:lvl6pPr>
            <a:lvl7pPr marL="2057400" indent="0">
              <a:buNone/>
              <a:defRPr sz="1050"/>
            </a:lvl7pPr>
            <a:lvl8pPr marL="2400300" indent="0">
              <a:buNone/>
              <a:defRPr sz="1050"/>
            </a:lvl8pPr>
            <a:lvl9pPr marL="2743200" indent="0">
              <a:buNone/>
              <a:defRPr sz="1050"/>
            </a:lvl9pPr>
          </a:lstStyle>
          <a:p>
            <a:pPr lvl="0" fontAlgn="base"/>
            <a:r>
              <a:rPr lang="zh-CN" altLang="en-US" strike="noStrike" noProof="1" smtClean="0"/>
              <a:t>单击此处编辑母版文本样式</a:t>
            </a:r>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Content Placeholder 2"/>
          <p:cNvSpPr>
            <a:spLocks noGrp="1"/>
          </p:cNvSpPr>
          <p:nvPr>
            <p:ph sz="half" idx="1"/>
          </p:nvPr>
        </p:nvSpPr>
        <p:spPr>
          <a:xfrm>
            <a:off x="914402" y="1981201"/>
            <a:ext cx="5077884"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4" name="Content Placeholder 3"/>
          <p:cNvSpPr>
            <a:spLocks noGrp="1"/>
          </p:cNvSpPr>
          <p:nvPr>
            <p:ph sz="half" idx="2"/>
          </p:nvPr>
        </p:nvSpPr>
        <p:spPr>
          <a:xfrm>
            <a:off x="6195484" y="1981201"/>
            <a:ext cx="508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z="1350" strike="noStrike" noProof="1" smtClean="0"/>
              <a:t>第四级</a:t>
            </a:r>
            <a:endParaRPr lang="zh-CN" altLang="en-US" strike="noStrike" noProof="1" smtClean="0"/>
          </a:p>
          <a:p>
            <a:pPr lvl="4" fontAlgn="base"/>
            <a:r>
              <a:rPr lang="zh-CN" altLang="en-US" sz="1350" strike="noStrike" noProof="1" smtClean="0"/>
              <a:t>第五级</a:t>
            </a:r>
            <a:endParaRPr lang="en-GB" strike="noStrike" noProof="1"/>
          </a:p>
        </p:txBody>
      </p:sp>
      <p:sp>
        <p:nvSpPr>
          <p:cNvPr id="5" name="日期占位符 4"/>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6" name="页脚占位符 5"/>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7" name="灯片编号占位符 6"/>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pPr fontAlgn="base"/>
            <a:r>
              <a:rPr lang="zh-CN" altLang="en-US" strike="noStrike" noProof="1" smtClean="0"/>
              <a:t>单击此处编辑母版标题样式</a:t>
            </a:r>
            <a:endParaRPr lang="en-GB" strike="noStrike" noProof="1"/>
          </a:p>
        </p:txBody>
      </p:sp>
      <p:sp>
        <p:nvSpPr>
          <p:cNvPr id="3" name="Text Placeholder 2"/>
          <p:cNvSpPr>
            <a:spLocks noGrp="1"/>
          </p:cNvSpPr>
          <p:nvPr>
            <p:ph type="body" idx="1"/>
          </p:nvPr>
        </p:nvSpPr>
        <p:spPr>
          <a:xfrm>
            <a:off x="609600" y="1535113"/>
            <a:ext cx="5386917"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4" name="Content Placeholder 3"/>
          <p:cNvSpPr>
            <a:spLocks noGrp="1"/>
          </p:cNvSpPr>
          <p:nvPr>
            <p:ph sz="half" idx="2"/>
          </p:nvPr>
        </p:nvSpPr>
        <p:spPr>
          <a:xfrm>
            <a:off x="609600" y="2174875"/>
            <a:ext cx="5386917"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5" name="Text Placeholder 4"/>
          <p:cNvSpPr>
            <a:spLocks noGrp="1"/>
          </p:cNvSpPr>
          <p:nvPr>
            <p:ph type="body" sz="quarter" idx="3"/>
          </p:nvPr>
        </p:nvSpPr>
        <p:spPr>
          <a:xfrm>
            <a:off x="6193369" y="1535113"/>
            <a:ext cx="5389033" cy="63976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fontAlgn="base"/>
            <a:r>
              <a:rPr lang="zh-CN" altLang="en-US" strike="noStrike" noProof="1" smtClean="0"/>
              <a:t>单击此处编辑母版文本样式</a:t>
            </a:r>
          </a:p>
        </p:txBody>
      </p:sp>
      <p:sp>
        <p:nvSpPr>
          <p:cNvPr id="6" name="Content Placeholder 5"/>
          <p:cNvSpPr>
            <a:spLocks noGrp="1"/>
          </p:cNvSpPr>
          <p:nvPr>
            <p:ph sz="quarter" idx="4"/>
          </p:nvPr>
        </p:nvSpPr>
        <p:spPr>
          <a:xfrm>
            <a:off x="6193369" y="2174875"/>
            <a:ext cx="5389033" cy="3951288"/>
          </a:xfrm>
        </p:spPr>
        <p:txBody>
          <a:bodyPr/>
          <a:lstStyle>
            <a:lvl1pPr>
              <a:defRPr sz="1800"/>
            </a:lvl1pPr>
            <a:lvl2pPr>
              <a:defRPr sz="1500"/>
            </a:lvl2pPr>
            <a:lvl3pPr>
              <a:defRPr sz="1350"/>
            </a:lvl3pPr>
            <a:lvl4pPr>
              <a:defRPr sz="1200"/>
            </a:lvl4pPr>
            <a:lvl5pPr>
              <a:defRPr sz="1200"/>
            </a:lvl5pPr>
            <a:lvl6pPr>
              <a:defRPr sz="1200"/>
            </a:lvl6pPr>
            <a:lvl7pPr>
              <a:defRPr sz="1200"/>
            </a:lvl7pPr>
            <a:lvl8pPr>
              <a:defRPr sz="1200"/>
            </a:lvl8pPr>
            <a:lvl9pPr>
              <a:defRPr sz="1200"/>
            </a:lvl9pPr>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z="1350" strike="noStrike" noProof="1" smtClean="0"/>
              <a:t>第三级</a:t>
            </a:r>
            <a:endParaRPr lang="zh-CN" altLang="en-US" strike="noStrike" noProof="1" smtClean="0"/>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11" name="Date Placeholder 6"/>
          <p:cNvSpPr>
            <a:spLocks noGrp="1"/>
          </p:cNvSpPr>
          <p:nvPr>
            <p:ph type="dt" idx="12"/>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defRPr/>
            </a:lvl1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12" name="Footer Placeholder 7"/>
          <p:cNvSpPr>
            <a:spLocks noGrp="1"/>
          </p:cNvSpPr>
          <p:nvPr>
            <p:ph type="ftr" idx="13"/>
          </p:nvPr>
        </p:nvSpPr>
        <p:spPr bwMode="auto">
          <a:xfrm>
            <a:off x="7524750" y="6475413"/>
            <a:ext cx="3865563" cy="180975"/>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3" name="Slide Number Placeholder 8"/>
          <p:cNvSpPr>
            <a:spLocks noGrp="1"/>
          </p:cNvSpPr>
          <p:nvPr>
            <p:ph type="sldNum" idx="14"/>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01B27F1F-5774-44D3-A48B-91152BCFEF61}"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日期占位符 2"/>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Jun 2022</a:t>
            </a:r>
            <a:endParaRPr lang="en-US" dirty="0"/>
          </a:p>
        </p:txBody>
      </p:sp>
      <p:sp>
        <p:nvSpPr>
          <p:cNvPr id="4" name="页脚占位符 3"/>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5" name="灯片编号占位符 4"/>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solidFill>
          <a:srgbClr val="FFFFFF"/>
        </a:solidFill>
        <a:effectLst/>
      </p:bgPr>
    </p:bg>
    <p:spTree>
      <p:nvGrpSpPr>
        <p:cNvPr id="1" name=""/>
        <p:cNvGrpSpPr/>
        <p:nvPr/>
      </p:nvGrpSpPr>
      <p:grpSpPr>
        <a:xfrm>
          <a:off x="0" y="0"/>
          <a:ext cx="0" cy="0"/>
          <a:chOff x="0" y="0"/>
          <a:chExt cx="0" cy="0"/>
        </a:xfrm>
      </p:grpSpPr>
      <p:sp>
        <p:nvSpPr>
          <p:cNvPr id="2" name="日期占位符 1"/>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eaLnBrk="0" hangingPunct="0">
              <a:defRPr/>
            </a:pPr>
            <a:r>
              <a:rPr lang="en-US" dirty="0" smtClean="0"/>
              <a:t>Nov 2021</a:t>
            </a:r>
            <a:endParaRPr lang="en-US" dirty="0"/>
          </a:p>
        </p:txBody>
      </p:sp>
      <p:sp>
        <p:nvSpPr>
          <p:cNvPr id="3" name="页脚占位符 2"/>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4" name="灯片编号占位符 3"/>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标题和竖排文字">
    <p:bg>
      <p:bgPr>
        <a:solidFill>
          <a:srgbClr val="FFFFFF"/>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bg>
      <p:bgPr>
        <a:solidFill>
          <a:srgbClr val="FFFFFF"/>
        </a:solidFill>
        <a:effectLst/>
      </p:bgPr>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2" y="685803"/>
            <a:ext cx="2588684" cy="5408613"/>
          </a:xfrm>
        </p:spPr>
        <p:txBody>
          <a:bodyPr vert="eaVert"/>
          <a:lstStyle/>
          <a:p>
            <a:pPr fontAlgn="base"/>
            <a:r>
              <a:rPr lang="zh-CN" altLang="en-US" strike="noStrike" noProof="1" smtClean="0"/>
              <a:t>单击此处编辑母版标题样式</a:t>
            </a:r>
            <a:endParaRPr lang="en-GB" strike="noStrike" noProof="1"/>
          </a:p>
        </p:txBody>
      </p:sp>
      <p:sp>
        <p:nvSpPr>
          <p:cNvPr id="3" name="Vertical Text Placeholder 2"/>
          <p:cNvSpPr>
            <a:spLocks noGrp="1"/>
          </p:cNvSpPr>
          <p:nvPr>
            <p:ph type="body" orient="vert" idx="1"/>
          </p:nvPr>
        </p:nvSpPr>
        <p:spPr>
          <a:xfrm>
            <a:off x="914400" y="685803"/>
            <a:ext cx="7569200" cy="5408613"/>
          </a:xfrm>
        </p:spPr>
        <p:txBody>
          <a:bodyPr vert="eaVert"/>
          <a:lstStyle/>
          <a:p>
            <a:pPr lvl="0" fontAlgn="base"/>
            <a:r>
              <a:rPr lang="zh-CN" altLang="en-US" strike="noStrike" noProof="1" smtClean="0"/>
              <a:t>单击此处编辑母版文本样式</a:t>
            </a:r>
          </a:p>
          <a:p>
            <a:pPr lvl="1" fontAlgn="base"/>
            <a:r>
              <a:rPr lang="zh-CN" altLang="en-US" strike="noStrike" noProof="1" smtClean="0"/>
              <a:t>第二级</a:t>
            </a:r>
          </a:p>
          <a:p>
            <a:pPr lvl="2" fontAlgn="base"/>
            <a:r>
              <a:rPr lang="zh-CN" altLang="en-US" strike="noStrike" noProof="1" smtClean="0"/>
              <a:t>第三级</a:t>
            </a:r>
          </a:p>
          <a:p>
            <a:pPr lvl="3" fontAlgn="base"/>
            <a:r>
              <a:rPr lang="zh-CN" altLang="en-US" strike="noStrike" noProof="1" smtClean="0"/>
              <a:t>第四级</a:t>
            </a:r>
          </a:p>
          <a:p>
            <a:pPr lvl="4" fontAlgn="base"/>
            <a:r>
              <a:rPr lang="zh-CN" altLang="en-US" strike="noStrike" noProof="1" smtClean="0"/>
              <a:t>第五级</a:t>
            </a:r>
            <a:endParaRPr lang="en-GB" strike="noStrike" noProof="1"/>
          </a:p>
        </p:txBody>
      </p:sp>
      <p:sp>
        <p:nvSpPr>
          <p:cNvPr id="4" name="日期占位符 3"/>
          <p:cNvSpPr>
            <a:spLocks noGrp="1"/>
          </p:cNvSpPr>
          <p:nvPr>
            <p:ph type="dt" idx="10"/>
          </p:nvPr>
        </p:nvSpPr>
        <p:spPr>
          <a:xfrm>
            <a:off x="928688" y="333375"/>
            <a:ext cx="2500313" cy="273050"/>
          </a:xfrm>
          <a:prstGeom prst="rect">
            <a:avLst/>
          </a:prstGeom>
          <a:noFill/>
          <a:ln w="9525">
            <a:noFill/>
            <a:round/>
          </a:ln>
          <a:effectLst/>
        </p:spPr>
        <p:txBody>
          <a:bodyPr vert="horz" wrap="square" lIns="0" tIns="0" rIns="0" bIns="0" numCol="1" anchor="b" anchorCtr="0" compatLnSpc="1"/>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800" b="1"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Nov 2019</a:t>
            </a:r>
            <a:endParaRPr kumimoji="0" lang="en-US" sz="1800" b="1" i="0" u="none" strike="noStrike" kern="1200" cap="none" spc="0" normalizeH="0" baseline="0" noProof="0" dirty="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5" name="页脚占位符 4"/>
          <p:cNvSpPr>
            <a:spLocks noGrp="1"/>
          </p:cNvSpPr>
          <p:nvPr>
            <p:ph type="ftr" idx="11"/>
          </p:nvPr>
        </p:nvSpPr>
        <p:spPr>
          <a:xfrm>
            <a:off x="7143750" y="6475413"/>
            <a:ext cx="4246563" cy="180975"/>
          </a:xfrm>
          <a:prstGeom prst="rect">
            <a:avLst/>
          </a:prstGeom>
          <a:noFill/>
          <a:ln w="9525">
            <a:noFill/>
            <a:round/>
          </a:ln>
          <a:effectLst/>
        </p:spPr>
        <p:txBody>
          <a:bodyPr vert="horz" wrap="square" lIns="0" tIns="0" rIns="0" bIns="0" numCol="1" anchor="t" anchorCtr="0" compatLnSpc="1"/>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6" name="灯片编号占位符 5"/>
          <p:cNvSpPr>
            <a:spLocks noGrp="1"/>
          </p:cNvSpPr>
          <p:nvPr>
            <p:ph type="sldNum" idx="12"/>
          </p:nvPr>
        </p:nvSpPr>
        <p:spPr>
          <a:xfrm>
            <a:off x="5792788" y="6475413"/>
            <a:ext cx="704850" cy="363538"/>
          </a:xfrm>
          <a:prstGeom prst="rect">
            <a:avLst/>
          </a:prstGeom>
          <a:noFill/>
          <a:ln w="9525">
            <a:noFill/>
            <a:round/>
          </a:ln>
          <a:effectLst/>
        </p:spPr>
        <p:txBody>
          <a:bodyPr vert="horz" wrap="square" lIns="0" tIns="0" rIns="0" bIns="0" numCol="1" anchor="t" anchorCtr="0" compatLnSpc="1"/>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Tree>
  </p:cSld>
  <p:clrMapOvr>
    <a:masterClrMapping/>
  </p:clrMapOvr>
  <p:hf hdr="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p:cNvSpPr>
          <p:nvPr>
            <p:ph type="title"/>
          </p:nvPr>
        </p:nvSpPr>
        <p:spPr>
          <a:xfrm>
            <a:off x="914400" y="685800"/>
            <a:ext cx="10361613" cy="1065213"/>
          </a:xfrm>
          <a:prstGeom prst="rect">
            <a:avLst/>
          </a:prstGeom>
          <a:noFill/>
          <a:ln w="9525">
            <a:noFill/>
          </a:ln>
        </p:spPr>
        <p:txBody>
          <a:bodyPr lIns="92160" tIns="46080" rIns="92160" bIns="46080" anchor="ctr" anchorCtr="0"/>
          <a:lstStyle/>
          <a:p>
            <a:pPr lvl="0"/>
            <a:r>
              <a:rPr lang="en-GB" altLang="zh-CN" dirty="0"/>
              <a:t>Click to edit the title text format</a:t>
            </a:r>
          </a:p>
        </p:txBody>
      </p:sp>
      <p:sp>
        <p:nvSpPr>
          <p:cNvPr id="1027" name="Rectangle 2"/>
          <p:cNvSpPr>
            <a:spLocks noGrp="1"/>
          </p:cNvSpPr>
          <p:nvPr>
            <p:ph type="body"/>
          </p:nvPr>
        </p:nvSpPr>
        <p:spPr>
          <a:xfrm>
            <a:off x="914400" y="1981200"/>
            <a:ext cx="10361613" cy="4113213"/>
          </a:xfrm>
          <a:prstGeom prst="rect">
            <a:avLst/>
          </a:prstGeom>
          <a:noFill/>
          <a:ln w="9525">
            <a:noFill/>
          </a:ln>
        </p:spPr>
        <p:txBody>
          <a:bodyPr lIns="92160" tIns="46080" rIns="92160" bIns="46080" anchor="t" anchorCtr="0"/>
          <a:lstStyle/>
          <a:p>
            <a:pPr lvl="0"/>
            <a:r>
              <a:rPr lang="en-GB" altLang="zh-CN" dirty="0"/>
              <a:t>Click to edit the outline text format</a:t>
            </a:r>
          </a:p>
          <a:p>
            <a:pPr lvl="1"/>
            <a:r>
              <a:rPr lang="en-GB" altLang="zh-CN" dirty="0"/>
              <a:t>Second Outline Level</a:t>
            </a:r>
          </a:p>
          <a:p>
            <a:pPr lvl="2"/>
            <a:r>
              <a:rPr lang="en-GB" altLang="zh-CN" dirty="0"/>
              <a:t>Third Outline Level</a:t>
            </a:r>
          </a:p>
          <a:p>
            <a:pPr lvl="3"/>
            <a:r>
              <a:rPr lang="en-GB" altLang="zh-CN" dirty="0"/>
              <a:t>Fourth Outline Level</a:t>
            </a:r>
          </a:p>
          <a:p>
            <a:pPr lvl="4"/>
            <a:r>
              <a:rPr lang="en-GB" altLang="zh-CN" dirty="0"/>
              <a:t>Fifth Outline Level</a:t>
            </a:r>
          </a:p>
          <a:p>
            <a:pPr lvl="4"/>
            <a:r>
              <a:rPr lang="en-GB" altLang="zh-CN" dirty="0"/>
              <a:t>Sixth Outline Level</a:t>
            </a:r>
          </a:p>
          <a:p>
            <a:pPr lvl="4"/>
            <a:r>
              <a:rPr lang="en-GB" altLang="zh-CN" dirty="0"/>
              <a:t>Seventh Outline Level</a:t>
            </a:r>
          </a:p>
          <a:p>
            <a:pPr lvl="4"/>
            <a:r>
              <a:rPr lang="en-GB" altLang="zh-CN" dirty="0"/>
              <a:t>Eighth Outline Level</a:t>
            </a:r>
          </a:p>
          <a:p>
            <a:pPr lvl="4"/>
            <a:r>
              <a:rPr lang="en-GB" altLang="zh-CN" dirty="0"/>
              <a:t>Ninth Outline Level</a:t>
            </a:r>
          </a:p>
        </p:txBody>
      </p:sp>
      <p:sp>
        <p:nvSpPr>
          <p:cNvPr id="2" name="Rectangle 3"/>
          <p:cNvSpPr>
            <a:spLocks noGrp="1" noChangeArrowheads="1"/>
          </p:cNvSpPr>
          <p:nvPr>
            <p:ph type="dt"/>
          </p:nvPr>
        </p:nvSpPr>
        <p:spPr bwMode="auto">
          <a:xfrm>
            <a:off x="928688" y="333375"/>
            <a:ext cx="2500313" cy="273050"/>
          </a:xfrm>
          <a:prstGeom prst="rect">
            <a:avLst/>
          </a:prstGeom>
          <a:noFill/>
          <a:ln w="9525">
            <a:noFill/>
            <a:round/>
          </a:ln>
          <a:effectLst/>
        </p:spPr>
        <p:txBody>
          <a:bodyPr vert="horz" wrap="square" lIns="0" tIns="0" rIns="0" bIns="0" numCol="1" anchor="b" anchorCtr="0" compatLnSpc="1"/>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800" b="1">
                <a:solidFill>
                  <a:srgbClr val="000000"/>
                </a:solidFill>
                <a:cs typeface="Arial Unicode MS" charset="0"/>
              </a:defRPr>
            </a:lvl1pPr>
          </a:lstStyle>
          <a:p>
            <a:pPr eaLnBrk="0" hangingPunct="0">
              <a:defRPr/>
            </a:pPr>
            <a:r>
              <a:rPr lang="en-US" altLang="zh-CN" dirty="0" smtClean="0"/>
              <a:t>Aug 2022</a:t>
            </a:r>
            <a:endParaRPr lang="en-US" dirty="0"/>
          </a:p>
        </p:txBody>
      </p:sp>
      <p:sp>
        <p:nvSpPr>
          <p:cNvPr id="1028" name="Rectangle 4"/>
          <p:cNvSpPr>
            <a:spLocks noGrp="1" noChangeArrowheads="1"/>
          </p:cNvSpPr>
          <p:nvPr>
            <p:ph type="ftr"/>
          </p:nvPr>
        </p:nvSpPr>
        <p:spPr bwMode="auto">
          <a:xfrm>
            <a:off x="7132320" y="6475413"/>
            <a:ext cx="4246563" cy="180975"/>
          </a:xfrm>
          <a:prstGeom prst="rect">
            <a:avLst/>
          </a:prstGeom>
          <a:noFill/>
          <a:ln w="9525">
            <a:noFill/>
            <a:round/>
          </a:ln>
          <a:effectLst/>
        </p:spPr>
        <p:txBody>
          <a:bodyPr vert="horz" wrap="square" lIns="0" tIns="0" rIns="0" bIns="0" numCol="1" anchor="t" anchorCtr="0" compatLnSpc="1"/>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rgbClr val="000000"/>
                </a:solidFill>
                <a:cs typeface="Arial Unicode MS" charset="0"/>
              </a:defRPr>
            </a:lvl1p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p>
        </p:txBody>
      </p:sp>
      <p:sp>
        <p:nvSpPr>
          <p:cNvPr id="1029" name="Rectangle 5"/>
          <p:cNvSpPr>
            <a:spLocks noGrp="1" noChangeArrowheads="1"/>
          </p:cNvSpPr>
          <p:nvPr>
            <p:ph type="sldNum"/>
          </p:nvPr>
        </p:nvSpPr>
        <p:spPr bwMode="auto">
          <a:xfrm>
            <a:off x="5792788" y="6475413"/>
            <a:ext cx="704850" cy="363538"/>
          </a:xfrm>
          <a:prstGeom prst="rect">
            <a:avLst/>
          </a:prstGeom>
          <a:noFill/>
          <a:ln w="9525">
            <a:noFill/>
            <a:round/>
          </a:ln>
          <a:effectLst/>
        </p:spPr>
        <p:txBody>
          <a:bodyPr vert="horz" wrap="square" lIns="0" tIns="0" rIns="0" bIns="0" numCol="1" anchor="t" anchorCtr="0" compatLnSpc="1"/>
          <a:lstStyle>
            <a:lvl1pPr algn="ct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solidFill>
                  <a:srgbClr val="000000"/>
                </a:solidFill>
                <a:ea typeface="Arial Unicode MS" pitchFamily="34" charset="-122"/>
                <a:cs typeface="Arial Unicode MS" pitchFamily="34" charset="-122"/>
              </a:defRPr>
            </a:lvl1p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407782E2-16EE-4879-A9BE-2CDBD44342C8}" type="slidenum">
              <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1031" name="Line 6"/>
          <p:cNvSpPr/>
          <p:nvPr/>
        </p:nvSpPr>
        <p:spPr>
          <a:xfrm>
            <a:off x="914400" y="609600"/>
            <a:ext cx="10363200" cy="1588"/>
          </a:xfrm>
          <a:prstGeom prst="line">
            <a:avLst/>
          </a:prstGeom>
          <a:ln w="12600" cap="flat" cmpd="sng">
            <a:solidFill>
              <a:srgbClr val="000000"/>
            </a:solidFill>
            <a:prstDash val="solid"/>
            <a:miter/>
            <a:headEnd type="none" w="med" len="med"/>
            <a:tailEnd type="none" w="med" len="med"/>
          </a:ln>
        </p:spPr>
        <p:txBody>
          <a:bodyPr/>
          <a:lstStyle/>
          <a:p>
            <a:endParaRPr lang="zh-CN" altLang="en-US" dirty="0"/>
          </a:p>
        </p:txBody>
      </p:sp>
      <p:sp>
        <p:nvSpPr>
          <p:cNvPr id="1032" name="Rectangle 7"/>
          <p:cNvSpPr>
            <a:spLocks noChangeArrowheads="1"/>
          </p:cNvSpPr>
          <p:nvPr/>
        </p:nvSpPr>
        <p:spPr bwMode="auto">
          <a:xfrm>
            <a:off x="912813" y="6475413"/>
            <a:ext cx="7175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14:hiddenLine>
            </a:ext>
          </a:extLst>
        </p:spPr>
        <p:txBody>
          <a:bodyPr wrap="none" lIns="0" tIns="0" rIns="0" bIns="0">
            <a:spAutoFit/>
          </a:bodyPr>
          <a:lstStyle>
            <a:lvl1pP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1pPr>
            <a:lvl2pPr marL="742950" indent="-28575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2pPr>
            <a:lvl3pPr marL="11430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3pPr>
            <a:lvl4pPr marL="16002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4pPr>
            <a:lvl5pPr marL="2057400" indent="-228600">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1200">
                <a:solidFill>
                  <a:schemeClr val="tx1"/>
                </a:solidFill>
                <a:latin typeface="Times New Roman" panose="02020603050405020304" pitchFamily="18" charset="0"/>
                <a:ea typeface="MS PGothic" panose="020B0600070205080204" pitchFamily="34" charset="-128"/>
              </a:defRPr>
            </a:lvl9pPr>
          </a:lstStyle>
          <a:p>
            <a:pPr marL="0" marR="0" lvl="0" indent="0" algn="l"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altLang="zh-CN"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mn-cs"/>
              </a:rPr>
              <a:t>Submission</a:t>
            </a:r>
          </a:p>
        </p:txBody>
      </p:sp>
      <p:sp>
        <p:nvSpPr>
          <p:cNvPr id="1033" name="Line 8"/>
          <p:cNvSpPr/>
          <p:nvPr/>
        </p:nvSpPr>
        <p:spPr>
          <a:xfrm>
            <a:off x="914400" y="6477000"/>
            <a:ext cx="10464800" cy="1588"/>
          </a:xfrm>
          <a:prstGeom prst="line">
            <a:avLst/>
          </a:prstGeom>
          <a:ln w="12600" cap="flat" cmpd="sng">
            <a:solidFill>
              <a:srgbClr val="000000"/>
            </a:solidFill>
            <a:prstDash val="solid"/>
            <a:miter/>
            <a:headEnd type="none" w="med" len="med"/>
            <a:tailEnd type="none" w="med" len="med"/>
          </a:ln>
        </p:spPr>
      </p:sp>
      <p:sp>
        <p:nvSpPr>
          <p:cNvPr id="10" name="Date Placeholder 3"/>
          <p:cNvSpPr txBox="1"/>
          <p:nvPr/>
        </p:nvSpPr>
        <p:spPr bwMode="auto">
          <a:xfrm>
            <a:off x="6667500" y="357188"/>
            <a:ext cx="4667250" cy="273050"/>
          </a:xfrm>
          <a:prstGeom prst="rect">
            <a:avLst/>
          </a:prstGeom>
          <a:noFill/>
          <a:ln w="9525">
            <a:noFill/>
            <a:round/>
          </a:ln>
          <a:effectLst/>
        </p:spPr>
        <p:txBody>
          <a:bodyPr lIns="0" tIns="0" rIns="0" bIns="0" anchor="b"/>
          <a:lstStyle>
            <a:lvl1pPr>
              <a:defRPr/>
            </a:lvl1pPr>
          </a:lstStyle>
          <a:p>
            <a:pPr marL="0" marR="0" lvl="0" indent="0" algn="r" defTabSz="337185" rtl="0" eaLnBrk="0" fontAlgn="base" latinLnBrk="0" hangingPunct="0">
              <a:lnSpc>
                <a:spcPct val="100000"/>
              </a:lnSpc>
              <a:spcBef>
                <a:spcPct val="0"/>
              </a:spcBef>
              <a:spcAft>
                <a:spcPct val="0"/>
              </a:spcAft>
              <a:buClr>
                <a:srgbClr val="000000"/>
              </a:buClr>
              <a:buSzTx/>
              <a:buFont typeface="Times New Roman" panose="02020603050405020304" pitchFamily="18" charset="0"/>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doc.: IEEE 802.11-</a:t>
            </a:r>
            <a:r>
              <a:rPr kumimoji="0" lang="en-US" alt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22</a:t>
            </a:r>
            <a:r>
              <a:rPr kumimoji="0" lang="en-GB"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/1333</a:t>
            </a:r>
            <a:r>
              <a:rPr kumimoji="0" lang="en-US" sz="1800" b="1" i="0" u="none" strike="noStrike" kern="1200" cap="none" spc="0" normalizeH="0" baseline="0" noProof="0" dirty="0" smtClean="0">
                <a:ln>
                  <a:noFill/>
                </a:ln>
                <a:solidFill>
                  <a:srgbClr val="000000"/>
                </a:solidFill>
                <a:effectLst/>
                <a:uLnTx/>
                <a:uFillTx/>
                <a:latin typeface="Times New Roman" panose="02020603050405020304" pitchFamily="18" charset="0"/>
                <a:ea typeface="MS Gothic" panose="020B0609070205080204" pitchFamily="49" charset="-128"/>
                <a:cs typeface="Arial Unicode MS" charset="0"/>
              </a:rPr>
              <a:t>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9" r:id="rId10"/>
    <p:sldLayoutId id="2147483660" r:id="rId11"/>
    <p:sldLayoutId id="2147483661" r:id="rId12"/>
  </p:sldLayoutIdLst>
  <p:hf sldNum="0" hdr="0" ftr="0"/>
  <p:txStyles>
    <p:titleStyle>
      <a:lvl1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mj-lt"/>
          <a:ea typeface="+mj-ea"/>
          <a:cs typeface="+mj-cs"/>
        </a:defRPr>
      </a:lvl1pPr>
      <a:lvl2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2pPr>
      <a:lvl3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3pPr>
      <a:lvl4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4pPr>
      <a:lvl5pPr algn="ctr" defTabSz="336550" rtl="0" eaLnBrk="0" fontAlgn="base" hangingPunct="0">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5pPr>
      <a:lvl6pPr marL="18859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6pPr>
      <a:lvl7pPr marL="22288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7pPr>
      <a:lvl8pPr marL="25717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8pPr>
      <a:lvl9pPr marL="2914650" indent="-171450" algn="ctr" defTabSz="337185" rtl="0" eaLnBrk="1" fontAlgn="base" hangingPunct="1">
        <a:spcBef>
          <a:spcPct val="0"/>
        </a:spcBef>
        <a:spcAft>
          <a:spcPct val="0"/>
        </a:spcAft>
        <a:buClr>
          <a:srgbClr val="000000"/>
        </a:buClr>
        <a:buSzPct val="100000"/>
        <a:buFont typeface="Times New Roman" panose="02020603050405020304" pitchFamily="18" charset="0"/>
        <a:defRPr sz="2400" b="1">
          <a:solidFill>
            <a:srgbClr val="000000"/>
          </a:solidFill>
          <a:latin typeface="Times New Roman" panose="02020603050405020304" pitchFamily="18" charset="0"/>
          <a:ea typeface="MS Gothic" panose="020B0609070205080204" pitchFamily="49" charset="-128"/>
        </a:defRPr>
      </a:lvl9pPr>
    </p:titleStyle>
    <p:bodyStyle>
      <a:lvl1pPr marL="257175" indent="-257175" algn="l" defTabSz="336550" rtl="0" eaLnBrk="0" fontAlgn="base" hangingPunct="0">
        <a:spcBef>
          <a:spcPts val="450"/>
        </a:spcBef>
        <a:spcAft>
          <a:spcPct val="0"/>
        </a:spcAft>
        <a:buClr>
          <a:srgbClr val="000000"/>
        </a:buClr>
        <a:buSzPct val="100000"/>
        <a:buFont typeface="Times New Roman" panose="02020603050405020304" pitchFamily="18" charset="0"/>
        <a:defRPr b="1">
          <a:solidFill>
            <a:srgbClr val="000000"/>
          </a:solidFill>
          <a:latin typeface="+mn-lt"/>
          <a:ea typeface="+mn-ea"/>
          <a:cs typeface="+mn-cs"/>
        </a:defRPr>
      </a:lvl1pPr>
      <a:lvl2pPr marL="557530" indent="-214630" algn="l" defTabSz="336550" rtl="0" eaLnBrk="0" fontAlgn="base" hangingPunct="0">
        <a:spcBef>
          <a:spcPts val="375"/>
        </a:spcBef>
        <a:spcAft>
          <a:spcPct val="0"/>
        </a:spcAft>
        <a:buClr>
          <a:srgbClr val="000000"/>
        </a:buClr>
        <a:buSzPct val="100000"/>
        <a:buFont typeface="Times New Roman" panose="02020603050405020304" pitchFamily="18" charset="0"/>
        <a:defRPr sz="1500">
          <a:solidFill>
            <a:srgbClr val="000000"/>
          </a:solidFill>
          <a:latin typeface="+mn-lt"/>
          <a:ea typeface="+mn-ea"/>
        </a:defRPr>
      </a:lvl2pPr>
      <a:lvl3pPr marL="857250" indent="-171450" algn="l" defTabSz="336550" rtl="0" eaLnBrk="0" fontAlgn="base" hangingPunct="0">
        <a:spcBef>
          <a:spcPts val="340"/>
        </a:spcBef>
        <a:spcAft>
          <a:spcPct val="0"/>
        </a:spcAft>
        <a:buClr>
          <a:srgbClr val="000000"/>
        </a:buClr>
        <a:buSzPct val="100000"/>
        <a:buFont typeface="Times New Roman" panose="02020603050405020304" pitchFamily="18" charset="0"/>
        <a:defRPr>
          <a:solidFill>
            <a:srgbClr val="000000"/>
          </a:solidFill>
          <a:latin typeface="+mn-lt"/>
          <a:ea typeface="+mn-ea"/>
        </a:defRPr>
      </a:lvl3pPr>
      <a:lvl4pPr marL="12001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4pPr>
      <a:lvl5pPr marL="1543050" indent="-171450" algn="l" defTabSz="336550" rtl="0" eaLnBrk="0" fontAlgn="base" hangingPunct="0">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5pPr>
      <a:lvl6pPr marL="18859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6pPr>
      <a:lvl7pPr marL="22288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7pPr>
      <a:lvl8pPr marL="25717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8pPr>
      <a:lvl9pPr marL="2914650" indent="-171450" algn="l" defTabSz="337185" rtl="0" eaLnBrk="1" fontAlgn="base" hangingPunct="1">
        <a:spcBef>
          <a:spcPts val="300"/>
        </a:spcBef>
        <a:spcAft>
          <a:spcPct val="0"/>
        </a:spcAft>
        <a:buClr>
          <a:srgbClr val="000000"/>
        </a:buClr>
        <a:buSzPct val="100000"/>
        <a:buFont typeface="Times New Roman" panose="02020603050405020304" pitchFamily="18" charset="0"/>
        <a:defRPr sz="1200">
          <a:solidFill>
            <a:srgbClr val="000000"/>
          </a:solidFill>
          <a:latin typeface="+mn-lt"/>
          <a:ea typeface="+mn-ea"/>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__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10.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2.xml.rels><?xml version="1.0" encoding="UTF-8" standalone="yes"?>
<Relationships xmlns="http://schemas.openxmlformats.org/package/2006/relationships"><Relationship Id="rId3" Type="http://schemas.openxmlformats.org/officeDocument/2006/relationships/hyperlink" Target="http://ieee802.org/PNP/approved/IEEE_802_WG_PandP_v19.pdf"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0.xml"/><Relationship Id="rId4" Type="http://schemas.openxmlformats.org/officeDocument/2006/relationships/hyperlink" Target="https://standards.ieee.org/develop/policies/bylaws/sb_bylaws.pdf%20section%205.2.1.3"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develop/policies/opman/sect6.html"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10.xml"/><Relationship Id="rId4" Type="http://schemas.openxmlformats.org/officeDocument/2006/relationships/hyperlink" Target="http://standards.ieee.org/about/sasb/patcom/materials.html"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7"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
        <p:nvSpPr>
          <p:cNvPr id="14338" name="页脚占位符 5"/>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ea typeface="Arial Unicode MS" pitchFamily="34" charset="-122"/>
              </a:rPr>
              <a:t>Bo Sun (ZTE)</a:t>
            </a:r>
          </a:p>
        </p:txBody>
      </p:sp>
      <p:sp>
        <p:nvSpPr>
          <p:cNvPr id="14339" name="灯片编号占位符 3"/>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ea typeface="Arial Unicode MS" pitchFamily="34" charset="-122"/>
              </a:rPr>
              <a:t>Slide </a:t>
            </a:r>
            <a:fld id="{9A0DB2DC-4C9A-4742-B13C-FB6460FD3503}" type="slidenum">
              <a:rPr lang="en-US" altLang="en-US" dirty="0">
                <a:ea typeface="Arial Unicode MS" pitchFamily="34" charset="-122"/>
              </a:rPr>
              <a:t>1</a:t>
            </a:fld>
            <a:endParaRPr lang="en-US" altLang="en-US" dirty="0">
              <a:ea typeface="Arial Unicode MS" pitchFamily="34" charset="-122"/>
            </a:endParaRPr>
          </a:p>
        </p:txBody>
      </p:sp>
      <p:sp>
        <p:nvSpPr>
          <p:cNvPr id="7" name="Rectangle 2"/>
          <p:cNvSpPr txBox="1">
            <a:spLocks noChangeArrowheads="1"/>
          </p:cNvSpPr>
          <p:nvPr/>
        </p:nvSpPr>
        <p:spPr bwMode="auto">
          <a:xfrm>
            <a:off x="1801178" y="606425"/>
            <a:ext cx="8588375"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IEEE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802.11</a:t>
            </a:r>
            <a:r>
              <a:rPr kumimoji="0" lang="en-US" altLang="en-US" sz="3200" b="1" i="0" u="none" strike="noStrike" kern="0" cap="none" spc="0" normalizeH="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AMP TIG</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 TC Agenda </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For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Aug 2022</a:t>
            </a:r>
            <a:endPar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8" name="Rectangle 6"/>
          <p:cNvSpPr txBox="1">
            <a:spLocks noChangeArrowheads="1"/>
          </p:cNvSpPr>
          <p:nvPr/>
        </p:nvSpPr>
        <p:spPr bwMode="auto">
          <a:xfrm>
            <a:off x="2209800" y="1768475"/>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0" indent="0" algn="ctr" rtl="0" eaLnBrk="0" fontAlgn="base" hangingPunct="0">
              <a:spcBef>
                <a:spcPct val="20000"/>
              </a:spcBef>
              <a:spcAft>
                <a:spcPct val="0"/>
              </a:spcAft>
              <a:buNone/>
              <a:defRPr sz="2400" b="1">
                <a:solidFill>
                  <a:schemeClr val="tx1"/>
                </a:solidFill>
                <a:latin typeface="+mn-lt"/>
                <a:ea typeface="MS PGothic" panose="020B0600070205080204" pitchFamily="34" charset="-128"/>
                <a:cs typeface="MS PGothic" panose="020B0600070205080204" pitchFamily="34" charset="-128"/>
              </a:defRPr>
            </a:lvl1pPr>
            <a:lvl2pPr marL="457200" indent="0" algn="ctr" rtl="0" eaLnBrk="0" fontAlgn="base" hangingPunct="0">
              <a:spcBef>
                <a:spcPct val="20000"/>
              </a:spcBef>
              <a:spcAft>
                <a:spcPct val="0"/>
              </a:spcAft>
              <a:buNone/>
              <a:defRPr sz="2000">
                <a:solidFill>
                  <a:schemeClr val="tx1"/>
                </a:solidFill>
                <a:latin typeface="+mn-lt"/>
                <a:ea typeface="MS PGothic" panose="020B0600070205080204" pitchFamily="34" charset="-128"/>
                <a:cs typeface="MS PGothic" panose="020B0600070205080204" pitchFamily="34" charset="-128"/>
              </a:defRPr>
            </a:lvl2pPr>
            <a:lvl3pPr marL="914400" indent="0" algn="ctr" rtl="0" eaLnBrk="0" fontAlgn="base" hangingPunct="0">
              <a:spcBef>
                <a:spcPct val="20000"/>
              </a:spcBef>
              <a:spcAft>
                <a:spcPct val="0"/>
              </a:spcAft>
              <a:buNone/>
              <a:defRPr>
                <a:solidFill>
                  <a:schemeClr val="tx1"/>
                </a:solidFill>
                <a:latin typeface="+mn-lt"/>
                <a:ea typeface="MS PGothic" panose="020B0600070205080204" pitchFamily="34" charset="-128"/>
                <a:cs typeface="MS PGothic" panose="020B0600070205080204" pitchFamily="34" charset="-128"/>
              </a:defRPr>
            </a:lvl3pPr>
            <a:lvl4pPr marL="13716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4pPr>
            <a:lvl5pPr marL="1828800" indent="0" algn="ctr" rtl="0" eaLnBrk="0" fontAlgn="base" hangingPunct="0">
              <a:spcBef>
                <a:spcPct val="20000"/>
              </a:spcBef>
              <a:spcAft>
                <a:spcPct val="0"/>
              </a:spcAft>
              <a:buNone/>
              <a:defRPr sz="1600">
                <a:solidFill>
                  <a:schemeClr val="tx1"/>
                </a:solidFill>
                <a:latin typeface="+mn-lt"/>
                <a:ea typeface="MS PGothic" panose="020B0600070205080204" pitchFamily="34" charset="-128"/>
                <a:cs typeface="MS PGothic" panose="020B0600070205080204" pitchFamily="34" charset="-128"/>
              </a:defRPr>
            </a:lvl5pPr>
            <a:lvl6pPr marL="2286000" indent="0" algn="ctr" rtl="0" eaLnBrk="0" fontAlgn="base" hangingPunct="0">
              <a:spcBef>
                <a:spcPct val="20000"/>
              </a:spcBef>
              <a:spcAft>
                <a:spcPct val="0"/>
              </a:spcAft>
              <a:buNone/>
              <a:defRPr sz="1600">
                <a:solidFill>
                  <a:schemeClr val="tx1"/>
                </a:solidFill>
                <a:latin typeface="+mn-lt"/>
              </a:defRPr>
            </a:lvl6pPr>
            <a:lvl7pPr marL="2743200" indent="0" algn="ctr" rtl="0" eaLnBrk="0" fontAlgn="base" hangingPunct="0">
              <a:spcBef>
                <a:spcPct val="20000"/>
              </a:spcBef>
              <a:spcAft>
                <a:spcPct val="0"/>
              </a:spcAft>
              <a:buNone/>
              <a:defRPr sz="1600">
                <a:solidFill>
                  <a:schemeClr val="tx1"/>
                </a:solidFill>
                <a:latin typeface="+mn-lt"/>
              </a:defRPr>
            </a:lvl7pPr>
            <a:lvl8pPr marL="3200400" indent="0" algn="ctr" rtl="0" eaLnBrk="0" fontAlgn="base" hangingPunct="0">
              <a:spcBef>
                <a:spcPct val="20000"/>
              </a:spcBef>
              <a:spcAft>
                <a:spcPct val="0"/>
              </a:spcAft>
              <a:buNone/>
              <a:defRPr sz="1600">
                <a:solidFill>
                  <a:schemeClr val="tx1"/>
                </a:solidFill>
                <a:latin typeface="+mn-lt"/>
              </a:defRPr>
            </a:lvl8pPr>
            <a:lvl9pPr marL="3657600" indent="0" algn="ctr" rtl="0" eaLnBrk="0" fontAlgn="base" hangingPunct="0">
              <a:spcBef>
                <a:spcPct val="20000"/>
              </a:spcBef>
              <a:spcAft>
                <a:spcPct val="0"/>
              </a:spcAft>
              <a:buNone/>
              <a:defRPr sz="1600">
                <a:solidFill>
                  <a:schemeClr val="tx1"/>
                </a:solidFill>
                <a:latin typeface="+mn-lt"/>
              </a:defRPr>
            </a:lvl9pPr>
          </a:lstStyle>
          <a:p>
            <a:pPr marL="0" marR="0" lvl="0" indent="0" algn="ctr" defTabSz="914400" rtl="0" eaLnBrk="0" fontAlgn="base" latinLnBrk="0" hangingPunct="0">
              <a:lnSpc>
                <a:spcPct val="10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Date:</a:t>
            </a:r>
            <a:r>
              <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a:t>
            </a:r>
            <a:r>
              <a:rPr kumimoji="0" lang="en-US" altLang="en-US" sz="2000" b="0"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2022-8-01</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graphicFrame>
        <p:nvGraphicFramePr>
          <p:cNvPr id="14342" name="Object 11"/>
          <p:cNvGraphicFramePr>
            <a:graphicFrameLocks noChangeAspect="1"/>
          </p:cNvGraphicFramePr>
          <p:nvPr/>
        </p:nvGraphicFramePr>
        <p:xfrm>
          <a:off x="1973263" y="3282950"/>
          <a:ext cx="9448800" cy="1120775"/>
        </p:xfrm>
        <a:graphic>
          <a:graphicData uri="http://schemas.openxmlformats.org/presentationml/2006/ole">
            <mc:AlternateContent xmlns:mc="http://schemas.openxmlformats.org/markup-compatibility/2006">
              <mc:Choice xmlns:v="urn:schemas-microsoft-com:vml" Requires="v">
                <p:oleObj spid="_x0000_s4541" r:id="rId3" imgW="8290560" imgH="1017905" progId="Word.Document.8">
                  <p:embed/>
                </p:oleObj>
              </mc:Choice>
              <mc:Fallback>
                <p:oleObj r:id="rId3" imgW="8290560" imgH="1017905" progId="Word.Document.8">
                  <p:embed/>
                  <p:pic>
                    <p:nvPicPr>
                      <p:cNvPr id="0" name="图片 3075"/>
                      <p:cNvPicPr/>
                      <p:nvPr/>
                    </p:nvPicPr>
                    <p:blipFill>
                      <a:blip r:embed="rId4"/>
                      <a:stretch>
                        <a:fillRect/>
                      </a:stretch>
                    </p:blipFill>
                    <p:spPr>
                      <a:xfrm>
                        <a:off x="1973263" y="3282950"/>
                        <a:ext cx="9448800" cy="1120775"/>
                      </a:xfrm>
                      <a:prstGeom prst="rect">
                        <a:avLst/>
                      </a:prstGeom>
                      <a:noFill/>
                      <a:ln w="38100">
                        <a:noFill/>
                        <a:miter/>
                      </a:ln>
                    </p:spPr>
                  </p:pic>
                </p:oleObj>
              </mc:Fallback>
            </mc:AlternateContent>
          </a:graphicData>
        </a:graphic>
      </p:graphicFrame>
      <p:sp>
        <p:nvSpPr>
          <p:cNvPr id="14343" name="Rectangle 12"/>
          <p:cNvSpPr/>
          <p:nvPr/>
        </p:nvSpPr>
        <p:spPr>
          <a:xfrm>
            <a:off x="1973263" y="2476500"/>
            <a:ext cx="1447800" cy="381000"/>
          </a:xfrm>
          <a:prstGeom prst="rect">
            <a:avLst/>
          </a:prstGeom>
          <a:noFill/>
          <a:ln w="9525">
            <a:noFill/>
          </a:ln>
        </p:spPr>
        <p:txBody>
          <a:bodyPr lIns="92075" tIns="46038" rIns="92075" bIns="46038" anchor="t" anchorCtr="0"/>
          <a:lstStyle/>
          <a:p>
            <a:pPr marL="342900" indent="-342900" eaLnBrk="0" hangingPunct="0">
              <a:spcBef>
                <a:spcPct val="20000"/>
              </a:spcBef>
            </a:pPr>
            <a:r>
              <a:rPr lang="en-US" altLang="en-US" sz="2000" b="1" dirty="0">
                <a:latin typeface="Times New Roman" panose="02020603050405020304" pitchFamily="18" charset="0"/>
              </a:rPr>
              <a:t> </a:t>
            </a:r>
            <a:r>
              <a:rPr lang="en-US" altLang="en-US" sz="2000" dirty="0">
                <a:latin typeface="Times New Roman" panose="02020603050405020304" pitchFamily="18" charset="0"/>
              </a:rPr>
              <a:t>Author: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10</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066932" y="2074483"/>
            <a:ext cx="9758272" cy="4267200"/>
          </a:xfrm>
          <a:prstGeom prst="rect">
            <a:avLst/>
          </a:prstGeom>
          <a:noFill/>
          <a:ln w="9525">
            <a:noFill/>
          </a:ln>
        </p:spPr>
        <p:txBody>
          <a:bodyPr wrap="square" lIns="0" rIns="36000" anchor="t" anchorCtr="0">
            <a:normAutofit lnSpcReduction="10000"/>
          </a:bodyPr>
          <a:lstStyle/>
          <a:p>
            <a:pPr>
              <a:buSzPct val="150000"/>
            </a:pPr>
            <a:r>
              <a:rPr lang="en-US" altLang="zh-CN" sz="2000" dirty="0"/>
              <a:t>The IEEE SA Copyright Policy is described in the IEEE SA Standards Board Bylaws and IEEE SA Standards Board Operations </a:t>
            </a:r>
            <a:r>
              <a:rPr lang="en-US" altLang="zh-CN" sz="2000" dirty="0" smtClean="0"/>
              <a:t>Manual</a:t>
            </a:r>
          </a:p>
          <a:p>
            <a:pPr marL="800100" lvl="1" indent="-342900">
              <a:buSzPct val="150000"/>
              <a:buFont typeface="Arial" panose="020B0604020202020204" pitchFamily="34" charset="0"/>
              <a:buChar char="•"/>
            </a:pPr>
            <a:r>
              <a:rPr lang="en-US" altLang="zh-CN" sz="2000" dirty="0" smtClean="0"/>
              <a:t>IEEE </a:t>
            </a:r>
            <a:r>
              <a:rPr lang="en-US" altLang="zh-CN" sz="2000" dirty="0"/>
              <a:t>SA Copyright Policy, </a:t>
            </a:r>
            <a:r>
              <a:rPr lang="en-US" altLang="zh-CN" sz="2000" dirty="0" smtClean="0"/>
              <a:t>see</a:t>
            </a:r>
          </a:p>
          <a:p>
            <a:pPr lvl="2">
              <a:buSzPct val="150000"/>
            </a:pPr>
            <a:r>
              <a:rPr lang="en-US" altLang="zh-CN" sz="2000" dirty="0" smtClean="0"/>
              <a:t>- Clause </a:t>
            </a:r>
            <a:r>
              <a:rPr lang="en-US" altLang="zh-CN" sz="2000" dirty="0"/>
              <a:t>7 of the IEEE SA Standards Board Bylaws</a:t>
            </a:r>
            <a:br>
              <a:rPr lang="en-US" altLang="zh-CN" sz="2000" dirty="0"/>
            </a:br>
            <a:r>
              <a:rPr lang="en-US" altLang="zh-CN" sz="2000" dirty="0"/>
              <a:t> </a:t>
            </a:r>
            <a:r>
              <a:rPr lang="en-US" altLang="zh-CN" sz="1600" dirty="0" smtClean="0">
                <a:hlinkClick r:id="rId2"/>
              </a:rPr>
              <a:t>https</a:t>
            </a:r>
            <a:r>
              <a:rPr lang="en-US" altLang="zh-CN" sz="1600" dirty="0">
                <a:hlinkClick r:id="rId2"/>
              </a:rPr>
              <a:t>://standards.ieee.org/about/policies/bylaws/sect6-7.html#7</a:t>
            </a:r>
            <a:r>
              <a:rPr lang="en-US" altLang="zh-CN" sz="1600" dirty="0"/>
              <a:t/>
            </a:r>
            <a:br>
              <a:rPr lang="en-US" altLang="zh-CN" sz="1600" dirty="0"/>
            </a:br>
            <a:r>
              <a:rPr lang="en-US" altLang="zh-CN" sz="1600" dirty="0" smtClean="0"/>
              <a:t>- </a:t>
            </a:r>
            <a:r>
              <a:rPr lang="en-US" altLang="zh-CN" sz="2000" dirty="0" smtClean="0"/>
              <a:t>Clause </a:t>
            </a:r>
            <a:r>
              <a:rPr lang="en-US" altLang="zh-CN" sz="2000" dirty="0"/>
              <a:t>6.1 of the IEEE SA Standards Board Operations Manual</a:t>
            </a:r>
            <a:br>
              <a:rPr lang="en-US" altLang="zh-CN" sz="2000" dirty="0"/>
            </a:br>
            <a:r>
              <a:rPr lang="en-US" altLang="zh-CN" sz="1600" dirty="0" smtClean="0">
                <a:hlinkClick r:id="rId3"/>
              </a:rPr>
              <a:t>https</a:t>
            </a:r>
            <a:r>
              <a:rPr lang="en-US" altLang="zh-CN" sz="1600" dirty="0">
                <a:hlinkClick r:id="rId3"/>
              </a:rPr>
              <a:t>://</a:t>
            </a:r>
            <a:r>
              <a:rPr lang="en-US" altLang="zh-CN" sz="1600" dirty="0" smtClean="0">
                <a:hlinkClick r:id="rId3"/>
              </a:rPr>
              <a:t>standards.ieee.org/about/policies/opman/sect6.html</a:t>
            </a:r>
            <a:endParaRPr lang="en-US" altLang="zh-CN" sz="1600" dirty="0"/>
          </a:p>
          <a:p>
            <a:pPr>
              <a:buSzPct val="150000"/>
            </a:pPr>
            <a:r>
              <a:rPr lang="en-US" altLang="zh-CN" sz="2000" dirty="0"/>
              <a:t>IEEE SA Copyright </a:t>
            </a:r>
            <a:r>
              <a:rPr lang="en-US" altLang="zh-CN" sz="2000" dirty="0" smtClean="0"/>
              <a:t>Permission</a:t>
            </a:r>
          </a:p>
          <a:p>
            <a:pPr lvl="1">
              <a:buSzPct val="150000"/>
            </a:pPr>
            <a:r>
              <a:rPr lang="en-US" altLang="zh-CN" sz="1600" dirty="0" smtClean="0">
                <a:hlinkClick r:id="rId4"/>
              </a:rPr>
              <a:t>https</a:t>
            </a:r>
            <a:r>
              <a:rPr lang="en-US" altLang="zh-CN" sz="1600" dirty="0">
                <a:hlinkClick r:id="rId4"/>
              </a:rPr>
              <a:t>://</a:t>
            </a:r>
            <a:r>
              <a:rPr lang="en-US" altLang="zh-CN" sz="1600" dirty="0" smtClean="0">
                <a:hlinkClick r:id="rId4"/>
              </a:rPr>
              <a:t>standards.ieee.org/content/dam/ieee-standards/standards/web/documents/other/permissionltrs.zip</a:t>
            </a:r>
            <a:endParaRPr lang="en-US" altLang="zh-CN" sz="1600" dirty="0"/>
          </a:p>
          <a:p>
            <a:pPr>
              <a:buSzPct val="150000"/>
            </a:pPr>
            <a:r>
              <a:rPr lang="en-US" altLang="zh-CN" sz="2000" dirty="0"/>
              <a:t>IEEE SA Copyright </a:t>
            </a:r>
            <a:r>
              <a:rPr lang="en-US" altLang="zh-CN" sz="2000" dirty="0" smtClean="0"/>
              <a:t>FAQs</a:t>
            </a:r>
          </a:p>
          <a:p>
            <a:pPr lvl="1">
              <a:buSzPct val="150000"/>
            </a:pPr>
            <a:r>
              <a:rPr lang="en-US" altLang="zh-CN" sz="1600" dirty="0" smtClean="0">
                <a:hlinkClick r:id="rId5"/>
              </a:rPr>
              <a:t>http</a:t>
            </a:r>
            <a:r>
              <a:rPr lang="en-US" altLang="zh-CN" sz="1600" dirty="0">
                <a:hlinkClick r:id="rId5"/>
              </a:rPr>
              <a:t>://standards.ieee.org/faqs/copyrights.html/</a:t>
            </a:r>
            <a:endParaRPr lang="en-US" altLang="zh-CN" sz="1600" dirty="0"/>
          </a:p>
          <a:p>
            <a:pPr>
              <a:buSzPct val="150000"/>
            </a:pPr>
            <a:r>
              <a:rPr lang="en-US" altLang="zh-CN" sz="2000" dirty="0"/>
              <a:t>IEEE SA Best Practices for IEEE Standards </a:t>
            </a:r>
            <a:r>
              <a:rPr lang="en-US" altLang="zh-CN" sz="2000" dirty="0" smtClean="0"/>
              <a:t>Development</a:t>
            </a:r>
          </a:p>
          <a:p>
            <a:pPr lvl="1">
              <a:buSzPct val="150000"/>
            </a:pPr>
            <a:r>
              <a:rPr lang="en-US" altLang="zh-CN" sz="1600" dirty="0" smtClean="0">
                <a:hlinkClick r:id="rId6"/>
              </a:rPr>
              <a:t>http</a:t>
            </a:r>
            <a:r>
              <a:rPr lang="en-US" altLang="zh-CN" sz="1600" dirty="0">
                <a:hlinkClick r:id="rId6"/>
              </a:rPr>
              <a:t>://</a:t>
            </a:r>
            <a:r>
              <a:rPr lang="en-US" altLang="zh-CN" sz="1600" dirty="0" smtClean="0">
                <a:hlinkClick r:id="rId6"/>
              </a:rPr>
              <a:t>standards.ieee.org/develop/policies/best_practices_for_ieee_standards_development_051215.pdf</a:t>
            </a:r>
            <a:endParaRPr lang="en-US" altLang="zh-CN" sz="1600" dirty="0"/>
          </a:p>
          <a:p>
            <a:pPr>
              <a:buSzPct val="150000"/>
            </a:pPr>
            <a:r>
              <a:rPr lang="en-US" altLang="zh-CN" sz="2000" dirty="0"/>
              <a:t>Distribution of Draft Standards (see 6.1.3 of the SASB Operations </a:t>
            </a:r>
            <a:r>
              <a:rPr lang="en-US" altLang="zh-CN" sz="2000" dirty="0" smtClean="0"/>
              <a:t>Manual)</a:t>
            </a:r>
          </a:p>
          <a:p>
            <a:pPr lvl="1">
              <a:buSzPct val="150000"/>
            </a:pPr>
            <a:r>
              <a:rPr lang="en-US" altLang="zh-CN" sz="1600" dirty="0" smtClean="0">
                <a:hlinkClick r:id="rId3"/>
              </a:rPr>
              <a:t>https</a:t>
            </a:r>
            <a:r>
              <a:rPr lang="en-US" altLang="zh-CN" sz="1600" dirty="0">
                <a:hlinkClick r:id="rId3"/>
              </a:rPr>
              <a:t>://standards.ieee.org/about/policies/opman/sect6.html</a:t>
            </a:r>
            <a:endParaRPr lang="en-US" altLang="zh-CN" sz="1600" dirty="0"/>
          </a:p>
        </p:txBody>
      </p:sp>
      <p:sp>
        <p:nvSpPr>
          <p:cNvPr id="20486" name="Text Box 4"/>
          <p:cNvSpPr txBox="1"/>
          <p:nvPr/>
        </p:nvSpPr>
        <p:spPr>
          <a:xfrm>
            <a:off x="868393" y="609847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#6</a:t>
            </a:r>
            <a:endParaRPr lang="en-US" altLang="en-US" sz="1800" b="1" u="sng" dirty="0">
              <a:latin typeface="Times New Roman" panose="02020603050405020304" pitchFamily="18" charset="0"/>
            </a:endParaRPr>
          </a:p>
        </p:txBody>
      </p:sp>
      <p:sp>
        <p:nvSpPr>
          <p:cNvPr id="8" name="TextBox 6">
            <a:extLst>
              <a:ext uri="{FF2B5EF4-FFF2-40B4-BE49-F238E27FC236}">
                <a16:creationId xmlns=""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5001535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1507"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11</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Other Guidelines for IEEE </a:t>
            </a:r>
            <a:r>
              <a:rPr kumimoji="0" lang="en-US" altLang="zh-CN" sz="3200" b="1" i="0" u="sng"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Working Group </a:t>
            </a:r>
            <a:r>
              <a:rPr kumimoji="0" lang="en-US" altLang="zh-CN" sz="3200" b="1" i="0" u="sng" strike="noStrike" kern="0" cap="none" spc="0" normalizeH="0" baseline="0" noProof="0" dirty="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831975"/>
            <a:ext cx="9753600" cy="4568747"/>
          </a:xfrm>
          <a:prstGeom prst="rect">
            <a:avLst/>
          </a:prstGeom>
        </p:spPr>
        <p:txBody>
          <a:bodyPr>
            <a:normAutofit lnSpcReduction="1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230505" marR="0" lvl="0" indent="-230505" algn="l" defTabSz="914400" rtl="0" eaLnBrk="0" fontAlgn="base" latinLnBrk="0" hangingPunct="0">
              <a:lnSpc>
                <a:spcPct val="80000"/>
              </a:lnSpc>
              <a:spcBef>
                <a:spcPct val="20000"/>
              </a:spcBef>
              <a:spcAft>
                <a:spcPct val="0"/>
              </a:spcAft>
              <a:buClr>
                <a:srgbClr val="CC3300"/>
              </a:buClr>
              <a:buSzPct val="50000"/>
              <a:buFont typeface="Monotype Sorts"/>
              <a:buChar char="l"/>
              <a:defRPr/>
            </a:pPr>
            <a:endParaRPr kumimoji="0" lang="en-US" altLang="en-US" sz="700" b="1" i="0" u="sng" strike="noStrike" kern="0" cap="none" spc="0" normalizeH="0" baseline="0" noProof="0" dirty="0">
              <a:ln>
                <a:noFill/>
              </a:ln>
              <a:solidFill>
                <a:srgbClr val="FF0000"/>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a:lnSpc>
                <a:spcPct val="80000"/>
              </a:lnSpc>
              <a:spcAft>
                <a:spcPct val="40000"/>
              </a:spcAft>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a:lnSpc>
                <a:spcPct val="80000"/>
              </a:lnSpc>
              <a:buFont typeface="Monotype Sorts"/>
              <a:buNone/>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http://standards.ieee.org/develop/policies/antitrust.pdf</a:t>
            </a:r>
          </a:p>
        </p:txBody>
      </p:sp>
      <p:sp>
        <p:nvSpPr>
          <p:cNvPr id="21510" name="Text Box 5"/>
          <p:cNvSpPr txBox="1"/>
          <p:nvPr/>
        </p:nvSpPr>
        <p:spPr>
          <a:xfrm>
            <a:off x="838200" y="610235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#7</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36351202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253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12</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a:ln>
                  <a:noFill/>
                </a:ln>
                <a:solidFill>
                  <a:schemeClr val="tx2"/>
                </a:solidFill>
                <a:effectLst/>
                <a:uLnTx/>
                <a:uFillTx/>
                <a:latin typeface="+mj-lt"/>
                <a:ea typeface="MS PGothic" panose="020B0600070205080204" pitchFamily="34" charset="-128"/>
                <a:cs typeface="MS PGothic" panose="020B0600070205080204" pitchFamily="34" charset="-128"/>
              </a:rPr>
              <a:t>Participation in IEEE 802 Meetings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52600"/>
            <a:ext cx="9829800" cy="4352925"/>
          </a:xfrm>
          <a:prstGeom prst="rect">
            <a:avLst/>
          </a:prstGeom>
        </p:spPr>
        <p:txBody>
          <a:bodyPr>
            <a:normAutofit fontScale="7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All participation in IEEE 802 Working Group meetings is on an individual basis</a:t>
            </a: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Participants in the IEEE standards development individual process shall act based on their qualifications and experience.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2"/>
              </a:rPr>
              <a:t>https://standards.ieee.org/develop/policies/bylaws/sb_bylaws.pdf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a:t>
            </a:r>
            <a:endPar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742950" marR="0" lvl="1" indent="-285750" algn="l" defTabSz="914400" rtl="0" eaLnBrk="0" fontAlgn="base" latinLnBrk="0" hangingPunct="0">
              <a:lnSpc>
                <a:spcPct val="100000"/>
              </a:lnSpc>
              <a:spcBef>
                <a:spcPct val="20000"/>
              </a:spcBef>
              <a:spcAft>
                <a:spcPct val="0"/>
              </a:spcAft>
              <a:buClrTx/>
              <a:buSzTx/>
              <a:buFontTx/>
              <a:buNone/>
              <a:defRPr/>
            </a:pPr>
            <a:r>
              <a:rPr kumimoji="0" lang="en-US" altLang="zh-CN"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a:t>
            </a:r>
            <a:r>
              <a:rPr kumimoji="0" lang="en-US"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IEEE 802 </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Working Group membership is by individual; “Working Group members shall participate in the consensus process in a manner consistent with their professional expert opinion as individuals, and not as organizational representatives”. (</a:t>
            </a:r>
            <a:r>
              <a:rPr kumimoji="0" lang="en-GB" altLang="zh-CN" b="0" i="1"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b="0" i="1"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4.2.1)</a:t>
            </a:r>
            <a:endParaRPr kumimoji="0" lang="en-US" altLang="zh-CN" sz="2000" b="0"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have an obligation to act and vote as an individual and not under the direction of any other individual or group. Your obligation to act and vote as an individual applies in all cases, regardless of any external commitments, agreements, contracts, or orders.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You shall not direct the actions or votes of any other member of an IEEE 802 Working Group or retaliate against any other member for their actions or votes within IEEE 802 Working Group meetings, see </a:t>
            </a:r>
            <a:r>
              <a:rPr kumimoji="0" lang="en-US"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4"/>
              </a:rPr>
              <a:t>https://standards.ieee.org/develop/policies/bylaws/sb_bylaws.pdf </a:t>
            </a:r>
            <a:r>
              <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5.2.1.3 and </a:t>
            </a:r>
            <a:r>
              <a:rPr kumimoji="0" lang="en-GB" altLang="zh-CN" sz="2400" b="1" i="0" u="sng"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hlinkClick r:id="rId3"/>
              </a:rPr>
              <a:t>http://ieee802.org/PNP/approved/IEEE_802_WG_PandP_v19.pdf</a:t>
            </a:r>
            <a:r>
              <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  section 3.4.1, list item </a:t>
            </a:r>
            <a:r>
              <a:rPr kumimoji="0" lang="en-GB" altLang="zh-CN" sz="2400" b="1" i="0" u="none" strike="noStrike" kern="0" cap="none" spc="0" normalizeH="0" baseline="0" noProof="0" dirty="0" smtClean="0">
                <a:ln>
                  <a:noFill/>
                </a:ln>
                <a:solidFill>
                  <a:schemeClr val="tx1"/>
                </a:solidFill>
                <a:effectLst/>
                <a:uLnTx/>
                <a:uFillTx/>
                <a:latin typeface="Calibri" panose="020F0502020204030204" pitchFamily="34" charset="0"/>
                <a:cs typeface="Calibri" panose="020F0502020204030204" pitchFamily="34" charset="0"/>
              </a:rPr>
              <a:t>x</a:t>
            </a:r>
            <a:endParaRPr kumimoji="0" lang="en-GB"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en-US" altLang="zh-CN"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Tx/>
              <a:buFontTx/>
              <a:buNone/>
              <a:defRPr/>
            </a:pPr>
            <a:r>
              <a:rPr kumimoji="0" lang="en-US" altLang="zh-CN" sz="28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rPr>
              <a:t>By participating in IEEE 802 meetings, you accept these requirements.  If you do not agree to these policies then you shall not participate.</a:t>
            </a:r>
            <a:endParaRPr kumimoji="0" lang="zh-CN" altLang="en-US" sz="2400" b="1" i="0" u="none" strike="noStrike" kern="0" cap="none" spc="0" normalizeH="0" baseline="0" noProof="0" dirty="0">
              <a:ln>
                <a:noFill/>
              </a:ln>
              <a:solidFill>
                <a:schemeClr val="tx1"/>
              </a:solidFill>
              <a:effectLst/>
              <a:uLnTx/>
              <a:uFillTx/>
              <a:latin typeface="Calibri" panose="020F0502020204030204" pitchFamily="34" charset="0"/>
              <a:cs typeface="Calibri" panose="020F0502020204030204" pitchFamily="34" charset="0"/>
            </a:endParaRPr>
          </a:p>
        </p:txBody>
      </p:sp>
      <p:sp>
        <p:nvSpPr>
          <p:cNvPr id="22534"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#8</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07569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a:t>Guideline for Straw Polls during </a:t>
            </a:r>
            <a:r>
              <a:rPr lang="en-US" altLang="zh-CN" dirty="0" smtClean="0"/>
              <a:t>AMP TIG Teleconference/E-meeting</a:t>
            </a:r>
            <a:endParaRPr lang="en-US" altLang="zh-CN" dirty="0"/>
          </a:p>
        </p:txBody>
      </p:sp>
      <p:sp>
        <p:nvSpPr>
          <p:cNvPr id="3" name="文本占位符 2"/>
          <p:cNvSpPr>
            <a:spLocks noGrp="1"/>
          </p:cNvSpPr>
          <p:nvPr>
            <p:ph type="body" idx="1"/>
          </p:nvPr>
        </p:nvSpPr>
        <p:spPr>
          <a:xfrm>
            <a:off x="914400" y="1679575"/>
            <a:ext cx="10361930" cy="4669790"/>
          </a:xfrm>
        </p:spPr>
        <p:txBody>
          <a:bodyPr>
            <a:noAutofit/>
          </a:bodyPr>
          <a:lstStyle/>
          <a:p>
            <a:pPr latinLnBrk="0">
              <a:spcBef>
                <a:spcPts val="0"/>
              </a:spcBef>
            </a:pPr>
            <a:r>
              <a:rPr lang="en-US" altLang="zh-CN" sz="1200" dirty="0">
                <a:latin typeface="Arial" panose="020B0604020202020204" pitchFamily="34" charset="0"/>
                <a:cs typeface="Arial" panose="020B0604020202020204" pitchFamily="34" charset="0"/>
              </a:rPr>
              <a:t>Each member that intends to join the conference call (</a:t>
            </a:r>
            <a:r>
              <a:rPr lang="en-US" altLang="zh-CN" sz="1200" dirty="0" err="1">
                <a:latin typeface="Arial" panose="020B0604020202020204" pitchFamily="34" charset="0"/>
                <a:cs typeface="Arial" panose="020B0604020202020204" pitchFamily="34" charset="0"/>
              </a:rPr>
              <a:t>webex</a:t>
            </a:r>
            <a:r>
              <a:rPr lang="en-US" altLang="zh-CN" sz="1200" dirty="0">
                <a:latin typeface="Arial" panose="020B0604020202020204" pitchFamily="34" charset="0"/>
                <a:cs typeface="Arial" panose="020B0604020202020204" pitchFamily="34" charset="0"/>
              </a:rPr>
              <a:t>) and vote needs to:</a:t>
            </a:r>
          </a:p>
          <a:p>
            <a:pPr latinLnBrk="0">
              <a:spcBef>
                <a:spcPts val="0"/>
              </a:spcBef>
            </a:pPr>
            <a:r>
              <a:rPr lang="en-US" altLang="zh-CN" sz="1200" b="0" dirty="0">
                <a:latin typeface="Arial" panose="020B0604020202020204" pitchFamily="34" charset="0"/>
                <a:cs typeface="Arial" panose="020B0604020202020204" pitchFamily="34" charset="0"/>
              </a:rPr>
              <a:t>1)    Ensure that their name and affiliation is listed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If you are not properly identified in the participants list, your vote will be removed from the straw polls results</a:t>
            </a:r>
          </a:p>
          <a:p>
            <a:pPr latinLnBrk="0">
              <a:spcBef>
                <a:spcPts val="0"/>
              </a:spcBef>
            </a:pPr>
            <a:r>
              <a:rPr lang="en-US" altLang="zh-CN" sz="1200" b="0" dirty="0">
                <a:latin typeface="Arial" panose="020B0604020202020204" pitchFamily="34" charset="0"/>
                <a:cs typeface="Arial" panose="020B0604020202020204" pitchFamily="34" charset="0"/>
              </a:rPr>
              <a:t>2)    Ensure that they join the conference call online before dialing in, in order to ensure that name and affiliation appear in the participants list</a:t>
            </a:r>
          </a:p>
          <a:p>
            <a:pPr latinLnBrk="0">
              <a:spcBef>
                <a:spcPts val="0"/>
              </a:spcBef>
            </a:pPr>
            <a:r>
              <a:rPr lang="en-US" altLang="zh-CN" sz="1200" b="0" dirty="0">
                <a:latin typeface="Arial" panose="020B0604020202020204" pitchFamily="34" charset="0"/>
                <a:cs typeface="Arial" panose="020B0604020202020204" pitchFamily="34" charset="0"/>
              </a:rPr>
              <a:t>	- Audio connection via cellphone or landline can be achieved by having WebEx calling the phone number or by dialing in using the identification numbers provided when joining online</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One or more Straw Polls can be run for each presentation (no motions allowed)</a:t>
            </a:r>
          </a:p>
          <a:p>
            <a:pPr latinLnBrk="0">
              <a:spcBef>
                <a:spcPts val="0"/>
              </a:spcBef>
            </a:pPr>
            <a:r>
              <a:rPr lang="en-US" altLang="zh-CN" sz="1200" b="0" dirty="0">
                <a:latin typeface="Arial" panose="020B0604020202020204" pitchFamily="34" charset="0"/>
                <a:cs typeface="Arial" panose="020B0604020202020204" pitchFamily="34" charset="0"/>
              </a:rPr>
              <a:t>1)    Straw Poll will first be shown on the screen (after discussions as usual))</a:t>
            </a:r>
          </a:p>
          <a:p>
            <a:pPr latinLnBrk="0">
              <a:spcBef>
                <a:spcPts val="0"/>
              </a:spcBef>
            </a:pPr>
            <a:r>
              <a:rPr lang="en-US" altLang="zh-CN" sz="1200" b="0" dirty="0">
                <a:latin typeface="Arial" panose="020B0604020202020204" pitchFamily="34" charset="0"/>
                <a:cs typeface="Arial" panose="020B0604020202020204" pitchFamily="34" charset="0"/>
              </a:rPr>
              <a:t>2)    Chair will then copy the straw poll and display it via the conference call’s polling system</a:t>
            </a:r>
          </a:p>
          <a:p>
            <a:pPr latinLnBrk="0">
              <a:spcBef>
                <a:spcPts val="0"/>
              </a:spcBef>
            </a:pPr>
            <a:r>
              <a:rPr lang="en-US" altLang="zh-CN" sz="1200" b="0" dirty="0">
                <a:latin typeface="Arial" panose="020B0604020202020204" pitchFamily="34" charset="0"/>
                <a:cs typeface="Arial" panose="020B0604020202020204" pitchFamily="34" charset="0"/>
              </a:rPr>
              <a:t>	- A straw poll can allow either a single choice response or multiple choice responses (e.g., vote for as many as you like); single choice will be used by default unless presenter indicates otherwise</a:t>
            </a:r>
          </a:p>
          <a:p>
            <a:pPr latinLnBrk="0">
              <a:spcBef>
                <a:spcPts val="0"/>
              </a:spcBef>
            </a:pPr>
            <a:r>
              <a:rPr lang="en-US" altLang="zh-CN" sz="1200" b="0" dirty="0">
                <a:latin typeface="Arial" panose="020B0604020202020204" pitchFamily="34" charset="0"/>
                <a:cs typeface="Arial" panose="020B0604020202020204" pitchFamily="34" charset="0"/>
              </a:rPr>
              <a:t>3)    A Pop-Up window with the SP will appear for each member that is online</a:t>
            </a:r>
          </a:p>
          <a:p>
            <a:pPr latinLnBrk="0">
              <a:spcBef>
                <a:spcPts val="0"/>
              </a:spcBef>
            </a:pPr>
            <a:r>
              <a:rPr lang="en-US" altLang="zh-CN" sz="1200" b="0" dirty="0">
                <a:latin typeface="Arial" panose="020B0604020202020204" pitchFamily="34" charset="0"/>
                <a:cs typeface="Arial" panose="020B0604020202020204" pitchFamily="34" charset="0"/>
              </a:rPr>
              <a:t>	- The Chair will remind members to cast their vote and will announce the end of the vote, after which no more voting can take place</a:t>
            </a:r>
          </a:p>
          <a:p>
            <a:pPr latinLnBrk="0">
              <a:spcBef>
                <a:spcPts val="0"/>
              </a:spcBef>
            </a:pPr>
            <a:r>
              <a:rPr lang="en-US" altLang="zh-CN" sz="1200" b="0" dirty="0">
                <a:latin typeface="Arial" panose="020B0604020202020204" pitchFamily="34" charset="0"/>
                <a:cs typeface="Arial" panose="020B0604020202020204" pitchFamily="34" charset="0"/>
              </a:rPr>
              <a:t>	- Members are invited to cast their vote in a timely fashion, otherwise they will miss the window of vote and be unable to cast their vote</a:t>
            </a:r>
          </a:p>
          <a:p>
            <a:pPr latinLnBrk="0">
              <a:spcBef>
                <a:spcPts val="0"/>
              </a:spcBef>
            </a:pPr>
            <a:r>
              <a:rPr lang="en-US" altLang="zh-CN" sz="1200" b="0" dirty="0">
                <a:latin typeface="Arial" panose="020B0604020202020204" pitchFamily="34" charset="0"/>
                <a:cs typeface="Arial" panose="020B0604020202020204" pitchFamily="34" charset="0"/>
              </a:rPr>
              <a:t>	- Choose carefully! The system will not allow a vote to be changed once the vote has been submitted, even if the SP is still open for voting</a:t>
            </a:r>
          </a:p>
          <a:p>
            <a:pPr latinLnBrk="0">
              <a:spcBef>
                <a:spcPts val="0"/>
              </a:spcBef>
            </a:pPr>
            <a:r>
              <a:rPr lang="en-US" altLang="zh-CN" sz="1200" b="0" dirty="0">
                <a:latin typeface="Arial" panose="020B0604020202020204" pitchFamily="34" charset="0"/>
                <a:cs typeface="Arial" panose="020B0604020202020204" pitchFamily="34" charset="0"/>
              </a:rPr>
              <a:t>	- After a reasonable time (1 min or so) the chair will close the poll</a:t>
            </a:r>
          </a:p>
          <a:p>
            <a:pPr latinLnBrk="0">
              <a:spcBef>
                <a:spcPts val="0"/>
              </a:spcBef>
            </a:pPr>
            <a:r>
              <a:rPr lang="en-US" altLang="zh-CN" sz="1200" b="0" dirty="0">
                <a:latin typeface="Arial" panose="020B0604020202020204" pitchFamily="34" charset="0"/>
                <a:cs typeface="Arial" panose="020B0604020202020204" pitchFamily="34" charset="0"/>
              </a:rPr>
              <a:t>4)    The Outcome of the SP is reported to the group and will be noted in the meeting minutes, as usual</a:t>
            </a:r>
          </a:p>
          <a:p>
            <a:pPr latinLnBrk="0">
              <a:spcBef>
                <a:spcPts val="0"/>
              </a:spcBef>
            </a:pPr>
            <a:r>
              <a:rPr lang="en-US" altLang="zh-CN" sz="1200" b="0" dirty="0">
                <a:latin typeface="Arial" panose="020B0604020202020204" pitchFamily="34" charset="0"/>
                <a:cs typeface="Arial" panose="020B0604020202020204" pitchFamily="34" charset="0"/>
              </a:rPr>
              <a:t>	- Note: Votes cast by unidentified members may be removed, so please ensure that name and affiliation are correct</a:t>
            </a:r>
            <a:endParaRPr lang="en-US" altLang="zh-CN" sz="1200" dirty="0">
              <a:latin typeface="Arial" panose="020B0604020202020204" pitchFamily="34" charset="0"/>
              <a:cs typeface="Arial" panose="020B0604020202020204" pitchFamily="34" charset="0"/>
            </a:endParaRPr>
          </a:p>
          <a:p>
            <a:pPr latinLnBrk="0">
              <a:spcBef>
                <a:spcPts val="0"/>
              </a:spcBef>
            </a:pPr>
            <a:endParaRPr lang="en-US" altLang="zh-CN" sz="1200" dirty="0">
              <a:latin typeface="Arial" panose="020B0604020202020204" pitchFamily="34" charset="0"/>
              <a:cs typeface="Arial" panose="020B0604020202020204" pitchFamily="34" charset="0"/>
            </a:endParaRPr>
          </a:p>
          <a:p>
            <a:pPr latinLnBrk="0">
              <a:spcBef>
                <a:spcPts val="0"/>
              </a:spcBef>
            </a:pPr>
            <a:r>
              <a:rPr lang="en-US" altLang="zh-CN" sz="1200" dirty="0">
                <a:latin typeface="Arial" panose="020B0604020202020204" pitchFamily="34" charset="0"/>
                <a:cs typeface="Arial" panose="020B0604020202020204" pitchFamily="34" charset="0"/>
              </a:rPr>
              <a:t>Note 1: Note that where a group of individuals is attending in common through a single dial in, there is only one vote available and therefore, all participants who wish to vote need to individually sign into the meeting to be included in the participant list.</a:t>
            </a:r>
          </a:p>
          <a:p>
            <a:pPr latinLnBrk="0">
              <a:spcBef>
                <a:spcPts val="0"/>
              </a:spcBef>
            </a:pPr>
            <a:r>
              <a:rPr lang="en-US" altLang="zh-CN" sz="1200" dirty="0">
                <a:latin typeface="Arial" panose="020B0604020202020204" pitchFamily="34" charset="0"/>
                <a:cs typeface="Arial" panose="020B0604020202020204" pitchFamily="34" charset="0"/>
              </a:rPr>
              <a:t>Note 2: This is the first time that such a system is being used for this purpose and as such the </a:t>
            </a:r>
            <a:r>
              <a:rPr lang="en-US" altLang="zh-CN" sz="1200" dirty="0" err="1">
                <a:latin typeface="Arial" panose="020B0604020202020204" pitchFamily="34" charset="0"/>
                <a:cs typeface="Arial" panose="020B0604020202020204" pitchFamily="34" charset="0"/>
              </a:rPr>
              <a:t>guidline</a:t>
            </a:r>
            <a:r>
              <a:rPr lang="en-US" altLang="zh-CN" sz="1200" dirty="0">
                <a:latin typeface="Arial" panose="020B0604020202020204" pitchFamily="34" charset="0"/>
                <a:cs typeface="Arial" panose="020B0604020202020204" pitchFamily="34" charset="0"/>
              </a:rPr>
              <a:t> is subject to change.</a:t>
            </a:r>
          </a:p>
        </p:txBody>
      </p:sp>
      <p:sp>
        <p:nvSpPr>
          <p:cNvPr id="22530" name="页脚占位符 2"/>
          <p:cNvSpPr>
            <a:spLocks noGrp="1"/>
          </p:cNvSpPr>
          <p:nvPr>
            <p:ph type="ftr" sz="quarter" idx="4294967295"/>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endParaRPr lang="en-US" altLang="zh-CN" dirty="0">
              <a:solidFill>
                <a:srgbClr val="000000"/>
              </a:solidFill>
              <a:latin typeface="Times New Roman" panose="02020603050405020304" pitchFamily="18" charset="0"/>
              <a:ea typeface="Arial Unicode MS" pitchFamily="34" charset="-122"/>
            </a:endParaRPr>
          </a:p>
        </p:txBody>
      </p:sp>
      <p:sp>
        <p:nvSpPr>
          <p:cNvPr id="22531" name="灯片编号占位符 3"/>
          <p:cNvSpPr>
            <a:spLocks noGrp="1"/>
          </p:cNvSpPr>
          <p:nvPr>
            <p:ph type="sldNum" sz="quarter" idx="4294967295"/>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13</a:t>
            </a:fld>
            <a:endParaRPr lang="en-US" altLang="en-US" dirty="0">
              <a:latin typeface="Times New Roman" panose="02020603050405020304" pitchFamily="18" charset="0"/>
              <a:ea typeface="Arial Unicode MS" pitchFamily="34" charset="-122"/>
            </a:endParaRPr>
          </a:p>
        </p:txBody>
      </p:sp>
      <p:sp>
        <p:nvSpPr>
          <p:cNvPr id="7"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8" name="Text Box 5"/>
          <p:cNvSpPr txBox="1"/>
          <p:nvPr/>
        </p:nvSpPr>
        <p:spPr>
          <a:xfrm>
            <a:off x="838200" y="6105525"/>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#9</a:t>
            </a:r>
            <a:endParaRPr lang="en-US" altLang="en-US" sz="2400" dirty="0">
              <a:latin typeface="Times New Roman" panose="02020603050405020304" pitchFamily="18" charset="0"/>
            </a:endParaRPr>
          </a:p>
        </p:txBody>
      </p:sp>
      <p:sp>
        <p:nvSpPr>
          <p:cNvPr id="10"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87527848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zh-CN" dirty="0" smtClean="0"/>
              <a:t>Submission List (Call for submissions)</a:t>
            </a:r>
            <a:endParaRPr lang="en-US" altLang="zh-CN" dirty="0"/>
          </a:p>
        </p:txBody>
      </p:sp>
      <p:sp>
        <p:nvSpPr>
          <p:cNvPr id="5" name="页脚占位符 2"/>
          <p:cNvSpPr>
            <a:spLocks noGrp="1"/>
          </p:cNvSpPr>
          <p:nvPr>
            <p:ph type="ftr" sz="quarter" idx="4294967295"/>
          </p:nvPr>
        </p:nvSpPr>
        <p:spPr>
          <a:xfrm>
            <a:off x="7143750" y="6475413"/>
            <a:ext cx="4246563" cy="180975"/>
          </a:xfrm>
          <a:prstGeom prst="rect">
            <a:avLst/>
          </a:prstGeo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7" name="文本占位符 2"/>
          <p:cNvSpPr>
            <a:spLocks noGrp="1"/>
          </p:cNvSpPr>
          <p:nvPr>
            <p:ph type="body" idx="1"/>
          </p:nvPr>
        </p:nvSpPr>
        <p:spPr>
          <a:xfrm>
            <a:off x="943946" y="1830388"/>
            <a:ext cx="10210532" cy="4570334"/>
          </a:xfrm>
        </p:spPr>
        <p:txBody>
          <a:bodyPr>
            <a:normAutofit/>
          </a:bodyPr>
          <a:lstStyle/>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11-22/0969, draft technical report on support of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11-22/0963, Use Cases for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a:t>
            </a:r>
            <a:r>
              <a:rPr lang="en-US" altLang="zh-CN" sz="1600" dirty="0" err="1">
                <a:solidFill>
                  <a:srgbClr val="00B050"/>
                </a:solidFill>
                <a:latin typeface="Calibri" panose="020F0502020204030204" pitchFamily="34" charset="0"/>
                <a:cs typeface="Calibri" panose="020F0502020204030204" pitchFamily="34" charset="0"/>
              </a:rPr>
              <a:t>Zhisong</a:t>
            </a:r>
            <a:r>
              <a:rPr lang="en-US" altLang="zh-CN" sz="1600" dirty="0">
                <a:solidFill>
                  <a:srgbClr val="00B050"/>
                </a:solidFill>
                <a:latin typeface="Calibri" panose="020F0502020204030204" pitchFamily="34" charset="0"/>
                <a:cs typeface="Calibri" panose="020F0502020204030204" pitchFamily="34" charset="0"/>
              </a:rPr>
              <a:t> </a:t>
            </a:r>
            <a:r>
              <a:rPr lang="en-US" altLang="zh-CN" sz="1600" dirty="0" err="1">
                <a:solidFill>
                  <a:srgbClr val="00B050"/>
                </a:solidFill>
                <a:latin typeface="Calibri" panose="020F0502020204030204" pitchFamily="34" charset="0"/>
                <a:cs typeface="Calibri" panose="020F0502020204030204" pitchFamily="34" charset="0"/>
              </a:rPr>
              <a:t>Zuo</a:t>
            </a:r>
            <a:r>
              <a:rPr lang="en-US" altLang="zh-CN" sz="1600" dirty="0">
                <a:solidFill>
                  <a:srgbClr val="00B050"/>
                </a:solidFill>
                <a:latin typeface="Calibri" panose="020F0502020204030204" pitchFamily="34" charset="0"/>
                <a:cs typeface="Calibri" panose="020F0502020204030204" pitchFamily="34" charset="0"/>
              </a:rPr>
              <a:t> (OPPO)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11-22/0962, Potential techniques to support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smtClean="0">
                <a:solidFill>
                  <a:srgbClr val="00B050"/>
                </a:solidFill>
                <a:latin typeface="Calibri" panose="020F0502020204030204" pitchFamily="34" charset="0"/>
                <a:cs typeface="Calibri" panose="020F0502020204030204" pitchFamily="34" charset="0"/>
              </a:rPr>
              <a:t>Zhisong</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err="1" smtClean="0">
                <a:solidFill>
                  <a:srgbClr val="00B050"/>
                </a:solidFill>
                <a:latin typeface="Calibri" panose="020F0502020204030204" pitchFamily="34" charset="0"/>
                <a:cs typeface="Calibri" panose="020F0502020204030204" pitchFamily="34" charset="0"/>
              </a:rPr>
              <a:t>Zuo</a:t>
            </a:r>
            <a:r>
              <a:rPr lang="en-US" altLang="zh-CN" sz="1600" dirty="0" smtClean="0">
                <a:solidFill>
                  <a:srgbClr val="00B050"/>
                </a:solidFill>
                <a:latin typeface="Calibri" panose="020F0502020204030204" pitchFamily="34" charset="0"/>
                <a:cs typeface="Calibri" panose="020F0502020204030204" pitchFamily="34" charset="0"/>
              </a:rPr>
              <a:t> </a:t>
            </a:r>
            <a:r>
              <a:rPr lang="en-US" altLang="zh-CN" sz="1600" dirty="0">
                <a:solidFill>
                  <a:srgbClr val="00B050"/>
                </a:solidFill>
                <a:latin typeface="Calibri" panose="020F0502020204030204" pitchFamily="34" charset="0"/>
                <a:cs typeface="Calibri" panose="020F0502020204030204" pitchFamily="34" charset="0"/>
              </a:rPr>
              <a:t>(OPPO)</a:t>
            </a:r>
          </a:p>
          <a:p>
            <a:pPr marL="800100" lvl="1" indent="-342900" algn="just">
              <a:buFontTx/>
              <a:buChar char="•"/>
              <a:defRPr/>
            </a:pPr>
            <a:r>
              <a:rPr lang="en-US" altLang="zh-CN" sz="1600" dirty="0">
                <a:solidFill>
                  <a:srgbClr val="00B050"/>
                </a:solidFill>
                <a:latin typeface="Calibri" panose="020F0502020204030204" pitchFamily="34" charset="0"/>
                <a:cs typeface="Calibri" panose="020F0502020204030204" pitchFamily="34" charset="0"/>
              </a:rPr>
              <a:t>11-22/0970, Feasibility of supporting AMP </a:t>
            </a:r>
            <a:r>
              <a:rPr lang="en-US" altLang="zh-CN" sz="1600" dirty="0" err="1">
                <a:solidFill>
                  <a:srgbClr val="00B050"/>
                </a:solidFill>
                <a:latin typeface="Calibri" panose="020F0502020204030204" pitchFamily="34" charset="0"/>
                <a:cs typeface="Calibri" panose="020F0502020204030204" pitchFamily="34" charset="0"/>
              </a:rPr>
              <a:t>IoT</a:t>
            </a:r>
            <a:r>
              <a:rPr lang="en-US" altLang="zh-CN" sz="1600" dirty="0">
                <a:solidFill>
                  <a:srgbClr val="00B050"/>
                </a:solidFill>
                <a:latin typeface="Calibri" panose="020F0502020204030204" pitchFamily="34" charset="0"/>
                <a:cs typeface="Calibri" panose="020F0502020204030204" pitchFamily="34" charset="0"/>
              </a:rPr>
              <a:t> devices in WLAN, </a:t>
            </a:r>
            <a:r>
              <a:rPr lang="en-US" altLang="zh-CN" sz="1600" dirty="0" err="1">
                <a:solidFill>
                  <a:srgbClr val="00B050"/>
                </a:solidFill>
                <a:latin typeface="Calibri" panose="020F0502020204030204" pitchFamily="34" charset="0"/>
                <a:cs typeface="Calibri" panose="020F0502020204030204" pitchFamily="34" charset="0"/>
              </a:rPr>
              <a:t>Weijie</a:t>
            </a:r>
            <a:r>
              <a:rPr lang="en-US" altLang="zh-CN" sz="1600" dirty="0">
                <a:solidFill>
                  <a:srgbClr val="00B050"/>
                </a:solidFill>
                <a:latin typeface="Calibri" panose="020F0502020204030204" pitchFamily="34" charset="0"/>
                <a:cs typeface="Calibri" panose="020F0502020204030204" pitchFamily="34" charset="0"/>
              </a:rPr>
              <a:t> Xu (OPPO</a:t>
            </a:r>
            <a:r>
              <a:rPr lang="en-US" altLang="zh-CN" sz="1600" dirty="0" smtClean="0">
                <a:solidFill>
                  <a:srgbClr val="00B050"/>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a:solidFill>
                  <a:schemeClr val="tx1"/>
                </a:solidFill>
                <a:latin typeface="Calibri" panose="020F0502020204030204" pitchFamily="34" charset="0"/>
                <a:cs typeface="Calibri" panose="020F0502020204030204" pitchFamily="34" charset="0"/>
              </a:rPr>
              <a:t>11-22/1294, Wireless Power Transmission and Energy Harvesting for </a:t>
            </a:r>
            <a:r>
              <a:rPr lang="en-US" altLang="zh-CN" sz="1600" dirty="0" err="1">
                <a:solidFill>
                  <a:schemeClr val="tx1"/>
                </a:solidFill>
                <a:latin typeface="Calibri" panose="020F0502020204030204" pitchFamily="34" charset="0"/>
                <a:cs typeface="Calibri" panose="020F0502020204030204" pitchFamily="34" charset="0"/>
              </a:rPr>
              <a:t>IoT</a:t>
            </a:r>
            <a:r>
              <a:rPr lang="en-US" altLang="zh-CN" sz="1600" dirty="0">
                <a:solidFill>
                  <a:schemeClr val="tx1"/>
                </a:solidFill>
                <a:latin typeface="Calibri" panose="020F0502020204030204" pitchFamily="34" charset="0"/>
                <a:cs typeface="Calibri" panose="020F0502020204030204" pitchFamily="34" charset="0"/>
              </a:rPr>
              <a:t> Applications, Boyce Bo Yang (Huawei</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11-22/1338, use cases of indoor positioning in shopping center, </a:t>
            </a:r>
            <a:r>
              <a:rPr lang="en-US" altLang="zh-CN" sz="1600" dirty="0" err="1" smtClean="0">
                <a:solidFill>
                  <a:schemeClr val="tx1"/>
                </a:solidFill>
                <a:latin typeface="Calibri" panose="020F0502020204030204" pitchFamily="34" charset="0"/>
                <a:cs typeface="Calibri" panose="020F0502020204030204" pitchFamily="34" charset="0"/>
              </a:rPr>
              <a:t>Yinan</a:t>
            </a:r>
            <a:r>
              <a:rPr lang="en-US" altLang="zh-CN" sz="1600" dirty="0" smtClean="0">
                <a:solidFill>
                  <a:schemeClr val="tx1"/>
                </a:solidFill>
                <a:latin typeface="Calibri" panose="020F0502020204030204" pitchFamily="34" charset="0"/>
                <a:cs typeface="Calibri" panose="020F0502020204030204" pitchFamily="34" charset="0"/>
              </a:rPr>
              <a:t> Qi (</a:t>
            </a:r>
            <a:r>
              <a:rPr lang="en-US" altLang="zh-CN" sz="1600" dirty="0" err="1" smtClean="0">
                <a:solidFill>
                  <a:schemeClr val="tx1"/>
                </a:solidFill>
                <a:latin typeface="Calibri" panose="020F0502020204030204" pitchFamily="34" charset="0"/>
                <a:cs typeface="Calibri" panose="020F0502020204030204" pitchFamily="34" charset="0"/>
              </a:rPr>
              <a:t>Oppo</a:t>
            </a:r>
            <a:r>
              <a:rPr lang="en-US" altLang="zh-CN" sz="1600" dirty="0" smtClean="0">
                <a:solidFill>
                  <a:schemeClr val="tx1"/>
                </a:solidFill>
                <a:latin typeface="Calibri" panose="020F0502020204030204" pitchFamily="34" charset="0"/>
                <a:cs typeface="Calibri" panose="020F0502020204030204" pitchFamily="34" charset="0"/>
              </a:rPr>
              <a:t>)</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11-22/1339, use cases of smart manufacturing, </a:t>
            </a:r>
            <a:r>
              <a:rPr lang="en-US" altLang="zh-CN" sz="1600" dirty="0" err="1" smtClean="0">
                <a:solidFill>
                  <a:schemeClr val="tx1"/>
                </a:solidFill>
                <a:latin typeface="Calibri" panose="020F0502020204030204" pitchFamily="34" charset="0"/>
                <a:cs typeface="Calibri" panose="020F0502020204030204" pitchFamily="34" charset="0"/>
              </a:rPr>
              <a:t>Shichao</a:t>
            </a:r>
            <a:r>
              <a:rPr lang="en-US" altLang="zh-CN" sz="1600" dirty="0" smtClean="0">
                <a:solidFill>
                  <a:schemeClr val="tx1"/>
                </a:solidFill>
                <a:latin typeface="Calibri" panose="020F0502020204030204" pitchFamily="34" charset="0"/>
                <a:cs typeface="Calibri" panose="020F0502020204030204" pitchFamily="34" charset="0"/>
              </a:rPr>
              <a:t> Zhao (Haier)</a:t>
            </a:r>
          </a:p>
          <a:p>
            <a:pPr marL="800100" lvl="1" indent="-342900" algn="just">
              <a:buFontTx/>
              <a:buChar char="•"/>
              <a:defRPr/>
            </a:pPr>
            <a:r>
              <a:rPr lang="en-US" altLang="zh-CN" sz="1600" dirty="0" smtClean="0">
                <a:solidFill>
                  <a:schemeClr val="tx1"/>
                </a:solidFill>
                <a:latin typeface="Calibri" panose="020F0502020204030204" pitchFamily="34" charset="0"/>
                <a:cs typeface="Calibri" panose="020F0502020204030204" pitchFamily="34" charset="0"/>
              </a:rPr>
              <a:t>11-22/1341, Use cases of Data Center Infrastructure Management, Harry Wang (</a:t>
            </a:r>
            <a:r>
              <a:rPr lang="en-US" altLang="zh-CN" sz="1600" dirty="0" err="1" smtClean="0">
                <a:solidFill>
                  <a:schemeClr val="tx1"/>
                </a:solidFill>
                <a:latin typeface="Calibri" panose="020F0502020204030204" pitchFamily="34" charset="0"/>
                <a:cs typeface="Calibri" panose="020F0502020204030204" pitchFamily="34" charset="0"/>
              </a:rPr>
              <a:t>Tencent</a:t>
            </a:r>
            <a:r>
              <a:rPr lang="en-US" altLang="zh-CN" sz="1600" dirty="0" smtClean="0">
                <a:solidFill>
                  <a:schemeClr val="tx1"/>
                </a:solidFill>
                <a:latin typeface="Calibri" panose="020F0502020204030204" pitchFamily="34" charset="0"/>
                <a:cs typeface="Calibri" panose="020F0502020204030204" pitchFamily="34" charset="0"/>
              </a:rPr>
              <a:t>)</a:t>
            </a:r>
            <a:endParaRPr lang="en-US" altLang="zh-CN" sz="1600" dirty="0">
              <a:solidFill>
                <a:schemeClr val="tx1"/>
              </a:solidFill>
              <a:latin typeface="Calibri" panose="020F0502020204030204" pitchFamily="34" charset="0"/>
              <a:cs typeface="Calibri" panose="020F0502020204030204" pitchFamily="34" charset="0"/>
            </a:endParaRPr>
          </a:p>
        </p:txBody>
      </p:sp>
      <p:sp>
        <p:nvSpPr>
          <p:cNvPr id="6"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96714897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Title 1"/>
          <p:cNvSpPr>
            <a:spLocks noGrp="1"/>
          </p:cNvSpPr>
          <p:nvPr>
            <p:ph type="title"/>
          </p:nvPr>
        </p:nvSpPr>
        <p:spPr>
          <a:xfrm>
            <a:off x="1757045" y="685800"/>
            <a:ext cx="8573135" cy="1827530"/>
          </a:xfrm>
        </p:spPr>
        <p:txBody>
          <a:bodyPr vert="horz" wrap="square" lIns="92160" tIns="46080" rIns="92160" bIns="46080" anchor="ctr" anchorCtr="0"/>
          <a:lstStyle/>
          <a:p>
            <a:pPr eaLnBrk="1" hangingPunct="1"/>
            <a:r>
              <a:rPr lang="en-US" altLang="en-US" sz="3200" dirty="0">
                <a:solidFill>
                  <a:srgbClr val="0000FF"/>
                </a:solidFill>
                <a:latin typeface="Arial Black" panose="020B0A04020102020204" pitchFamily="34" charset="0"/>
              </a:rPr>
              <a:t>IEEE 802.11 </a:t>
            </a:r>
            <a:r>
              <a:rPr lang="en-US" altLang="en-US" sz="3200" dirty="0" smtClean="0">
                <a:solidFill>
                  <a:srgbClr val="0000FF"/>
                </a:solidFill>
                <a:latin typeface="Arial Black" panose="020B0A04020102020204" pitchFamily="34" charset="0"/>
              </a:rPr>
              <a:t>AMP TIG </a:t>
            </a:r>
            <a:r>
              <a:rPr lang="en-US" sz="3200" dirty="0" smtClean="0">
                <a:solidFill>
                  <a:srgbClr val="0000FF"/>
                </a:solidFill>
                <a:latin typeface="Arial Black" panose="020B0A04020102020204" pitchFamily="34" charset="0"/>
              </a:rPr>
              <a:t>TC</a:t>
            </a:r>
            <a:endParaRPr lang="en-US" sz="3200" dirty="0">
              <a:solidFill>
                <a:srgbClr val="0000FF"/>
              </a:solidFill>
              <a:latin typeface="Arial Black" panose="020B0A04020102020204" pitchFamily="34" charset="0"/>
            </a:endParaRPr>
          </a:p>
        </p:txBody>
      </p:sp>
      <p:sp>
        <p:nvSpPr>
          <p:cNvPr id="15363" name="页脚占位符 3"/>
          <p:cNvSpPr>
            <a:spLocks noGrp="1"/>
          </p:cNvSpPr>
          <p:nvPr>
            <p:ph type="ftr" idx="11"/>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5364" name="灯片编号占位符 4"/>
          <p:cNvSpPr>
            <a:spLocks noGrp="1"/>
          </p:cNvSpPr>
          <p:nvPr>
            <p:ph type="sldNum" idx="12"/>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15</a:t>
            </a:fld>
            <a:endParaRPr lang="en-US" altLang="en-US" dirty="0">
              <a:latin typeface="Times New Roman" panose="02020603050405020304" pitchFamily="18" charset="0"/>
              <a:ea typeface="Arial Unicode MS" pitchFamily="34" charset="-122"/>
            </a:endParaRPr>
          </a:p>
        </p:txBody>
      </p:sp>
      <p:sp>
        <p:nvSpPr>
          <p:cNvPr id="7" name="Content Placeholder 2"/>
          <p:cNvSpPr txBox="1"/>
          <p:nvPr/>
        </p:nvSpPr>
        <p:spPr>
          <a:xfrm>
            <a:off x="1219200" y="2133600"/>
            <a:ext cx="9829800" cy="412496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r>
              <a:rPr lang="en-US" altLang="en-US" sz="3600" kern="0" dirty="0" smtClean="0">
                <a:latin typeface="Arial" panose="020B0604020202020204" pitchFamily="34" charset="0"/>
              </a:rPr>
              <a:t>Aug 16</a:t>
            </a:r>
            <a:r>
              <a:rPr lang="en-US" altLang="en-US" sz="3600" kern="0" baseline="30000" dirty="0" smtClean="0">
                <a:latin typeface="Arial" panose="020B0604020202020204" pitchFamily="34" charset="0"/>
              </a:rPr>
              <a:t>th</a:t>
            </a:r>
            <a:r>
              <a:rPr lang="en-US" altLang="en-US" sz="3600" kern="0" dirty="0" smtClean="0">
                <a:latin typeface="Arial" panose="020B0604020202020204" pitchFamily="34" charset="0"/>
              </a:rPr>
              <a:t>, </a:t>
            </a:r>
            <a:r>
              <a:rPr kumimoji="0" lang="en-US" altLang="en-US" sz="36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2022</a:t>
            </a: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36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ctr" defTabSz="914400" rtl="0" eaLnBrk="0" fontAlgn="base" latinLnBrk="0" hangingPunct="0">
              <a:lnSpc>
                <a:spcPct val="90000"/>
              </a:lnSpc>
              <a:spcBef>
                <a:spcPct val="20000"/>
              </a:spcBef>
              <a:spcAft>
                <a:spcPct val="0"/>
              </a:spcAft>
              <a:buClrTx/>
              <a:buSzTx/>
              <a:buFontTx/>
              <a:buNone/>
              <a:defRPr/>
            </a:pPr>
            <a:endPar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90000"/>
              </a:lnSpc>
              <a:spcBef>
                <a:spcPct val="20000"/>
              </a:spcBef>
              <a:spcAft>
                <a:spcPct val="0"/>
              </a:spcAft>
              <a:buClrTx/>
              <a:buSzTx/>
              <a:buFontTx/>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Chair:	Bo Sun (ZTE)</a:t>
            </a:r>
          </a:p>
          <a:p>
            <a:pPr lvl="0">
              <a:lnSpc>
                <a:spcPct val="90000"/>
              </a:lnSpc>
              <a:buNone/>
              <a:defRPr/>
            </a:pPr>
            <a:r>
              <a:rPr kumimoji="0" lang="en-US" altLang="en-US" sz="2000" b="1" i="0" u="none" strike="noStrike" kern="0" cap="none" spc="0" normalizeH="0" baseline="0" noProof="0" dirty="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a:t>
            </a:r>
            <a:r>
              <a:rPr kumimoji="0" lang="en-US" altLang="en-US" sz="2000" b="1" i="0" u="none" strike="noStrike" kern="0" cap="none" spc="0" normalizeH="0" baseline="0" noProof="0" dirty="0" smtClean="0">
                <a:ln>
                  <a:noFill/>
                </a:ln>
                <a:solidFill>
                  <a:schemeClr val="tx1"/>
                </a:solidFill>
                <a:effectLst/>
                <a:uLnTx/>
                <a:uFillTx/>
                <a:latin typeface="Arial" panose="020B0604020202020204" pitchFamily="34" charset="0"/>
                <a:ea typeface="MS PGothic" panose="020B0600070205080204" pitchFamily="34" charset="-128"/>
                <a:cs typeface="MS PGothic" panose="020B0600070205080204" pitchFamily="34" charset="-128"/>
              </a:rPr>
              <a:t>    Executive </a:t>
            </a:r>
            <a:r>
              <a:rPr lang="en-US" altLang="en-US" sz="2000" kern="0" dirty="0">
                <a:latin typeface="Arial" panose="020B0604020202020204" pitchFamily="34" charset="0"/>
              </a:rPr>
              <a:t>Secretary: 	</a:t>
            </a:r>
            <a:r>
              <a:rPr lang="en-US" altLang="en-US" sz="2000" kern="0" dirty="0" err="1">
                <a:latin typeface="Arial" panose="020B0604020202020204" pitchFamily="34" charset="0"/>
              </a:rPr>
              <a:t>Zhisong</a:t>
            </a:r>
            <a:r>
              <a:rPr lang="en-US" altLang="en-US" sz="2000" kern="0" dirty="0">
                <a:latin typeface="Arial" panose="020B0604020202020204" pitchFamily="34" charset="0"/>
              </a:rPr>
              <a:t> </a:t>
            </a:r>
            <a:r>
              <a:rPr lang="en-US" altLang="en-US" sz="2000" kern="0" dirty="0" err="1">
                <a:latin typeface="Arial" panose="020B0604020202020204" pitchFamily="34" charset="0"/>
              </a:rPr>
              <a:t>Zuo</a:t>
            </a:r>
            <a:r>
              <a:rPr lang="en-US" altLang="en-US" sz="2000" kern="0" dirty="0">
                <a:latin typeface="Arial" panose="020B0604020202020204" pitchFamily="34" charset="0"/>
              </a:rPr>
              <a:t> (OPPO</a:t>
            </a:r>
            <a:r>
              <a:rPr lang="en-US" altLang="en-US" sz="2000" kern="0" dirty="0" smtClean="0">
                <a:latin typeface="Arial" panose="020B0604020202020204" pitchFamily="34" charset="0"/>
              </a:rPr>
              <a:t>)</a:t>
            </a:r>
            <a:endParaRPr lang="en-US" altLang="en-US" sz="2000" kern="0" dirty="0">
              <a:latin typeface="Arial" panose="020B0604020202020204" pitchFamily="34" charset="0"/>
            </a:endParaRPr>
          </a:p>
          <a:p>
            <a:pPr lvl="0">
              <a:lnSpc>
                <a:spcPct val="90000"/>
              </a:lnSpc>
              <a:buNone/>
              <a:defRPr/>
            </a:pPr>
            <a:endParaRPr lang="en-US" altLang="en-US" sz="2000" kern="0" dirty="0">
              <a:latin typeface="Arial" panose="020B0604020202020204" pitchFamily="34" charset="0"/>
            </a:endParaRPr>
          </a:p>
        </p:txBody>
      </p:sp>
      <p:sp>
        <p:nvSpPr>
          <p:cNvPr id="9" name="日期占位符 4"/>
          <p:cNvSpPr>
            <a:spLocks noGrp="1"/>
          </p:cNvSpPr>
          <p:nvPr>
            <p:ph type="dt" idx="10"/>
          </p:nvPr>
        </p:nvSpPr>
        <p:spPr>
          <a:xfrm>
            <a:off x="928688" y="333375"/>
            <a:ext cx="2500312" cy="273050"/>
          </a:xfr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66316846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355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16</a:t>
            </a:fld>
            <a:endParaRPr lang="en-US" altLang="en-US" dirty="0">
              <a:latin typeface="Times New Roman" panose="02020603050405020304" pitchFamily="18" charset="0"/>
              <a:ea typeface="Arial Unicode MS" pitchFamily="34" charset="-122"/>
            </a:endParaRPr>
          </a:p>
        </p:txBody>
      </p:sp>
      <p:sp>
        <p:nvSpPr>
          <p:cNvPr id="23556" name="Rectangle 2"/>
          <p:cNvSpPr txBox="1"/>
          <p:nvPr/>
        </p:nvSpPr>
        <p:spPr>
          <a:xfrm>
            <a:off x="2209800" y="606425"/>
            <a:ext cx="7772400" cy="990600"/>
          </a:xfrm>
          <a:prstGeom prst="rect">
            <a:avLst/>
          </a:prstGeom>
          <a:noFill/>
          <a:ln w="9525">
            <a:noFill/>
          </a:ln>
        </p:spPr>
        <p:txBody>
          <a:bodyPr anchor="ctr" anchorCtr="0"/>
          <a:lstStyle/>
          <a:p>
            <a:pPr algn="ctr" eaLnBrk="0" hangingPunct="0"/>
            <a:r>
              <a:rPr lang="en-US" altLang="en-US" sz="3200" b="1" dirty="0">
                <a:solidFill>
                  <a:schemeClr val="tx2"/>
                </a:solidFill>
                <a:latin typeface="Times New Roman" panose="02020603050405020304" pitchFamily="18" charset="0"/>
              </a:rPr>
              <a:t>Agenda of the </a:t>
            </a:r>
            <a:r>
              <a:rPr lang="en-US" altLang="en-US" sz="3200" b="1" dirty="0" smtClean="0">
                <a:solidFill>
                  <a:schemeClr val="tx2"/>
                </a:solidFill>
                <a:latin typeface="Times New Roman" panose="02020603050405020304" pitchFamily="18" charset="0"/>
              </a:rPr>
              <a:t>session</a:t>
            </a:r>
            <a:endParaRPr lang="en-US" altLang="en-US" sz="3200" b="1" dirty="0">
              <a:solidFill>
                <a:schemeClr val="tx2"/>
              </a:solidFill>
              <a:latin typeface="Times New Roman" panose="02020603050405020304" pitchFamily="18" charset="0"/>
            </a:endParaRPr>
          </a:p>
        </p:txBody>
      </p:sp>
      <p:sp>
        <p:nvSpPr>
          <p:cNvPr id="13317" name="Rectangle 3"/>
          <p:cNvSpPr txBox="1">
            <a:spLocks noChangeArrowheads="1"/>
          </p:cNvSpPr>
          <p:nvPr/>
        </p:nvSpPr>
        <p:spPr bwMode="auto">
          <a:xfrm>
            <a:off x="928688" y="1994535"/>
            <a:ext cx="10375582" cy="44808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ormAutofit fontScale="90000"/>
          </a:bodyPr>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eaLnBrk="0" hangingPunct="0">
              <a:defRPr/>
            </a:pPr>
            <a:r>
              <a:rPr lang="en-GB" altLang="en-US" dirty="0"/>
              <a:t>Call </a:t>
            </a:r>
            <a:r>
              <a:rPr lang="en-US" altLang="en-GB" dirty="0"/>
              <a:t>meeting to order and remind the group to record </a:t>
            </a:r>
            <a:r>
              <a:rPr lang="en-US" altLang="en-GB" dirty="0" smtClean="0"/>
              <a:t>attendance </a:t>
            </a:r>
            <a:r>
              <a:rPr lang="en-US" altLang="en-GB" dirty="0"/>
              <a:t>on imat.ieee.org</a:t>
            </a:r>
            <a:endParaRPr lang="en-GB" altLang="en-US" dirty="0"/>
          </a:p>
          <a:p>
            <a:pPr lvl="0" eaLnBrk="0" hangingPunct="0">
              <a:defRPr/>
            </a:pPr>
            <a:r>
              <a:rPr lang="en-GB" altLang="en-US" dirty="0"/>
              <a:t>IEEE-SA IPR policies </a:t>
            </a:r>
            <a:r>
              <a:rPr lang="en-US" altLang="en-GB" dirty="0"/>
              <a:t>and meeting rules</a:t>
            </a:r>
          </a:p>
          <a:p>
            <a:pPr lvl="0" eaLnBrk="0" hangingPunct="0">
              <a:defRPr/>
            </a:pPr>
            <a:r>
              <a:rPr lang="en-US" altLang="en-GB" dirty="0" smtClean="0"/>
              <a:t>Appoint executive Secretary – </a:t>
            </a:r>
            <a:r>
              <a:rPr lang="en-US" altLang="en-GB" dirty="0" err="1" smtClean="0"/>
              <a:t>Zhisong</a:t>
            </a:r>
            <a:r>
              <a:rPr lang="en-US" altLang="en-GB" dirty="0" smtClean="0"/>
              <a:t> </a:t>
            </a:r>
            <a:r>
              <a:rPr lang="en-US" altLang="en-GB" dirty="0" err="1" smtClean="0"/>
              <a:t>Zuo</a:t>
            </a:r>
            <a:r>
              <a:rPr lang="en-US" altLang="en-GB" dirty="0" smtClean="0"/>
              <a:t> (OPPO)</a:t>
            </a:r>
          </a:p>
          <a:p>
            <a:pPr lvl="0" eaLnBrk="0" hangingPunct="0">
              <a:defRPr/>
            </a:pPr>
            <a:r>
              <a:rPr lang="en-US" altLang="en-GB" dirty="0" smtClean="0"/>
              <a:t>Approval </a:t>
            </a:r>
            <a:r>
              <a:rPr lang="en-US" altLang="en-GB" dirty="0"/>
              <a:t>of </a:t>
            </a:r>
            <a:r>
              <a:rPr lang="en-GB" altLang="en-US" dirty="0"/>
              <a:t>agenda</a:t>
            </a:r>
          </a:p>
          <a:p>
            <a:pPr eaLnBrk="0" hangingPunct="0">
              <a:defRPr/>
            </a:pPr>
            <a:r>
              <a:rPr lang="en-US" altLang="en-GB" dirty="0" smtClean="0"/>
              <a:t>Contribution </a:t>
            </a:r>
            <a:r>
              <a:rPr lang="en-US" altLang="en-GB" dirty="0" smtClean="0"/>
              <a:t>discussion</a:t>
            </a:r>
          </a:p>
          <a:p>
            <a:pPr lvl="1" eaLnBrk="0" hangingPunct="0">
              <a:defRPr/>
            </a:pPr>
            <a:r>
              <a:rPr lang="en-US" altLang="zh-CN" dirty="0"/>
              <a:t>11-22/1294, Wireless Power Transmission and Energy Harvesting for </a:t>
            </a:r>
            <a:r>
              <a:rPr lang="en-US" altLang="zh-CN" dirty="0" err="1"/>
              <a:t>IoT</a:t>
            </a:r>
            <a:r>
              <a:rPr lang="en-US" altLang="zh-CN" dirty="0"/>
              <a:t> Applications, Boyce Bo Yang (Huawei)</a:t>
            </a:r>
          </a:p>
          <a:p>
            <a:pPr lvl="1" eaLnBrk="0" hangingPunct="0">
              <a:defRPr/>
            </a:pPr>
            <a:r>
              <a:rPr lang="en-US" altLang="zh-CN" dirty="0" smtClean="0"/>
              <a:t>11-22/1339</a:t>
            </a:r>
            <a:r>
              <a:rPr lang="en-US" altLang="zh-CN" dirty="0"/>
              <a:t>, use cases of smart manufacturing, </a:t>
            </a:r>
            <a:r>
              <a:rPr lang="en-US" altLang="zh-CN" dirty="0" err="1"/>
              <a:t>Shichao</a:t>
            </a:r>
            <a:r>
              <a:rPr lang="en-US" altLang="zh-CN" dirty="0"/>
              <a:t> Zhao (Haier)</a:t>
            </a:r>
          </a:p>
          <a:p>
            <a:pPr lvl="1" eaLnBrk="0" hangingPunct="0">
              <a:defRPr/>
            </a:pPr>
            <a:r>
              <a:rPr lang="en-US" altLang="zh-CN" dirty="0"/>
              <a:t>11-22/1341, Use cases of Data Center Infrastructure Management, Harry Wang (</a:t>
            </a:r>
            <a:r>
              <a:rPr lang="en-US" altLang="zh-CN" dirty="0" err="1"/>
              <a:t>Tencent</a:t>
            </a:r>
            <a:r>
              <a:rPr lang="en-US" altLang="zh-CN" dirty="0" smtClean="0"/>
              <a:t>)</a:t>
            </a:r>
          </a:p>
          <a:p>
            <a:pPr lvl="1" eaLnBrk="0" hangingPunct="0">
              <a:defRPr/>
            </a:pPr>
            <a:r>
              <a:rPr lang="en-US" altLang="zh-CN" dirty="0"/>
              <a:t>11-22/1338, use cases of indoor positioning in shopping center, </a:t>
            </a:r>
            <a:r>
              <a:rPr lang="en-US" altLang="zh-CN" dirty="0" err="1"/>
              <a:t>Yinan</a:t>
            </a:r>
            <a:r>
              <a:rPr lang="en-US" altLang="zh-CN" dirty="0"/>
              <a:t> Qi (</a:t>
            </a:r>
            <a:r>
              <a:rPr lang="en-US" altLang="zh-CN" dirty="0" err="1"/>
              <a:t>Oppo</a:t>
            </a:r>
            <a:r>
              <a:rPr lang="en-US" altLang="zh-CN" dirty="0"/>
              <a:t>)</a:t>
            </a:r>
          </a:p>
          <a:p>
            <a:pPr eaLnBrk="0" hangingPunct="0">
              <a:defRPr/>
            </a:pPr>
            <a:r>
              <a:rPr lang="en-US" altLang="en-GB" dirty="0" smtClean="0"/>
              <a:t>Any </a:t>
            </a:r>
            <a:r>
              <a:rPr lang="en-US" altLang="en-GB" dirty="0"/>
              <a:t>other business?</a:t>
            </a:r>
          </a:p>
          <a:p>
            <a:pPr lvl="0" eaLnBrk="0" hangingPunct="0">
              <a:defRPr/>
            </a:pPr>
            <a:r>
              <a:rPr lang="en-GB" altLang="en-US" dirty="0">
                <a:sym typeface="+mn-ea"/>
              </a:rPr>
              <a:t>Recess</a:t>
            </a:r>
            <a:endParaRPr lang="en-GB" altLang="en-US" dirty="0"/>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502420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标题 1"/>
          <p:cNvSpPr>
            <a:spLocks noGrp="1"/>
          </p:cNvSpPr>
          <p:nvPr>
            <p:ph type="title"/>
          </p:nvPr>
        </p:nvSpPr>
        <p:spPr>
          <a:xfrm>
            <a:off x="914400" y="610235"/>
            <a:ext cx="10361613" cy="1065213"/>
          </a:xfrm>
        </p:spPr>
        <p:txBody>
          <a:bodyPr vert="horz" wrap="square" lIns="92160" tIns="46080" rIns="92160" bIns="46080" anchor="ctr" anchorCtr="0"/>
          <a:lstStyle/>
          <a:p>
            <a:pPr eaLnBrk="1" hangingPunct="1"/>
            <a:r>
              <a:rPr lang="en-US" altLang="en-US" sz="3200" dirty="0"/>
              <a:t>Meeting Protocol, Attendance, Voting &amp; Document Status</a:t>
            </a:r>
            <a:endParaRPr lang="zh-CN" altLang="en-US" sz="3200" dirty="0"/>
          </a:p>
        </p:txBody>
      </p:sp>
      <p:sp>
        <p:nvSpPr>
          <p:cNvPr id="16387" name="页脚占位符 3"/>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6388" name="灯片编号占位符 4"/>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2</a:t>
            </a:fld>
            <a:endParaRPr lang="en-US" altLang="en-US" dirty="0">
              <a:latin typeface="Times New Roman" panose="02020603050405020304" pitchFamily="18" charset="0"/>
              <a:ea typeface="Arial Unicode MS" pitchFamily="34" charset="-122"/>
            </a:endParaRPr>
          </a:p>
        </p:txBody>
      </p:sp>
      <p:sp>
        <p:nvSpPr>
          <p:cNvPr id="7" name="内容占位符 2"/>
          <p:cNvSpPr txBox="1"/>
          <p:nvPr/>
        </p:nvSpPr>
        <p:spPr>
          <a:xfrm>
            <a:off x="1219200" y="1676400"/>
            <a:ext cx="9829800" cy="3431540"/>
          </a:xfrm>
          <a:prstGeom prst="rect">
            <a:avLst/>
          </a:prstGeom>
        </p:spPr>
        <p:txBody>
          <a:bodyPr>
            <a:normAutofit fontScale="90000" lnSpcReduction="200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In a teleconference, please make sure you join the TC online with your name (affiliation) correctly shown. </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accent2"/>
                </a:solidFill>
                <a:effectLst/>
                <a:uLnTx/>
                <a:uFillTx/>
                <a:latin typeface="+mn-lt"/>
                <a:ea typeface="MS PGothic" panose="020B0600070205080204" pitchFamily="34" charset="-128"/>
                <a:cs typeface="MS PGothic" panose="020B0600070205080204" pitchFamily="34" charset="-128"/>
              </a:rPr>
              <a:t>Please remember to register your attendance on https://imat.ieee.org/ with your IEEE account. </a:t>
            </a:r>
            <a:endPar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Please announce your affiliation when you first address the group during a meeting slot</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Your submission should not contain company logos or advertising</a:t>
            </a:r>
          </a:p>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Questions on Voting status, Ballot pool, Access to Reflector, Documentation,  Member</a:t>
            </a:r>
            <a:r>
              <a:rPr kumimoji="0" lang="en-US" altLang="ja-JP"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 Area</a:t>
            </a:r>
          </a:p>
          <a:p>
            <a:pPr marL="742950" marR="0" lvl="1" indent="-285750" algn="l" defTabSz="914400" rtl="0" eaLnBrk="0" fontAlgn="base" latinLnBrk="0" hangingPunct="0">
              <a:lnSpc>
                <a:spcPct val="100000"/>
              </a:lnSpc>
              <a:spcBef>
                <a:spcPct val="20000"/>
              </a:spcBef>
              <a:spcAft>
                <a:spcPct val="0"/>
              </a:spcAft>
              <a:buClrTx/>
              <a:buSzTx/>
              <a:buFontTx/>
              <a:buChar char="–"/>
              <a:defRPr/>
            </a:pP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Contact Jon </a:t>
            </a:r>
            <a:r>
              <a:rPr kumimoji="0" lang="en-US" altLang="en-US" sz="2400" b="0" i="0" u="none" strike="noStrike" kern="0" cap="none" spc="0" normalizeH="0" baseline="0" noProof="0" dirty="0" err="1">
                <a:ln>
                  <a:noFill/>
                </a:ln>
                <a:solidFill>
                  <a:schemeClr val="tx1"/>
                </a:solidFill>
                <a:effectLst/>
                <a:uLnTx/>
                <a:uFillTx/>
                <a:latin typeface="+mn-lt"/>
                <a:ea typeface="MS PGothic" panose="020B0600070205080204" pitchFamily="34" charset="-128"/>
                <a:cs typeface="MS PGothic" panose="020B0600070205080204" pitchFamily="34" charset="-128"/>
              </a:rPr>
              <a:t>Rosdahl</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 –  </a:t>
            </a:r>
            <a:r>
              <a:rPr kumimoji="0" lang="en-US" altLang="en-US" sz="24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hlinkClick r:id="rId2"/>
              </a:rPr>
              <a:t>jrosdahl@ieee.org</a:t>
            </a:r>
            <a:endParaRPr kumimoji="0" lang="en-US" altLang="en-US" sz="2000" b="0"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2" name="文本框 1"/>
          <p:cNvSpPr txBox="1"/>
          <p:nvPr/>
        </p:nvSpPr>
        <p:spPr>
          <a:xfrm>
            <a:off x="1003300" y="5107305"/>
            <a:ext cx="10284460" cy="1168400"/>
          </a:xfrm>
          <a:prstGeom prst="rect">
            <a:avLst/>
          </a:prstGeom>
          <a:noFill/>
        </p:spPr>
        <p:txBody>
          <a:bodyPr wrap="square" rtlCol="0" anchor="t">
            <a:spAutoFit/>
          </a:bodyPr>
          <a:lstStyle/>
          <a:p>
            <a:r>
              <a:rPr lang="zh-CN" altLang="en-US" sz="1400"/>
              <a:t>Note 1 - 802.11 WG Operation Manual requests “Teleconferences are a means to prepare input for sessions provided that the teleconference date, time, agenda, and arrangements are announced on the TG email reflector at least 10 calendar days prior to the teleconference date"</a:t>
            </a:r>
          </a:p>
          <a:p>
            <a:endParaRPr lang="zh-CN" altLang="en-US" sz="1400"/>
          </a:p>
          <a:p>
            <a:r>
              <a:rPr lang="zh-CN" altLang="en-US" sz="1400"/>
              <a:t>Note 2 - Teleconferences are bound by the conditions stipulated by the documentation below.  Please review them and bring up any questions/concerns you may have before proceeding with the teleconference:</a:t>
            </a:r>
          </a:p>
        </p:txBody>
      </p:sp>
      <p:sp>
        <p:nvSpPr>
          <p:cNvPr id="9"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17276277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7411"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3</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219200" y="610235"/>
            <a:ext cx="97536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Patent </a:t>
            </a:r>
            <a:r>
              <a:rPr kumimoji="0" lang="en-US" altLang="en-US" sz="3200" b="1" i="0" u="none" strike="noStrike" kern="0" cap="none" spc="0" normalizeH="0" baseline="0" noProof="0" dirty="0" smtClean="0">
                <a:ln>
                  <a:noFill/>
                </a:ln>
                <a:solidFill>
                  <a:schemeClr val="tx2"/>
                </a:solidFill>
                <a:effectLst/>
                <a:uLnTx/>
                <a:uFillTx/>
                <a:latin typeface="+mj-lt"/>
                <a:ea typeface="MS PGothic" panose="020B0600070205080204" pitchFamily="34" charset="-128"/>
                <a:cs typeface="MS PGothic" panose="020B0600070205080204" pitchFamily="34" charset="-128"/>
              </a:rPr>
              <a:t>Policy, Copyright Policy </a:t>
            </a:r>
            <a:r>
              <a:rPr kumimoji="0" lang="en-US"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rPr>
              <a:t>and Other Guidelines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981200"/>
            <a:ext cx="9753600" cy="4114800"/>
          </a:xfrm>
          <a:prstGeom prst="rect">
            <a:avLst/>
          </a:prstGeom>
        </p:spPr>
        <p:txBody>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Tx/>
              <a:buFontTx/>
              <a:buChar char="•"/>
              <a:defRPr/>
            </a:pP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Following </a:t>
            </a:r>
            <a:r>
              <a:rPr kumimoji="0" lang="en-US" altLang="zh-CN" sz="2400" b="1" i="0" u="none" strike="noStrike" kern="0" cap="none" spc="0" normalizeH="0" baseline="0" noProof="0" dirty="0" smtClean="0">
                <a:ln>
                  <a:noFill/>
                </a:ln>
                <a:solidFill>
                  <a:schemeClr val="tx1"/>
                </a:solidFill>
                <a:effectLst/>
                <a:uLnTx/>
                <a:uFillTx/>
                <a:latin typeface="+mn-lt"/>
                <a:ea typeface="MS PGothic" panose="020B0600070205080204" pitchFamily="34" charset="-128"/>
                <a:cs typeface="MS PGothic" panose="020B0600070205080204" pitchFamily="34" charset="-128"/>
              </a:rPr>
              <a:t>11 </a:t>
            </a:r>
            <a:r>
              <a:rPr kumimoji="0" lang="en-US" altLang="zh-CN"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rPr>
              <a:t>slides</a:t>
            </a: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0775161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zh-CN" altLang="en-US" dirty="0"/>
          </a:p>
        </p:txBody>
      </p:sp>
      <p:sp>
        <p:nvSpPr>
          <p:cNvPr id="3" name="内容占位符 2"/>
          <p:cNvSpPr>
            <a:spLocks noGrp="1"/>
          </p:cNvSpPr>
          <p:nvPr>
            <p:ph idx="1"/>
          </p:nvPr>
        </p:nvSpPr>
        <p:spPr>
          <a:xfrm>
            <a:off x="914400" y="1524050"/>
            <a:ext cx="10361613" cy="4113213"/>
          </a:xfrm>
        </p:spPr>
        <p:txBody>
          <a:bodyPr/>
          <a:lstStyle/>
          <a:p>
            <a:pPr>
              <a:lnSpc>
                <a:spcPct val="80000"/>
              </a:lnSpc>
              <a:spcAft>
                <a:spcPct val="30000"/>
              </a:spcAft>
              <a:buFont typeface="Monotype Sorts"/>
              <a:buNone/>
            </a:pPr>
            <a:r>
              <a:rPr lang="en-US" altLang="en-US" sz="2000" dirty="0">
                <a:solidFill>
                  <a:schemeClr val="tx1"/>
                </a:solidFill>
                <a:latin typeface="Calibri" panose="020F0502020204030204" pitchFamily="34" charset="0"/>
                <a:cs typeface="Calibri" panose="020F0502020204030204" pitchFamily="34" charset="0"/>
              </a:rPr>
              <a:t>The IEEE-SA strongly recommends that at each WG meeting the chair or a designee:</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Show slides 1 through 4 of this presentation</a:t>
            </a:r>
          </a:p>
          <a:p>
            <a:pPr lvl="1">
              <a:lnSpc>
                <a:spcPct val="8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Advise the WG attendees that:</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IEEE’s patent policy is described in Clause 6 of the </a:t>
            </a:r>
            <a:r>
              <a:rPr lang="en-US" altLang="en-US" sz="1400" i="1" dirty="0">
                <a:solidFill>
                  <a:schemeClr val="tx1"/>
                </a:solidFill>
                <a:latin typeface="Calibri" panose="020F0502020204030204" pitchFamily="34" charset="0"/>
                <a:cs typeface="Calibri" panose="020F0502020204030204" pitchFamily="34" charset="0"/>
              </a:rPr>
              <a:t>IEEE SA Standards Board Bylaws</a:t>
            </a:r>
            <a:r>
              <a:rPr lang="en-US" altLang="en-US" sz="1400" dirty="0">
                <a:solidFill>
                  <a:schemeClr val="tx1"/>
                </a:solidFill>
                <a:latin typeface="Calibri" panose="020F0502020204030204" pitchFamily="34" charset="0"/>
                <a:cs typeface="Calibri" panose="020F0502020204030204" pitchFamily="34" charset="0"/>
              </a:rPr>
              <a:t>;</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solidFill>
                  <a:schemeClr val="tx1"/>
                </a:solidFill>
                <a:latin typeface="Calibri" panose="020F0502020204030204" pitchFamily="34" charset="0"/>
                <a:cs typeface="Calibri" panose="020F0502020204030204" pitchFamily="34" charset="0"/>
              </a:rPr>
            </a:br>
            <a:endParaRPr lang="en-US" altLang="en-US" sz="1600" dirty="0">
              <a:solidFill>
                <a:schemeClr val="tx1"/>
              </a:solidFill>
              <a:latin typeface="Calibri" panose="020F0502020204030204" pitchFamily="34" charset="0"/>
              <a:cs typeface="Calibri" panose="020F0502020204030204" pitchFamily="34" charset="0"/>
            </a:endParaRPr>
          </a:p>
          <a:p>
            <a:pPr lvl="1">
              <a:lnSpc>
                <a:spcPct val="20000"/>
              </a:lnSpc>
              <a:buSzPct val="150000"/>
              <a:buFont typeface="Arial" panose="020B0604020202020204" pitchFamily="34" charset="0"/>
              <a:buChar char="•"/>
            </a:pPr>
            <a:r>
              <a:rPr lang="en-US" altLang="en-US" sz="1600" b="1" dirty="0">
                <a:solidFill>
                  <a:schemeClr val="tx1"/>
                </a:solidFill>
                <a:latin typeface="Calibri" panose="020F0502020204030204" pitchFamily="34" charset="0"/>
                <a:cs typeface="Calibri" panose="020F0502020204030204" pitchFamily="34" charset="0"/>
              </a:rPr>
              <a:t>Instruct the WG Secretary to record in the minutes of the relevant WG meeting:</a:t>
            </a:r>
            <a:r>
              <a:rPr lang="en-US" altLang="en-US" sz="1600" dirty="0">
                <a:solidFill>
                  <a:schemeClr val="tx1"/>
                </a:solidFill>
                <a:latin typeface="Calibri" panose="020F0502020204030204" pitchFamily="34" charset="0"/>
                <a:cs typeface="Calibri" panose="020F0502020204030204" pitchFamily="34" charset="0"/>
              </a:rPr>
              <a:t>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a:lnSpc>
                <a:spcPct val="80000"/>
              </a:lnSpc>
              <a:buSzPct val="150000"/>
              <a:buFont typeface="Arial" panose="020B0604020202020204" pitchFamily="34" charset="0"/>
              <a:buChar char="•"/>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a:lnSpc>
                <a:spcPct val="80000"/>
              </a:lnSpc>
              <a:spcBef>
                <a:spcPct val="5000"/>
              </a:spcBef>
              <a:buSzPct val="150000"/>
              <a:buFont typeface="Arial" panose="020B0604020202020204" pitchFamily="34" charset="0"/>
              <a:buChar char="•"/>
            </a:pPr>
            <a:r>
              <a:rPr lang="en-US" altLang="en-US" sz="1400" dirty="0">
                <a:solidFill>
                  <a:schemeClr val="tx1"/>
                </a:solidFill>
                <a:latin typeface="Calibri" panose="020F0502020204030204" pitchFamily="34" charset="0"/>
                <a:cs typeface="Calibri" panose="020F0502020204030204" pitchFamily="34" charset="0"/>
              </a:rPr>
              <a:t>It is recommended that the WG Chair review the guidance in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a:lnSpc>
                <a:spcPct val="80000"/>
              </a:lnSpc>
              <a:spcBef>
                <a:spcPct val="5000"/>
              </a:spcBef>
              <a:buFont typeface="Monotype Sorts"/>
              <a:buNone/>
            </a:pPr>
            <a:endParaRPr lang="en-US" altLang="en-US" sz="1400" dirty="0">
              <a:solidFill>
                <a:schemeClr val="tx1"/>
              </a:solidFill>
              <a:latin typeface="Calibri" panose="020F0502020204030204" pitchFamily="34" charset="0"/>
              <a:cs typeface="Calibri" panose="020F0502020204030204" pitchFamily="34" charset="0"/>
            </a:endParaRPr>
          </a:p>
          <a:p>
            <a:pPr lvl="1">
              <a:lnSpc>
                <a:spcPct val="80000"/>
              </a:lnSpc>
              <a:spcBef>
                <a:spcPct val="5000"/>
              </a:spcBef>
              <a:buFont typeface="Monotype Sorts"/>
              <a:buNone/>
            </a:pPr>
            <a:r>
              <a:rPr lang="en-US" altLang="en-US" sz="1400" dirty="0">
                <a:solidFill>
                  <a:schemeClr val="tx1"/>
                </a:solidFill>
                <a:latin typeface="Calibri" panose="020F0502020204030204" pitchFamily="34" charset="0"/>
                <a:cs typeface="Calibri" panose="020F0502020204030204" pitchFamily="34" charset="0"/>
              </a:rPr>
              <a:t>	Note: </a:t>
            </a:r>
            <a:r>
              <a:rPr lang="en-US" altLang="en-US" sz="1400" b="1" dirty="0">
                <a:solidFill>
                  <a:schemeClr val="tx1"/>
                </a:solidFill>
                <a:latin typeface="Calibri" panose="020F0502020204030204" pitchFamily="34" charset="0"/>
                <a:cs typeface="Calibri" panose="020F0502020204030204" pitchFamily="34" charset="0"/>
              </a:rPr>
              <a:t>WG</a:t>
            </a:r>
            <a:r>
              <a:rPr lang="en-US" altLang="en-US" sz="1400" dirty="0">
                <a:solidFill>
                  <a:schemeClr val="tx1"/>
                </a:solidFill>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zh-CN" altLang="en-US" dirty="0"/>
          </a:p>
        </p:txBody>
      </p:sp>
      <p:sp>
        <p:nvSpPr>
          <p:cNvPr id="4" name="灯片编号占位符 3"/>
          <p:cNvSpPr>
            <a:spLocks noGrp="1"/>
          </p:cNvSpPr>
          <p:nvPr>
            <p:ph type="sldNum" idx="4"/>
          </p:nvPr>
        </p:nvSpPr>
        <p:spPr/>
        <p:txBody>
          <a:bodyPr/>
          <a:lstStyle/>
          <a:p>
            <a:pPr marL="0" marR="0" lvl="0" indent="0" algn="ct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Slide </a:t>
            </a:r>
            <a:fld id="{E9C15F85-DFAF-4F66-8E7C-7A26E2644AD3}" type="slidenum">
              <a:rPr kumimoji="0" lang="en-US" alt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Arial Unicode MS" pitchFamily="34" charset="-122"/>
                <a:cs typeface="Arial Unicode MS" pitchFamily="34" charset="-122"/>
              </a:rPr>
              <a:t>4</a:t>
            </a:fld>
            <a:endParaRPr kumimoji="0" lang="en-US" altLang="en-US" sz="1200" b="0" i="0" u="none" strike="noStrike" kern="1200" cap="none" spc="0" normalizeH="0" baseline="0" noProof="0">
              <a:ln>
                <a:noFill/>
              </a:ln>
              <a:solidFill>
                <a:srgbClr val="000000"/>
              </a:solidFill>
              <a:effectLst/>
              <a:uLnTx/>
              <a:uFillTx/>
              <a:latin typeface="Times New Roman" panose="02020603050405020304" pitchFamily="18" charset="0"/>
              <a:ea typeface="Arial Unicode MS" pitchFamily="34" charset="-122"/>
              <a:cs typeface="Arial Unicode MS" pitchFamily="34" charset="-122"/>
            </a:endParaRPr>
          </a:p>
        </p:txBody>
      </p:sp>
      <p:sp>
        <p:nvSpPr>
          <p:cNvPr id="5" name="页脚占位符 4"/>
          <p:cNvSpPr>
            <a:spLocks noGrp="1"/>
          </p:cNvSpPr>
          <p:nvPr>
            <p:ph type="ftr" idx="3"/>
          </p:nvPr>
        </p:nvSpPr>
        <p:spPr/>
        <p:txBody>
          <a:bodyPr/>
          <a:lstStyle/>
          <a:p>
            <a:pPr marL="0" marR="0" lvl="0" indent="0" algn="r" defTabSz="914400" rtl="0" eaLnBrk="0" fontAlgn="base" latinLnBrk="0" hangingPunct="0">
              <a:lnSpc>
                <a:spcPct val="100000"/>
              </a:lnSpc>
              <a:spcBef>
                <a:spcPct val="0"/>
              </a:spcBef>
              <a:spcAft>
                <a:spcPct val="0"/>
              </a:spcAft>
              <a:buClrTx/>
              <a:buSzTx/>
              <a:buFontTx/>
              <a:buNone/>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a:pPr>
            <a:r>
              <a:rPr kumimoji="0" lang="en-US" sz="1200" b="0" i="0" u="none" strike="noStrike" kern="1200" cap="none" spc="0" normalizeH="0" baseline="0" noProof="0" smtClean="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rPr>
              <a:t>Bo Sun (ZTE)</a:t>
            </a:r>
            <a:endParaRPr kumimoji="0" lang="en-US" sz="1200" b="0" i="0" u="none" strike="noStrike" kern="1200" cap="none" spc="0" normalizeH="0" baseline="0" noProof="0">
              <a:ln>
                <a:noFill/>
              </a:ln>
              <a:solidFill>
                <a:srgbClr val="000000"/>
              </a:solidFill>
              <a:effectLst/>
              <a:uLnTx/>
              <a:uFillTx/>
              <a:latin typeface="Times New Roman" panose="02020603050405020304" pitchFamily="18" charset="0"/>
              <a:ea typeface="MS PGothic" panose="020B0600070205080204" pitchFamily="34" charset="-128"/>
              <a:cs typeface="Arial Unicode MS" charset="0"/>
            </a:endParaRPr>
          </a:p>
        </p:txBody>
      </p:sp>
      <p:sp>
        <p:nvSpPr>
          <p:cNvPr id="7" name="Text Box 1030"/>
          <p:cNvSpPr txBox="1">
            <a:spLocks noChangeArrowheads="1"/>
          </p:cNvSpPr>
          <p:nvPr/>
        </p:nvSpPr>
        <p:spPr bwMode="auto">
          <a:xfrm>
            <a:off x="1828912" y="6413500"/>
            <a:ext cx="2534668"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400" b="1" dirty="0" smtClean="0">
                <a:solidFill>
                  <a:schemeClr val="tx1"/>
                </a:solidFill>
                <a:latin typeface="Times New Roman" panose="02020603050405020304" pitchFamily="18" charset="0"/>
              </a:rPr>
              <a:t>(Slide 0, Optional </a:t>
            </a:r>
            <a:r>
              <a:rPr lang="en-US" altLang="en-US" sz="1400" b="1" dirty="0">
                <a:solidFill>
                  <a:schemeClr val="tx1"/>
                </a:solidFill>
                <a:latin typeface="Times New Roman" panose="02020603050405020304" pitchFamily="18" charset="0"/>
              </a:rPr>
              <a:t>to be shown)</a:t>
            </a: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9211790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8435"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5</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6" name="内容占位符 2"/>
          <p:cNvSpPr txBox="1"/>
          <p:nvPr/>
        </p:nvSpPr>
        <p:spPr>
          <a:xfrm>
            <a:off x="1219200" y="1771650"/>
            <a:ext cx="9753600" cy="4114800"/>
          </a:xfrm>
          <a:prstGeom prst="rect">
            <a:avLst/>
          </a:prstGeom>
        </p:spPr>
        <p:txBody>
          <a:bodyPr>
            <a:normAutofit fontScale="92500"/>
          </a:bodyPr>
          <a:lstStyle>
            <a:lvl1pPr marL="342900" indent="-342900" algn="l" rtl="0" eaLnBrk="0" fontAlgn="base" hangingPunct="0">
              <a:spcBef>
                <a:spcPct val="20000"/>
              </a:spcBef>
              <a:spcAft>
                <a:spcPct val="0"/>
              </a:spcAft>
              <a:buChar char="•"/>
              <a:defRPr sz="2400" b="1">
                <a:solidFill>
                  <a:schemeClr val="tx1"/>
                </a:solidFill>
                <a:latin typeface="+mn-lt"/>
                <a:ea typeface="MS PGothic" panose="020B0600070205080204" pitchFamily="34" charset="-128"/>
                <a:cs typeface="MS PGothic" panose="020B0600070205080204" pitchFamily="34" charset="-128"/>
              </a:defRPr>
            </a:lvl1pPr>
            <a:lvl2pPr marL="742950" indent="-285750" algn="l" rtl="0" eaLnBrk="0" fontAlgn="base" hangingPunct="0">
              <a:spcBef>
                <a:spcPct val="20000"/>
              </a:spcBef>
              <a:spcAft>
                <a:spcPct val="0"/>
              </a:spcAft>
              <a:buChar char="–"/>
              <a:defRPr sz="2000">
                <a:solidFill>
                  <a:schemeClr val="tx1"/>
                </a:solidFill>
                <a:latin typeface="+mn-lt"/>
                <a:ea typeface="MS PGothic" panose="020B0600070205080204" pitchFamily="34" charset="-128"/>
                <a:cs typeface="MS PGothic" panose="020B0600070205080204" pitchFamily="34" charset="-128"/>
              </a:defRPr>
            </a:lvl2pPr>
            <a:lvl3pPr marL="1085850" indent="-228600" algn="l" rtl="0" eaLnBrk="0" fontAlgn="base" hangingPunct="0">
              <a:spcBef>
                <a:spcPct val="20000"/>
              </a:spcBef>
              <a:spcAft>
                <a:spcPct val="0"/>
              </a:spcAft>
              <a:buChar char="•"/>
              <a:defRPr>
                <a:solidFill>
                  <a:schemeClr val="tx1"/>
                </a:solidFill>
                <a:latin typeface="+mn-lt"/>
                <a:ea typeface="MS PGothic" panose="020B0600070205080204" pitchFamily="34" charset="-128"/>
                <a:cs typeface="MS PGothic" panose="020B0600070205080204" pitchFamily="34" charset="-128"/>
              </a:defRPr>
            </a:lvl3pPr>
            <a:lvl4pPr marL="14287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4pPr>
            <a:lvl5pPr marL="1771650" indent="-228600" algn="l" rtl="0" eaLnBrk="0" fontAlgn="base" hangingPunct="0">
              <a:spcBef>
                <a:spcPct val="20000"/>
              </a:spcBef>
              <a:spcAft>
                <a:spcPct val="0"/>
              </a:spcAft>
              <a:buChar char="•"/>
              <a:defRPr sz="1600">
                <a:solidFill>
                  <a:schemeClr val="tx1"/>
                </a:solidFill>
                <a:latin typeface="+mn-lt"/>
                <a:ea typeface="MS PGothic" panose="020B0600070205080204" pitchFamily="34" charset="-128"/>
                <a:cs typeface="MS PGothic" panose="020B0600070205080204" pitchFamily="34" charset="-128"/>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shall</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342900" marR="0" lvl="0" indent="-34290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Participants </a:t>
            </a:r>
            <a:r>
              <a:rPr kumimoji="0" lang="en-US" altLang="en-US" sz="2400" b="1" i="0" u="sng"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should </a:t>
            </a:r>
            <a:r>
              <a:rPr kumimoji="0" lang="en-US" altLang="en-US" sz="24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inform the IEEE (or cause the IEEE to be informed) of the identity of any other holders of potential Essential Patent Claims</a:t>
            </a:r>
          </a:p>
          <a:p>
            <a:pPr marL="742950" marR="0" lvl="1" indent="-285750" algn="l" defTabSz="914400" rtl="0" eaLnBrk="0" fontAlgn="base" latinLnBrk="0" hangingPunct="0">
              <a:lnSpc>
                <a:spcPct val="100000"/>
              </a:lnSpc>
              <a:spcBef>
                <a:spcPct val="20000"/>
              </a:spcBef>
              <a:spcAft>
                <a:spcPct val="0"/>
              </a:spcAft>
              <a:buClrTx/>
              <a:buSzPct val="150000"/>
              <a:buFont typeface="Arial" panose="020B0604020202020204" pitchFamily="34" charset="0"/>
              <a:buChar char="•"/>
              <a:defRPr/>
            </a:pPr>
            <a:endParaRPr kumimoji="0" lang="en-US" altLang="en-US" sz="20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endParaRPr>
          </a:p>
          <a:p>
            <a:pPr marL="457200" marR="0" lvl="1" indent="0" algn="ctr" defTabSz="914400" rtl="0" eaLnBrk="0" fontAlgn="base" latinLnBrk="0" hangingPunct="0">
              <a:lnSpc>
                <a:spcPct val="100000"/>
              </a:lnSpc>
              <a:spcBef>
                <a:spcPct val="20000"/>
              </a:spcBef>
              <a:spcAft>
                <a:spcPct val="0"/>
              </a:spcAft>
              <a:buClrTx/>
              <a:buSzTx/>
              <a:buFontTx/>
              <a:buNone/>
              <a:defRPr/>
            </a:pPr>
            <a:r>
              <a:rPr kumimoji="0" lang="en-US" altLang="en-US" sz="3200" b="1" i="0" u="none" strike="noStrike" kern="0" cap="none" spc="0" normalizeH="0" baseline="0" noProof="0" dirty="0">
                <a:ln>
                  <a:noFill/>
                </a:ln>
                <a:solidFill>
                  <a:schemeClr val="tx1"/>
                </a:solidFill>
                <a:effectLst/>
                <a:uLnTx/>
                <a:uFillTx/>
                <a:latin typeface="Calibri" panose="020F0502020204030204" pitchFamily="34" charset="0"/>
                <a:ea typeface="MS PGothic" panose="020B0600070205080204" pitchFamily="34" charset="-128"/>
                <a:cs typeface="Calibri" panose="020F0502020204030204" pitchFamily="34" charset="0"/>
              </a:rPr>
              <a:t>Early identification of holders of potential Essential Patent Claims is encouraged</a:t>
            </a:r>
          </a:p>
          <a:p>
            <a:pPr marL="342900" marR="0" lvl="0" indent="-342900" algn="l" defTabSz="914400" rtl="0" eaLnBrk="0" fontAlgn="base" latinLnBrk="0" hangingPunct="0">
              <a:lnSpc>
                <a:spcPct val="100000"/>
              </a:lnSpc>
              <a:spcBef>
                <a:spcPct val="20000"/>
              </a:spcBef>
              <a:spcAft>
                <a:spcPct val="0"/>
              </a:spcAft>
              <a:buClrTx/>
              <a:buSzTx/>
              <a:buFontTx/>
              <a:buChar char="•"/>
              <a:defRPr/>
            </a:pPr>
            <a:endParaRPr kumimoji="0" lang="zh-CN" altLang="en-US" sz="2400" b="1" i="0" u="none" strike="noStrike" kern="0" cap="none" spc="0" normalizeH="0" baseline="0" noProof="0" dirty="0">
              <a:ln>
                <a:noFill/>
              </a:ln>
              <a:solidFill>
                <a:schemeClr val="tx1"/>
              </a:solidFill>
              <a:effectLst/>
              <a:uLnTx/>
              <a:uFillTx/>
              <a:latin typeface="+mn-lt"/>
              <a:ea typeface="MS PGothic" panose="020B0600070205080204" pitchFamily="34" charset="-128"/>
              <a:cs typeface="MS PGothic" panose="020B0600070205080204" pitchFamily="34" charset="-128"/>
            </a:endParaRPr>
          </a:p>
        </p:txBody>
      </p:sp>
      <p:sp>
        <p:nvSpPr>
          <p:cNvPr id="18438" name="Text Box 5"/>
          <p:cNvSpPr txBox="1"/>
          <p:nvPr/>
        </p:nvSpPr>
        <p:spPr>
          <a:xfrm>
            <a:off x="838200" y="6096000"/>
            <a:ext cx="952500" cy="366713"/>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#1</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6568119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19459"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6</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GB" altLang="en-US" b="1" i="0" u="sng" strike="noStrike" kern="0" cap="none" spc="0" normalizeH="0" baseline="0" noProof="0">
                <a:ln>
                  <a:noFill/>
                </a:ln>
                <a:solidFill>
                  <a:schemeClr val="accent2"/>
                </a:solidFill>
                <a:effectLst/>
                <a:uLnTx/>
                <a:uFillTx/>
                <a:latin typeface="+mj-lt"/>
                <a:ea typeface="MS PGothic" panose="020B0600070205080204" pitchFamily="34" charset="-128"/>
                <a:cs typeface="MS PGothic" panose="020B0600070205080204" pitchFamily="34" charset="-128"/>
              </a:rPr>
              <a:t>Ways to Inform IEEE</a:t>
            </a:r>
            <a:endParaRPr kumimoji="0" lang="en-GB" altLang="en-US" b="1" i="0" u="sng" strike="noStrike" kern="0" cap="none" spc="0" normalizeH="0" baseline="0" noProof="0" dirty="0">
              <a:ln>
                <a:noFill/>
              </a:ln>
              <a:solidFill>
                <a:schemeClr val="accent2"/>
              </a:solidFill>
              <a:effectLst/>
              <a:uLnTx/>
              <a:uFillTx/>
              <a:latin typeface="+mj-lt"/>
              <a:ea typeface="MS PGothic" panose="020B0600070205080204" pitchFamily="34" charset="-128"/>
              <a:cs typeface="MS PGothic" panose="020B0600070205080204" pitchFamily="34" charset="-128"/>
            </a:endParaRPr>
          </a:p>
        </p:txBody>
      </p:sp>
      <p:sp>
        <p:nvSpPr>
          <p:cNvPr id="19461" name="内容占位符 2"/>
          <p:cNvSpPr txBox="1"/>
          <p:nvPr/>
        </p:nvSpPr>
        <p:spPr>
          <a:xfrm>
            <a:off x="1219200" y="1676400"/>
            <a:ext cx="9753600" cy="4267200"/>
          </a:xfrm>
          <a:prstGeom prst="rect">
            <a:avLst/>
          </a:prstGeom>
          <a:noFill/>
          <a:ln w="9525">
            <a:noFill/>
          </a:ln>
        </p:spPr>
        <p:txBody>
          <a:bodyPr anchor="t" anchorCtr="0"/>
          <a:lstStyle/>
          <a:p>
            <a:pPr marL="342900" indent="-342900" eaLnBrk="0" hangingPunct="0">
              <a:spcBef>
                <a:spcPct val="20000"/>
              </a:spcBef>
              <a:buSzPct val="150000"/>
              <a:buChar char="•"/>
            </a:pPr>
            <a:r>
              <a:rPr lang="en-US" altLang="en-US" sz="2400" b="1" dirty="0">
                <a:latin typeface="Calibri" panose="020F0502020204030204" pitchFamily="34" charset="0"/>
              </a:rPr>
              <a:t>Cause an LOA to be submitted to the IEEE-SA (patcom@ieee.org); or</a:t>
            </a:r>
          </a:p>
          <a:p>
            <a:pPr marL="342900" indent="-342900" eaLnBrk="0" hangingPunct="0">
              <a:spcBef>
                <a:spcPct val="20000"/>
              </a:spcBef>
              <a:buSzPct val="150000"/>
              <a:buChar char="•"/>
            </a:pPr>
            <a:r>
              <a:rPr lang="en-US" altLang="en-US" sz="2400" b="1" dirty="0">
                <a:latin typeface="Calibri" panose="020F0502020204030204" pitchFamily="34" charset="0"/>
              </a:rPr>
              <a:t>Provide the chair of this group with the identity of the holder(s) of any and all such claims as soon as possible; or</a:t>
            </a:r>
          </a:p>
          <a:p>
            <a:pPr marL="342900" indent="-342900" eaLnBrk="0" hangingPunct="0">
              <a:spcBef>
                <a:spcPct val="20000"/>
              </a:spcBef>
              <a:buSzPct val="150000"/>
              <a:buChar char="•"/>
            </a:pPr>
            <a:r>
              <a:rPr lang="en-US" altLang="en-US" sz="2400" b="1" dirty="0">
                <a:latin typeface="Calibri" panose="020F0502020204030204" pitchFamily="34" charset="0"/>
              </a:rPr>
              <a:t>Speak up now and respond to this Call for Potentially Essential Patents</a:t>
            </a:r>
          </a:p>
          <a:p>
            <a:pPr marL="342900" indent="-342900" eaLnBrk="0" hangingPunct="0">
              <a:spcBef>
                <a:spcPct val="20000"/>
              </a:spcBef>
              <a:buFont typeface="Monotype Sorts" charset="2"/>
            </a:pPr>
            <a:endParaRPr lang="en-US" altLang="en-US" sz="2400" dirty="0">
              <a:latin typeface="Calibri" panose="020F0502020204030204" pitchFamily="34" charset="0"/>
            </a:endParaRPr>
          </a:p>
          <a:p>
            <a:pPr marL="342900" indent="-342900" eaLnBrk="0" hangingPunct="0">
              <a:spcBef>
                <a:spcPct val="20000"/>
              </a:spcBef>
              <a:buFont typeface="Monotype Sorts" charset="2"/>
            </a:pPr>
            <a:r>
              <a:rPr lang="en-US" altLang="en-US" sz="2400" dirty="0">
                <a:latin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p:txBody>
      </p:sp>
      <p:sp>
        <p:nvSpPr>
          <p:cNvPr id="19462" name="Text Box 5"/>
          <p:cNvSpPr txBox="1"/>
          <p:nvPr/>
        </p:nvSpPr>
        <p:spPr>
          <a:xfrm>
            <a:off x="838200" y="6105525"/>
            <a:ext cx="960438" cy="369888"/>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#2</a:t>
            </a:r>
            <a:endParaRPr lang="en-US" altLang="en-US" sz="2400"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05626333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7</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Patent Related Information</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lstStyle/>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The patent policy and the procedures used to execute that policy are documented in the:</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 of the IEEE-SA </a:t>
            </a:r>
            <a:r>
              <a:rPr lang="en-US" altLang="en-US" sz="2000" b="1" i="1" strike="noStrike" noProof="1">
                <a:latin typeface="Calibri" panose="020F0502020204030204" pitchFamily="34" charset="0"/>
                <a:ea typeface="MS PGothic" panose="020B0600070205080204" pitchFamily="34" charset="-128"/>
                <a:cs typeface="+mn-cs"/>
              </a:rPr>
              <a:t>Standards Board Bylaws</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2"/>
              </a:rPr>
              <a:t>http://standards.ieee.org/develop/policies/bylaws/sect6-7.html#6</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smtClean="0">
                <a:latin typeface="Calibri" panose="020F0502020204030204" pitchFamily="34" charset="0"/>
                <a:ea typeface="MS PGothic" panose="020B0600070205080204" pitchFamily="34" charset="-128"/>
                <a:cs typeface="+mn-cs"/>
              </a:rPr>
              <a:t>Clause 6.3 of the IEEE-SA </a:t>
            </a:r>
            <a:r>
              <a:rPr lang="en-US" altLang="en-US" sz="2000" b="1" i="1" strike="noStrike" noProof="1">
                <a:latin typeface="Calibri" panose="020F0502020204030204" pitchFamily="34" charset="0"/>
                <a:ea typeface="MS PGothic" panose="020B0600070205080204" pitchFamily="34" charset="-128"/>
                <a:cs typeface="+mn-cs"/>
              </a:rPr>
              <a:t>Standards Board Operations Manual</a:t>
            </a:r>
            <a:r>
              <a:rPr lang="en-US" altLang="en-US" sz="2000" b="1" strike="noStrike" noProof="1">
                <a:latin typeface="Calibri" panose="020F0502020204030204" pitchFamily="34" charset="0"/>
                <a:ea typeface="MS PGothic" panose="020B0600070205080204" pitchFamily="34" charset="-128"/>
                <a:cs typeface="+mn-cs"/>
              </a:rPr>
              <a:t> (</a:t>
            </a:r>
            <a:r>
              <a:rPr lang="en-US" altLang="en-US" sz="2000" b="1" strike="noStrike" noProof="1">
                <a:latin typeface="Calibri" panose="020F0502020204030204" pitchFamily="34" charset="0"/>
                <a:ea typeface="MS PGothic" panose="020B0600070205080204" pitchFamily="34" charset="-128"/>
                <a:cs typeface="+mn-cs"/>
                <a:hlinkClick r:id="rId3"/>
              </a:rPr>
              <a:t>http://standards.ieee.org/develop/policies/opman/sect6.html#6.3</a:t>
            </a:r>
            <a:r>
              <a:rPr lang="en-US" altLang="en-US" sz="2000" b="1" strike="noStrike" noProof="1">
                <a:latin typeface="Calibri" panose="020F0502020204030204" pitchFamily="34" charset="0"/>
                <a:ea typeface="MS PGothic" panose="020B0600070205080204" pitchFamily="34" charset="-128"/>
                <a:cs typeface="+mn-cs"/>
              </a:rPr>
              <a:t>)</a:t>
            </a:r>
            <a:endParaRPr lang="en-US" altLang="en-US" sz="2000" b="1" strike="noStrike" noProof="1">
              <a:latin typeface="Calibri" panose="020F0502020204030204" pitchFamily="34" charset="0"/>
            </a:endParaRPr>
          </a:p>
          <a:p>
            <a:pPr marL="342900" indent="-342900" eaLnBrk="0" hangingPunct="0">
              <a:lnSpc>
                <a:spcPct val="90000"/>
              </a:lnSpc>
              <a:spcBef>
                <a:spcPct val="20000"/>
              </a:spcBef>
              <a:buFont typeface="Monotype Sorts" charset="2"/>
            </a:pPr>
            <a:endParaRPr lang="en-US" altLang="en-US" sz="2400" b="1" noProof="1">
              <a:latin typeface="Times New Roman" panose="02020603050405020304" pitchFamily="18" charset="0"/>
            </a:endParaRPr>
          </a:p>
          <a:p>
            <a:pPr marL="342900" indent="-342900" eaLnBrk="0" hangingPunct="0">
              <a:lnSpc>
                <a:spcPct val="90000"/>
              </a:lnSpc>
              <a:buFont typeface="Monotype Sorts" charset="2"/>
            </a:pPr>
            <a:r>
              <a:rPr lang="en-US" altLang="en-US" sz="2400" b="1" noProof="1">
                <a:latin typeface="Calibri" panose="020F0502020204030204" pitchFamily="34" charset="0"/>
                <a:ea typeface="MS PGothic" panose="020B0600070205080204" pitchFamily="34" charset="-128"/>
                <a:cs typeface="+mn-cs"/>
              </a:rPr>
              <a:t>Material about the patent policy is available at</a:t>
            </a:r>
            <a:endParaRPr lang="en-US" altLang="en-US" sz="2400" b="1" noProof="1">
              <a:latin typeface="Calibri" panose="020F0502020204030204" pitchFamily="34" charset="0"/>
            </a:endParaRPr>
          </a:p>
          <a:p>
            <a:pPr marL="742950" lvl="1" indent="-285750" eaLnBrk="0" fontAlgn="base" hangingPunct="0">
              <a:lnSpc>
                <a:spcPct val="90000"/>
              </a:lnSpc>
              <a:buFont typeface="Arial" panose="020B0604020202020204" pitchFamily="34" charset="0"/>
              <a:buChar char="•"/>
            </a:pPr>
            <a:r>
              <a:rPr lang="en-US" altLang="en-US" sz="2000" b="1" i="1" strike="noStrike" noProof="1">
                <a:latin typeface="Calibri" panose="020F0502020204030204" pitchFamily="34" charset="0"/>
                <a:ea typeface="MS PGothic" panose="020B0600070205080204" pitchFamily="34" charset="-128"/>
                <a:cs typeface="+mn-cs"/>
                <a:hlinkClick r:id="rId4"/>
              </a:rPr>
              <a:t>http://standards.ieee.org/about/sasb/patcom/materials.html</a:t>
            </a:r>
            <a:endParaRPr lang="en-US" altLang="en-US" sz="2000" b="1" i="1" strike="noStrike" noProof="1">
              <a:latin typeface="Calibri" panose="020F0502020204030204" pitchFamily="34" charset="0"/>
            </a:endParaRPr>
          </a:p>
          <a:p>
            <a:pPr marL="742950" lvl="1" indent="-285750" eaLnBrk="0" fontAlgn="base" hangingPunct="0">
              <a:lnSpc>
                <a:spcPct val="90000"/>
              </a:lnSpc>
              <a:buFont typeface="Monotype Sorts" charset="2"/>
            </a:pPr>
            <a:endParaRPr lang="en-US" altLang="en-US" sz="3200" b="1" strike="noStrike" noProof="1">
              <a:latin typeface="Calibri" panose="020F0502020204030204" pitchFamily="34" charset="0"/>
            </a:endParaRPr>
          </a:p>
          <a:p>
            <a:pPr marL="285750" indent="-285750" algn="ctr" eaLnBrk="0" hangingPunct="0">
              <a:lnSpc>
                <a:spcPct val="90000"/>
              </a:lnSpc>
              <a:buFont typeface="Monotype Sorts" charset="2"/>
            </a:pPr>
            <a:r>
              <a:rPr lang="en-US" altLang="en-US" sz="2800" b="1" noProof="1">
                <a:latin typeface="Calibri" panose="020F0502020204030204" pitchFamily="34" charset="0"/>
                <a:ea typeface="MS PGothic" panose="020B0600070205080204" pitchFamily="34" charset="-128"/>
                <a:cs typeface="+mn-cs"/>
              </a:rPr>
              <a:t>If you have questions, contact the IEEE-SA Standards Board Patent Committee Administrator at patcom@ieee.org</a:t>
            </a:r>
            <a:endParaRPr lang="en-US" altLang="en-US" sz="2800" b="1" noProof="1">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#3</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221051086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8</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1143130" y="610235"/>
            <a:ext cx="990574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lvl="0">
              <a:defRPr/>
            </a:pPr>
            <a:r>
              <a:rPr lang="en-US" altLang="en-US" dirty="0"/>
              <a:t>Instructions for Chairs of </a:t>
            </a:r>
            <a:r>
              <a:rPr lang="en-US" altLang="en-US" dirty="0" smtClean="0"/>
              <a:t>standards </a:t>
            </a:r>
            <a:r>
              <a:rPr lang="en-US" altLang="en-US" dirty="0"/>
              <a:t>development activities</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328" y="2133634"/>
            <a:ext cx="9753600" cy="3428954"/>
          </a:xfrm>
          <a:prstGeom prst="rect">
            <a:avLst/>
          </a:prstGeom>
          <a:noFill/>
          <a:ln w="9525">
            <a:noFill/>
          </a:ln>
        </p:spPr>
        <p:txBody>
          <a:bodyPr anchor="t" anchorCtr="0"/>
          <a:lstStyle/>
          <a:p>
            <a:pPr>
              <a:spcBef>
                <a:spcPts val="0"/>
              </a:spcBef>
              <a:spcAft>
                <a:spcPts val="600"/>
              </a:spcAft>
              <a:buClr>
                <a:srgbClr val="CC3300"/>
              </a:buClr>
              <a:buSzPct val="50000"/>
            </a:pPr>
            <a:r>
              <a:rPr lang="en-US" altLang="en-US" sz="2133" b="1" dirty="0">
                <a:latin typeface="Arial" panose="020B0604020202020204" pitchFamily="34" charset="0"/>
                <a:ea typeface="Cambria" panose="02040503050406030204" pitchFamily="18" charset="0"/>
                <a:cs typeface="Arial" panose="020B0604020202020204" pitchFamily="34" charset="0"/>
              </a:rPr>
              <a:t>At the beginning of each standards development meeting the chair or a designee is to</a:t>
            </a:r>
            <a:r>
              <a:rPr lang="en-US" altLang="en-US" sz="2133" b="1" dirty="0" smtClean="0">
                <a:latin typeface="Arial" panose="020B0604020202020204" pitchFamily="34" charset="0"/>
                <a:ea typeface="Cambria" panose="02040503050406030204" pitchFamily="18" charset="0"/>
                <a:cs typeface="Arial" panose="020B0604020202020204" pitchFamily="34" charset="0"/>
              </a:rPr>
              <a:t>:</a:t>
            </a:r>
            <a:endParaRPr lang="en-US" altLang="en-US" sz="2933" dirty="0">
              <a:latin typeface="Arial" panose="020B0604020202020204" pitchFamily="34" charset="0"/>
              <a:cs typeface="Arial" panose="020B0604020202020204" pitchFamily="34" charset="0"/>
            </a:endParaRP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Show the following slides (or provide them beforehand)</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Advise the standards development group participants that: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IEEE SA’s copyright policy is described in Clause 7 of the IEEE SA Standards Board Bylaws and Clause 6.1 of the IEEE SA Standards Board Operations Manual;</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Any material submitted during standards development, whether verbal, recorded, or in written form, is a Contribution and shall comply with the IEEE SA Copyright Policy;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Instruct the Secretary to record in the minutes of the relevant meeting: </a:t>
            </a:r>
          </a:p>
          <a:p>
            <a:pPr marL="800100" lvl="1" indent="-342900">
              <a:buSzPct val="150000"/>
              <a:buFont typeface="Arial" panose="020B0604020202020204" pitchFamily="34" charset="0"/>
              <a:buChar char="•"/>
            </a:pPr>
            <a:r>
              <a:rPr lang="en-US" altLang="en-US" sz="1867" dirty="0">
                <a:latin typeface="Arial" panose="020B0604020202020204" pitchFamily="34" charset="0"/>
                <a:cs typeface="Arial" panose="020B0604020202020204" pitchFamily="34" charset="0"/>
              </a:rPr>
              <a:t>That the foregoing information was provided and that the copyright slides were shown (or provided beforehand). </a:t>
            </a:r>
          </a:p>
        </p:txBody>
      </p:sp>
      <p:sp>
        <p:nvSpPr>
          <p:cNvPr id="20486" name="Text Box 4"/>
          <p:cNvSpPr txBox="1"/>
          <p:nvPr/>
        </p:nvSpPr>
        <p:spPr>
          <a:xfrm>
            <a:off x="838200" y="6108700"/>
            <a:ext cx="3166251"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#4 optional to be shown</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44495475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页脚占位符 2"/>
          <p:cNvSpPr>
            <a:spLocks noGrp="1"/>
          </p:cNvSpPr>
          <p:nvPr>
            <p:ph type="ftr" sz="quarter" idx="3"/>
          </p:nvPr>
        </p:nvSpPr>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dirty="0">
                <a:solidFill>
                  <a:srgbClr val="000000"/>
                </a:solidFill>
                <a:latin typeface="Times New Roman" panose="02020603050405020304" pitchFamily="18" charset="0"/>
                <a:ea typeface="Arial Unicode MS" pitchFamily="34" charset="-122"/>
              </a:rPr>
              <a:t>Bo Sun (ZTE)</a:t>
            </a:r>
          </a:p>
        </p:txBody>
      </p:sp>
      <p:sp>
        <p:nvSpPr>
          <p:cNvPr id="20483" name="灯片编号占位符 3"/>
          <p:cNvSpPr>
            <a:spLocks noGrp="1"/>
          </p:cNvSpPr>
          <p:nvPr>
            <p:ph type="sldNum" sz="quarter" idx="4"/>
          </p:nvPr>
        </p:nvSpPr>
        <p:spPr>
          <a:xfrm>
            <a:off x="5792788" y="6475413"/>
            <a:ext cx="704850" cy="363537"/>
          </a:xfrm>
        </p:spPr>
        <p:txBody>
          <a:bodyPr wrap="square" lIns="0" tIns="0" rIns="0" bIns="0" anchor="t"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algn="ctr"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en-US" dirty="0">
                <a:latin typeface="Times New Roman" panose="02020603050405020304" pitchFamily="18" charset="0"/>
                <a:ea typeface="Arial Unicode MS" pitchFamily="34" charset="-122"/>
              </a:rPr>
              <a:t>Slide </a:t>
            </a:r>
            <a:fld id="{9A0DB2DC-4C9A-4742-B13C-FB6460FD3503}" type="slidenum">
              <a:rPr lang="en-US" altLang="en-US" dirty="0">
                <a:latin typeface="Times New Roman" panose="02020603050405020304" pitchFamily="18" charset="0"/>
                <a:ea typeface="Arial Unicode MS" pitchFamily="34" charset="-122"/>
              </a:rPr>
              <a:t>9</a:t>
            </a:fld>
            <a:endParaRPr lang="en-US" altLang="en-US" dirty="0">
              <a:latin typeface="Times New Roman" panose="02020603050405020304" pitchFamily="18" charset="0"/>
              <a:ea typeface="Arial Unicode MS" pitchFamily="34" charset="-122"/>
            </a:endParaRPr>
          </a:p>
        </p:txBody>
      </p:sp>
      <p:sp>
        <p:nvSpPr>
          <p:cNvPr id="5" name="标题 1"/>
          <p:cNvSpPr txBox="1"/>
          <p:nvPr/>
        </p:nvSpPr>
        <p:spPr>
          <a:xfrm>
            <a:off x="2209800" y="610235"/>
            <a:ext cx="7772400" cy="1066800"/>
          </a:xfrm>
          <a:prstGeom prst="rect">
            <a:avLst/>
          </a:prstGeom>
        </p:spPr>
        <p:txBody>
          <a:bodyPr anchor="ctr" anchorCtr="0"/>
          <a:lstStyle>
            <a:lvl1pPr algn="ctr" rtl="0" eaLnBrk="0" fontAlgn="base" hangingPunct="0">
              <a:spcBef>
                <a:spcPct val="0"/>
              </a:spcBef>
              <a:spcAft>
                <a:spcPct val="0"/>
              </a:spcAft>
              <a:defRPr sz="3200" b="1">
                <a:solidFill>
                  <a:schemeClr val="tx2"/>
                </a:solidFill>
                <a:latin typeface="+mj-lt"/>
                <a:ea typeface="MS PGothic" panose="020B0600070205080204" pitchFamily="34" charset="-128"/>
                <a:cs typeface="MS PGothic" panose="020B0600070205080204" pitchFamily="34" charset="-128"/>
              </a:defRPr>
            </a:lvl1pPr>
            <a:lvl2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2pPr>
            <a:lvl3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3pPr>
            <a:lvl4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4pPr>
            <a:lvl5pPr algn="ctr" rtl="0" eaLnBrk="0" fontAlgn="base" hangingPunct="0">
              <a:spcBef>
                <a:spcPct val="0"/>
              </a:spcBef>
              <a:spcAft>
                <a:spcPct val="0"/>
              </a:spcAft>
              <a:defRPr sz="3200" b="1">
                <a:solidFill>
                  <a:schemeClr val="tx2"/>
                </a:solidFill>
                <a:latin typeface="Times New Roman" panose="02020603050405020304" pitchFamily="18" charset="0"/>
                <a:ea typeface="MS PGothic" panose="020B0600070205080204" pitchFamily="34" charset="-128"/>
                <a:cs typeface="MS PGothic" panose="020B0600070205080204" pitchFamily="34" charset="-128"/>
              </a:defRPr>
            </a:lvl5pPr>
            <a:lvl6pPr marL="457200" algn="ctr" rtl="0" eaLnBrk="0" fontAlgn="base" hangingPunct="0">
              <a:spcBef>
                <a:spcPct val="0"/>
              </a:spcBef>
              <a:spcAft>
                <a:spcPct val="0"/>
              </a:spcAft>
              <a:defRPr sz="3200" b="1">
                <a:solidFill>
                  <a:schemeClr val="tx2"/>
                </a:solidFill>
                <a:latin typeface="Times New Roman" panose="02020603050405020304" pitchFamily="18" charset="0"/>
              </a:defRPr>
            </a:lvl6pPr>
            <a:lvl7pPr marL="914400" algn="ctr" rtl="0" eaLnBrk="0" fontAlgn="base" hangingPunct="0">
              <a:spcBef>
                <a:spcPct val="0"/>
              </a:spcBef>
              <a:spcAft>
                <a:spcPct val="0"/>
              </a:spcAft>
              <a:defRPr sz="3200" b="1">
                <a:solidFill>
                  <a:schemeClr val="tx2"/>
                </a:solidFill>
                <a:latin typeface="Times New Roman" panose="02020603050405020304" pitchFamily="18" charset="0"/>
              </a:defRPr>
            </a:lvl7pPr>
            <a:lvl8pPr marL="1371600" algn="ctr" rtl="0" eaLnBrk="0" fontAlgn="base" hangingPunct="0">
              <a:spcBef>
                <a:spcPct val="0"/>
              </a:spcBef>
              <a:spcAft>
                <a:spcPct val="0"/>
              </a:spcAft>
              <a:defRPr sz="3200" b="1">
                <a:solidFill>
                  <a:schemeClr val="tx2"/>
                </a:solidFill>
                <a:latin typeface="Times New Roman" panose="02020603050405020304" pitchFamily="18" charset="0"/>
              </a:defRPr>
            </a:lvl8pPr>
            <a:lvl9pPr marL="1828800" algn="ctr" rtl="0" eaLnBrk="0" fontAlgn="base" hangingPunct="0">
              <a:spcBef>
                <a:spcPct val="0"/>
              </a:spcBef>
              <a:spcAft>
                <a:spcPct val="0"/>
              </a:spcAft>
              <a:defRPr sz="3200" b="1">
                <a:solidFill>
                  <a:schemeClr val="tx2"/>
                </a:solidFill>
                <a:latin typeface="Times New Roman" panose="02020603050405020304" pitchFamily="18" charset="0"/>
              </a:defRPr>
            </a:lvl9pPr>
          </a:lstStyle>
          <a:p>
            <a:pPr marL="0" marR="0" lvl="0" indent="0" algn="ctr" defTabSz="914400" rtl="0" eaLnBrk="0" fontAlgn="base" latinLnBrk="0" hangingPunct="0">
              <a:lnSpc>
                <a:spcPct val="100000"/>
              </a:lnSpc>
              <a:spcBef>
                <a:spcPct val="0"/>
              </a:spcBef>
              <a:spcAft>
                <a:spcPct val="0"/>
              </a:spcAft>
              <a:buClrTx/>
              <a:buSzTx/>
              <a:buFontTx/>
              <a:buNone/>
              <a:defRPr/>
            </a:pPr>
            <a:r>
              <a:rPr kumimoji="0" lang="en-US" altLang="zh-CN" sz="3200" b="1" i="0" u="none" strike="noStrike" kern="0" cap="none" spc="0" normalizeH="0" baseline="0" noProof="0" dirty="0" smtClean="0">
                <a:ln>
                  <a:noFill/>
                </a:ln>
                <a:solidFill>
                  <a:schemeClr val="accent2">
                    <a:lumMod val="75000"/>
                  </a:schemeClr>
                </a:solidFill>
                <a:effectLst/>
                <a:uLnTx/>
                <a:uFillTx/>
                <a:latin typeface="+mj-lt"/>
                <a:ea typeface="MS PGothic" panose="020B0600070205080204" pitchFamily="34" charset="-128"/>
                <a:cs typeface="MS PGothic" panose="020B0600070205080204" pitchFamily="34" charset="-128"/>
              </a:rPr>
              <a:t>IEEE-SA COPYRIGHT POLICY</a:t>
            </a:r>
            <a:endParaRPr kumimoji="0" lang="zh-CN" altLang="en-US" sz="3200" b="1" i="0" u="none" strike="noStrike" kern="0" cap="none" spc="0" normalizeH="0" baseline="0" noProof="0" dirty="0">
              <a:ln>
                <a:noFill/>
              </a:ln>
              <a:solidFill>
                <a:schemeClr val="tx2"/>
              </a:solidFill>
              <a:effectLst/>
              <a:uLnTx/>
              <a:uFillTx/>
              <a:latin typeface="+mj-lt"/>
              <a:ea typeface="MS PGothic" panose="020B0600070205080204" pitchFamily="34" charset="-128"/>
              <a:cs typeface="MS PGothic" panose="020B0600070205080204" pitchFamily="34" charset="-128"/>
            </a:endParaRPr>
          </a:p>
        </p:txBody>
      </p:sp>
      <p:sp>
        <p:nvSpPr>
          <p:cNvPr id="20485" name="内容占位符 2"/>
          <p:cNvSpPr txBox="1"/>
          <p:nvPr/>
        </p:nvSpPr>
        <p:spPr>
          <a:xfrm>
            <a:off x="1219200" y="1752600"/>
            <a:ext cx="9753600" cy="4267200"/>
          </a:xfrm>
          <a:prstGeom prst="rect">
            <a:avLst/>
          </a:prstGeom>
          <a:noFill/>
          <a:ln w="9525">
            <a:noFill/>
          </a:ln>
        </p:spPr>
        <p:txBody>
          <a:bodyPr anchor="t" anchorCtr="0">
            <a:normAutofit lnSpcReduction="10000"/>
          </a:bodyPr>
          <a:lstStyle/>
          <a:p>
            <a:pPr marL="342900" indent="-342900" eaLnBrk="0" hangingPunct="0">
              <a:lnSpc>
                <a:spcPct val="90000"/>
              </a:lnSpc>
              <a:spcAft>
                <a:spcPts val="600"/>
              </a:spcAft>
              <a:buFont typeface="Monotype Sorts" charset="2"/>
            </a:pPr>
            <a:r>
              <a:rPr lang="en-US" altLang="en-US" sz="2800" b="1" dirty="0" smtClean="0">
                <a:latin typeface="Calibri" panose="020F0502020204030204" pitchFamily="34" charset="0"/>
              </a:rPr>
              <a:t>By </a:t>
            </a:r>
            <a:r>
              <a:rPr lang="en-US" altLang="en-US" sz="2800" b="1" dirty="0">
                <a:latin typeface="Calibri" panose="020F0502020204030204" pitchFamily="34" charset="0"/>
              </a:rPr>
              <a:t>participating in this activity, you agree to comply with the IEEE Code of Ethics, all applicable laws, and all IEEE policies and procedures including, but not limited to, the IEEE SA Copyright Policy</a:t>
            </a:r>
            <a:endParaRPr lang="en-US" altLang="en-US" sz="2800" b="1" noProof="1">
              <a:latin typeface="Calibri" panose="020F0502020204030204" pitchFamily="34" charset="0"/>
            </a:endParaRP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Previously Published material (copyright assertion indicated) shall not be presented/submitted to the Working Group nor incorporated into a Working Group draft unless permission is granted. </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Prior to presentation or submission, you shall notify the Working Group Chair of previously Published material and should assist the Chair in obtaining copyright permission acceptable to IEEE SA.</a:t>
            </a:r>
          </a:p>
          <a:p>
            <a:pPr marL="742950" lvl="1" indent="-285750" eaLnBrk="0" hangingPunct="0">
              <a:lnSpc>
                <a:spcPct val="90000"/>
              </a:lnSpc>
              <a:spcAft>
                <a:spcPts val="600"/>
              </a:spcAft>
              <a:buSzPct val="150000"/>
              <a:buFont typeface="Arial" panose="020B0604020202020204" pitchFamily="34" charset="0"/>
              <a:buChar char="•"/>
            </a:pPr>
            <a:r>
              <a:rPr lang="en-US" altLang="en-US" sz="2400" i="1" dirty="0">
                <a:latin typeface="Calibri" panose="020F0502020204030204" pitchFamily="34" charset="0"/>
              </a:rPr>
              <a:t>For material that is not previously Published, IEEE is automatically granted a license to use any material that is presented or submitted</a:t>
            </a:r>
            <a:r>
              <a:rPr lang="en-US" altLang="en-US" sz="2400" i="1" dirty="0" smtClean="0">
                <a:latin typeface="Calibri" panose="020F0502020204030204" pitchFamily="34" charset="0"/>
              </a:rPr>
              <a:t>.</a:t>
            </a:r>
            <a:endParaRPr lang="en-US" altLang="en-US" sz="2400" i="1" dirty="0">
              <a:latin typeface="Calibri" panose="020F0502020204030204" pitchFamily="34" charset="0"/>
            </a:endParaRPr>
          </a:p>
        </p:txBody>
      </p:sp>
      <p:sp>
        <p:nvSpPr>
          <p:cNvPr id="20486" name="Text Box 4"/>
          <p:cNvSpPr txBox="1"/>
          <p:nvPr/>
        </p:nvSpPr>
        <p:spPr>
          <a:xfrm>
            <a:off x="838200" y="6108700"/>
            <a:ext cx="960519" cy="369332"/>
          </a:xfrm>
          <a:prstGeom prst="rect">
            <a:avLst/>
          </a:prstGeom>
          <a:noFill/>
          <a:ln w="9525">
            <a:noFill/>
          </a:ln>
        </p:spPr>
        <p:txBody>
          <a:bodyPr wrap="none" anchor="t" anchorCtr="0">
            <a:spAutoFit/>
          </a:bodyPr>
          <a:lstStyle/>
          <a:p>
            <a:pPr eaLnBrk="0" hangingPunct="0"/>
            <a:r>
              <a:rPr lang="en-US" altLang="en-US" sz="1800" b="1" u="sng" dirty="0">
                <a:latin typeface="Times New Roman" panose="02020603050405020304" pitchFamily="18" charset="0"/>
              </a:rPr>
              <a:t>Slide </a:t>
            </a:r>
            <a:r>
              <a:rPr lang="en-US" altLang="en-US" sz="1800" b="1" u="sng" dirty="0" smtClean="0">
                <a:latin typeface="Times New Roman" panose="02020603050405020304" pitchFamily="18" charset="0"/>
              </a:rPr>
              <a:t>#5</a:t>
            </a:r>
            <a:endParaRPr lang="en-US" altLang="en-US" sz="1800" b="1" u="sng" dirty="0">
              <a:latin typeface="Times New Roman" panose="02020603050405020304" pitchFamily="18" charset="0"/>
            </a:endParaRPr>
          </a:p>
        </p:txBody>
      </p:sp>
      <p:sp>
        <p:nvSpPr>
          <p:cNvPr id="8" name="日期占位符 4"/>
          <p:cNvSpPr>
            <a:spLocks noGrp="1"/>
          </p:cNvSpPr>
          <p:nvPr>
            <p:ph type="dt" idx="4294967295"/>
          </p:nvPr>
        </p:nvSpPr>
        <p:spPr>
          <a:xfrm>
            <a:off x="928688" y="333375"/>
            <a:ext cx="2500312" cy="273050"/>
          </a:xfrm>
          <a:prstGeom prst="rect">
            <a:avLst/>
          </a:prstGeom>
        </p:spPr>
        <p:txBody>
          <a:bodyPr wrap="square" lIns="0" tIns="0" rIns="0" bIns="0" anchor="b" anchorCtr="0"/>
          <a:lstStyle>
            <a:lvl1pPr marL="0" lvl="0"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defRPr>
            </a:lvl1pPr>
            <a:lvl2pPr marL="457200" lvl="1"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2pPr>
            <a:lvl3pPr marL="914400" lvl="2"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3pPr>
            <a:lvl4pPr marL="1371600" lvl="3"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4pPr>
            <a:lvl5pPr marL="1828800" lvl="4" indent="0" algn="l" defTabSz="914400" rtl="0" eaLnBrk="1" fontAlgn="base" latinLnBrk="0" hangingPunct="1">
              <a:lnSpc>
                <a:spcPct val="100000"/>
              </a:lnSpc>
              <a:spcBef>
                <a:spcPct val="0"/>
              </a:spcBef>
              <a:spcAft>
                <a:spcPct val="0"/>
              </a:spcAft>
              <a:buNone/>
              <a:defRPr sz="1200" b="0" i="0" u="none" kern="1200" baseline="0">
                <a:solidFill>
                  <a:schemeClr val="tx1"/>
                </a:solidFill>
                <a:latin typeface="Times New Roman" panose="02020603050405020304" pitchFamily="18" charset="0"/>
                <a:ea typeface="MS PGothic" panose="020B0600070205080204" pitchFamily="34" charset="-128"/>
                <a:cs typeface="+mn-cs"/>
              </a:defRPr>
            </a:lvl5pPr>
          </a:lstStyle>
          <a:p>
            <a:pPr lvl="0" eaLnBrk="0" hangingPunct="0">
              <a:tabLst>
                <a:tab pos="0" algn="l"/>
                <a:tab pos="685800" algn="l"/>
                <a:tab pos="1371600" algn="l"/>
                <a:tab pos="2057400" algn="l"/>
                <a:tab pos="2743200" algn="l"/>
                <a:tab pos="3429000" algn="l"/>
                <a:tab pos="4114800" algn="l"/>
                <a:tab pos="4800600" algn="l"/>
                <a:tab pos="5486400" algn="l"/>
                <a:tab pos="6172200" algn="l"/>
                <a:tab pos="6858000" algn="l"/>
                <a:tab pos="7543800" algn="l"/>
              </a:tabLst>
            </a:pPr>
            <a:r>
              <a:rPr lang="en-US" altLang="zh-CN" sz="1800" b="1" dirty="0" smtClean="0">
                <a:solidFill>
                  <a:srgbClr val="000000"/>
                </a:solidFill>
                <a:ea typeface="Arial Unicode MS" pitchFamily="34" charset="-122"/>
              </a:rPr>
              <a:t>Aug 2022</a:t>
            </a:r>
            <a:endParaRPr lang="en-US" altLang="zh-CN" sz="1800" b="1" dirty="0">
              <a:solidFill>
                <a:srgbClr val="000000"/>
              </a:solidFill>
              <a:ea typeface="Arial Unicode MS" pitchFamily="34" charset="-122"/>
            </a:endParaRPr>
          </a:p>
        </p:txBody>
      </p:sp>
    </p:spTree>
    <p:extLst>
      <p:ext uri="{BB962C8B-B14F-4D97-AF65-F5344CB8AC3E}">
        <p14:creationId xmlns:p14="http://schemas.microsoft.com/office/powerpoint/2010/main" val="1010818834"/>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16-9">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449580" rtl="0" eaLnBrk="0" fontAlgn="base" latinLnBrk="0" hangingPunct="0">
          <a:lnSpc>
            <a:spcPct val="100000"/>
          </a:lnSpc>
          <a:spcBef>
            <a:spcPct val="0"/>
          </a:spcBef>
          <a:spcAft>
            <a:spcPct val="0"/>
          </a:spcAft>
          <a:buClr>
            <a:srgbClr val="000000"/>
          </a:buClr>
          <a:buSzPct val="100000"/>
          <a:buFont typeface="Times New Roman" panose="02020603050405020304" pitchFamily="18" charset="0"/>
          <a:buNone/>
          <a:defRPr kumimoji="0" lang="en-GB" sz="2400" b="0" i="0" u="none" strike="noStrike" cap="none" normalizeH="0" baseline="0" smtClean="0">
            <a:ln>
              <a:noFill/>
            </a:ln>
            <a:solidFill>
              <a:schemeClr val="bg1"/>
            </a:solidFill>
            <a:effectLst/>
            <a:latin typeface="Times New Roman" panose="02020603050405020304" pitchFamily="18" charset="0"/>
            <a:ea typeface="MS Gothic" panose="020B0609070205080204" pitchFamily="49"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802-11-Submission-16-9</Template>
  <TotalTime>139171</TotalTime>
  <Words>1548</Words>
  <Application>Microsoft Office PowerPoint</Application>
  <PresentationFormat>宽屏</PresentationFormat>
  <Paragraphs>205</Paragraphs>
  <Slides>16</Slides>
  <Notes>0</Notes>
  <HiddenSlides>0</HiddenSlides>
  <MMClips>0</MMClips>
  <ScaleCrop>false</ScaleCrop>
  <HeadingPairs>
    <vt:vector size="8" baseType="variant">
      <vt:variant>
        <vt:lpstr>已用的字体</vt:lpstr>
      </vt:variant>
      <vt:variant>
        <vt:i4>9</vt:i4>
      </vt:variant>
      <vt:variant>
        <vt:lpstr>主题</vt:lpstr>
      </vt:variant>
      <vt:variant>
        <vt:i4>1</vt:i4>
      </vt:variant>
      <vt:variant>
        <vt:lpstr>嵌入 OLE 服务器</vt:lpstr>
      </vt:variant>
      <vt:variant>
        <vt:i4>1</vt:i4>
      </vt:variant>
      <vt:variant>
        <vt:lpstr>幻灯片标题</vt:lpstr>
      </vt:variant>
      <vt:variant>
        <vt:i4>16</vt:i4>
      </vt:variant>
    </vt:vector>
  </HeadingPairs>
  <TitlesOfParts>
    <vt:vector size="27" baseType="lpstr">
      <vt:lpstr>Arial Unicode MS</vt:lpstr>
      <vt:lpstr>Monotype Sorts</vt:lpstr>
      <vt:lpstr>MS Gothic</vt:lpstr>
      <vt:lpstr>MS PGothic</vt:lpstr>
      <vt:lpstr>Arial</vt:lpstr>
      <vt:lpstr>Arial Black</vt:lpstr>
      <vt:lpstr>Calibri</vt:lpstr>
      <vt:lpstr>Cambria</vt:lpstr>
      <vt:lpstr>Times New Roman</vt:lpstr>
      <vt:lpstr>802-11-Submission-16-9</vt:lpstr>
      <vt:lpstr>Microsoft Word 97 - 2003 文档</vt:lpstr>
      <vt:lpstr>PowerPoint 演示文稿</vt:lpstr>
      <vt:lpstr>Meeting Protocol, Attendance, Voting &amp; Document Status</vt:lpstr>
      <vt:lpstr>PowerPoint 演示文稿</vt:lpstr>
      <vt:lpstr>Instructions for the WG Chair</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Guideline for Straw Polls during AMP TIG Teleconference/E-meeting</vt:lpstr>
      <vt:lpstr>Submission List (Call for submissions)</vt:lpstr>
      <vt:lpstr>IEEE 802.11 AMP TIG TC</vt:lpstr>
      <vt:lpstr>PowerPoint 演示文稿</vt:lpstr>
    </vt:vector>
  </TitlesOfParts>
  <Manager>Mr. Bo Sun</Manager>
  <Company>ZTE Corporation</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TGbd Session Agenda</dc:title>
  <dc:subject>IEEE 802.11 TGbd Session Agenda</dc:subject>
  <dc:creator>Mr. Bo Sun</dc:creator>
  <cp:keywords>May 2022</cp:keywords>
  <cp:lastModifiedBy>孙波10013985</cp:lastModifiedBy>
  <cp:revision>5481</cp:revision>
  <cp:lastPrinted>2014-11-04T15:04:00Z</cp:lastPrinted>
  <dcterms:created xsi:type="dcterms:W3CDTF">2007-04-17T18:10:00Z</dcterms:created>
  <dcterms:modified xsi:type="dcterms:W3CDTF">2022-08-16T06:55:19Z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y fmtid="{D5CDD505-2E9C-101B-9397-08002B2CF9AE}" pid="27" name="KSOProductBuildVer">
    <vt:lpwstr>2052-11.8.2.8411</vt:lpwstr>
  </property>
</Properties>
</file>