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3" r:id="rId18"/>
    <p:sldId id="2384" r:id="rId19"/>
    <p:sldId id="2376" r:id="rId20"/>
    <p:sldId id="2377" r:id="rId21"/>
    <p:sldId id="2378" r:id="rId22"/>
    <p:sldId id="2379" r:id="rId23"/>
    <p:sldId id="2380" r:id="rId24"/>
    <p:sldId id="2381" r:id="rId25"/>
    <p:sldId id="2382" r:id="rId26"/>
    <p:sldId id="2373" r:id="rId27"/>
    <p:sldId id="293" r:id="rId28"/>
    <p:sldId id="267" r:id="rId2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9" d="100"/>
          <a:sy n="109" d="100"/>
        </p:scale>
        <p:origin x="6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D1536E3-A9CE-4087-A098-F45A309F8F33}"/>
    <pc:docChg chg="custSel modSld modMainMaster">
      <pc:chgData name="Ansley, Carol (CCI-Atlanta)" userId="cbcdc21a-90c4-4b2f-81f7-da4165205229" providerId="ADAL" clId="{4D1536E3-A9CE-4087-A098-F45A309F8F33}" dt="2022-09-01T15:02:57.931" v="80" actId="20577"/>
      <pc:docMkLst>
        <pc:docMk/>
      </pc:docMkLst>
      <pc:sldChg chg="modSp mod">
        <pc:chgData name="Ansley, Carol (CCI-Atlanta)" userId="cbcdc21a-90c4-4b2f-81f7-da4165205229" providerId="ADAL" clId="{4D1536E3-A9CE-4087-A098-F45A309F8F33}" dt="2022-09-01T15:02:57.931" v="80" actId="20577"/>
        <pc:sldMkLst>
          <pc:docMk/>
          <pc:sldMk cId="88108499" sldId="2385"/>
        </pc:sldMkLst>
        <pc:spChg chg="mod">
          <ac:chgData name="Ansley, Carol (CCI-Atlanta)" userId="cbcdc21a-90c4-4b2f-81f7-da4165205229" providerId="ADAL" clId="{4D1536E3-A9CE-4087-A098-F45A309F8F33}" dt="2022-09-01T15:02:57.931" v="80" actId="20577"/>
          <ac:spMkLst>
            <pc:docMk/>
            <pc:sldMk cId="88108499" sldId="2385"/>
            <ac:spMk id="3" creationId="{D9119F4E-FC06-F646-87EB-EF12912A7052}"/>
          </ac:spMkLst>
        </pc:spChg>
      </pc:sldChg>
      <pc:sldMasterChg chg="modSp mod">
        <pc:chgData name="Ansley, Carol (CCI-Atlanta)" userId="cbcdc21a-90c4-4b2f-81f7-da4165205229" providerId="ADAL" clId="{4D1536E3-A9CE-4087-A098-F45A309F8F33}" dt="2022-09-01T15:02:02.296" v="1" actId="20577"/>
        <pc:sldMasterMkLst>
          <pc:docMk/>
          <pc:sldMasterMk cId="0" sldId="2147483648"/>
        </pc:sldMasterMkLst>
        <pc:spChg chg="mod">
          <ac:chgData name="Ansley, Carol (CCI-Atlanta)" userId="cbcdc21a-90c4-4b2f-81f7-da4165205229" providerId="ADAL" clId="{4D1536E3-A9CE-4087-A098-F45A309F8F33}" dt="2022-09-01T15:02:02.29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t>
            </a:r>
            <a:r>
              <a:rPr lang="en-US" sz="1600" spc="-1" dirty="0">
                <a:latin typeface="Times New Roman" panose="02020603050405020304" pitchFamily="18" charset="0"/>
                <a:cs typeface="Times New Roman" panose="02020603050405020304" pitchFamily="18" charset="0"/>
                <a:sym typeface="Arial"/>
              </a:rPr>
              <a:t>approved by unanimous consent (26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Monday		PM2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Any additional submissions planned? – no comments</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22/1367r0 – Spoof AP - Graham Smith – Graham posted updated version (r1)</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22/1382r0 – Hashed SSID– further discussion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22/1383r0 – Mobile AP Definition – presented with comments afterwards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22/1306r1 – BPE Beaconing and Discovery</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25,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(17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22/1367r0 – Spoof AP - Graham Smith – Graham to post updated version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22/1382r0 – Hashed SSID – presented – ask for comments at beginning of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updated presentation</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3196745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(22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discussion </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21862747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09371590"/>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13499</TotalTime>
  <Words>4134</Words>
  <Application>Microsoft Office PowerPoint</Application>
  <PresentationFormat>On-screen Show (4:3)</PresentationFormat>
  <Paragraphs>455</Paragraphs>
  <Slides>28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 2022 </vt:lpstr>
      <vt:lpstr>TGbi Agenda – August 25, 2022 </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214</cp:revision>
  <dcterms:modified xsi:type="dcterms:W3CDTF">2022-09-01T15:03:07Z</dcterms:modified>
</cp:coreProperties>
</file>