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3" r:id="rId18"/>
    <p:sldId id="2384" r:id="rId19"/>
    <p:sldId id="2376" r:id="rId20"/>
    <p:sldId id="2377" r:id="rId21"/>
    <p:sldId id="2378" r:id="rId22"/>
    <p:sldId id="2379" r:id="rId23"/>
    <p:sldId id="2380" r:id="rId24"/>
    <p:sldId id="2381" r:id="rId25"/>
    <p:sldId id="2382" r:id="rId26"/>
    <p:sldId id="2373" r:id="rId27"/>
    <p:sldId id="293" r:id="rId28"/>
    <p:sldId id="267" r:id="rId2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9" d="100"/>
          <a:sy n="109" d="100"/>
        </p:scale>
        <p:origin x="6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Monday		PM2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Any additional submissions planned?</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22/1367r0 – Spoof AP - Graham Smith – Graham to post updated version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22/1382r0 – Hashed SSID – presented – ask for comments at beginning of next call</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22/1306r1 – BPE Beaconing and Discovery</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25,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(17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22/1367r0 – Spoof AP - Graham Smith – Graham to post updated version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22/1382r0 – Hashed SSID – presented – ask for comments at beginning of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updated presentation</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3196745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(22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discussion </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21862747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13437</TotalTime>
  <Words>4132</Words>
  <Application>Microsoft Office PowerPoint</Application>
  <PresentationFormat>On-screen Show (4:3)</PresentationFormat>
  <Paragraphs>455</Paragraphs>
  <Slides>28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 2022 </vt:lpstr>
      <vt:lpstr>TGbi Agenda – August 25, 2022 </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213</cp:revision>
  <dcterms:modified xsi:type="dcterms:W3CDTF">2022-08-30T19:02:48Z</dcterms:modified>
</cp:coreProperties>
</file>