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77" r:id="rId18"/>
    <p:sldId id="2378" r:id="rId19"/>
    <p:sldId id="2379" r:id="rId20"/>
    <p:sldId id="2380" r:id="rId21"/>
    <p:sldId id="2381" r:id="rId22"/>
    <p:sldId id="2382" r:id="rId23"/>
    <p:sldId id="2373"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13" d="100"/>
          <a:sy n="113" d="100"/>
        </p:scale>
        <p:origin x="7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1322r1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2022-08-11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11,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August 18</a:t>
            </a:r>
            <a:r>
              <a:rPr lang="en-US" sz="1600" spc="-1" baseline="30000" dirty="0">
                <a:latin typeface="Times New Roman" panose="02020603050405020304" pitchFamily="18" charset="0"/>
                <a:cs typeface="Times New Roman" panose="02020603050405020304" pitchFamily="18" charset="0"/>
                <a:sym typeface="Arial"/>
              </a:rPr>
              <a:t>th</a:t>
            </a:r>
            <a:r>
              <a:rPr lang="en-US" sz="1600" spc="-1" dirty="0">
                <a:latin typeface="Times New Roman" panose="02020603050405020304" pitchFamily="18" charset="0"/>
                <a:cs typeface="Times New Roman" panose="02020603050405020304" pitchFamily="18" charset="0"/>
                <a:sym typeface="Arial"/>
              </a:rPr>
              <a:t>: 	10:00-11:00EDT</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August 25</a:t>
            </a:r>
            <a:r>
              <a:rPr lang="en-US" sz="1600" spc="-1" baseline="30000" dirty="0">
                <a:latin typeface="Times New Roman" panose="02020603050405020304" pitchFamily="18" charset="0"/>
                <a:cs typeface="Times New Roman" panose="02020603050405020304" pitchFamily="18" charset="0"/>
                <a:sym typeface="Arial"/>
              </a:rPr>
              <a:t>th</a:t>
            </a:r>
            <a:r>
              <a:rPr lang="en-US" sz="1600" spc="-1" dirty="0">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Sept. 1</a:t>
            </a:r>
            <a:r>
              <a:rPr lang="en-US" sz="1600" spc="-1" baseline="30000" dirty="0">
                <a:latin typeface="Times New Roman" panose="02020603050405020304" pitchFamily="18" charset="0"/>
                <a:cs typeface="Times New Roman" panose="02020603050405020304" pitchFamily="18" charset="0"/>
                <a:sym typeface="Arial"/>
              </a:rPr>
              <a:t>st</a:t>
            </a:r>
            <a:r>
              <a:rPr lang="en-US" sz="1600" spc="-1" dirty="0">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22/1221r0 – Additional Requirements for Issue 2 and 7 - completed</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22/1306r0 – BPE Beaconing and Discovery Requirements – discussion may continue briefly next call</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22/1253r0 – Beacon Protection against Spoof AP (Aug. 25</a:t>
            </a:r>
            <a:r>
              <a:rPr lang="en-US" sz="1600" spc="-1" baseline="30000" dirty="0">
                <a:latin typeface="Times New Roman" panose="02020603050405020304" pitchFamily="18" charset="0"/>
                <a:cs typeface="Times New Roman" panose="02020603050405020304" pitchFamily="18" charset="0"/>
                <a:sym typeface="Arial"/>
              </a:rPr>
              <a:t>th</a:t>
            </a:r>
            <a:r>
              <a:rPr lang="en-US" sz="1600" spc="-1" dirty="0">
                <a:latin typeface="Times New Roman" panose="02020603050405020304" pitchFamily="18" charset="0"/>
                <a:cs typeface="Times New Roman" panose="02020603050405020304" pitchFamily="18" charset="0"/>
                <a:sym typeface="Arial"/>
              </a:rPr>
              <a:t>)</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993435564"/>
              </p:ext>
            </p:extLst>
          </p:nvPr>
        </p:nvGraphicFramePr>
        <p:xfrm>
          <a:off x="1005533" y="1665110"/>
          <a:ext cx="7132934" cy="419245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some mitigation against an eavesdropper easily  identifying the ESS of the BPE AP.</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August/September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633275402"/>
              </p:ext>
            </p:extLst>
          </p:nvPr>
        </p:nvGraphicFramePr>
        <p:xfrm>
          <a:off x="1005533" y="1665110"/>
          <a:ext cx="7132934" cy="444526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00" b="0" i="0" u="none" strike="noStrike">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a:t>
            </a:r>
            <a:r>
              <a:rPr lang="en-US"/>
              <a:t>Requirements (6)</a:t>
            </a:r>
            <a:endParaRPr lang="en-US" dirty="0"/>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177935709"/>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11,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13178</TotalTime>
  <Words>3870</Words>
  <Application>Microsoft Office PowerPoint</Application>
  <PresentationFormat>On-screen Show (4:3)</PresentationFormat>
  <Paragraphs>395</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11, 2022 </vt:lpstr>
      <vt:lpstr>Summary of Requirements (1)</vt:lpstr>
      <vt:lpstr>Summary of Requirements (2)</vt:lpstr>
      <vt:lpstr>Summary of Requirements (3)</vt:lpstr>
      <vt:lpstr>Summary of Requirements (4)</vt:lpstr>
      <vt:lpstr>Summary of Requirements (5)</vt:lpstr>
      <vt:lpstr>Summary of Requirements (6)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209</cp:revision>
  <dcterms:modified xsi:type="dcterms:W3CDTF">2022-08-11T14:02:36Z</dcterms:modified>
</cp:coreProperties>
</file>