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79" r:id="rId20"/>
    <p:sldId id="2380" r:id="rId21"/>
    <p:sldId id="2381" r:id="rId22"/>
    <p:sldId id="2382"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85" d="100"/>
          <a:sy n="85" d="100"/>
        </p:scale>
        <p:origin x="8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4ED0E83-A804-49AB-A557-E54A6026D92B}"/>
    <pc:docChg chg="undo custSel addSld delSld modSld modMainMaster">
      <pc:chgData name="Ansley, Carol (CCI-Atlanta)" userId="cbcdc21a-90c4-4b2f-81f7-da4165205229" providerId="ADAL" clId="{24ED0E83-A804-49AB-A557-E54A6026D92B}" dt="2022-08-10T14:55:29.683" v="634" actId="20577"/>
      <pc:docMkLst>
        <pc:docMk/>
      </pc:docMkLst>
      <pc:sldChg chg="modSp mod">
        <pc:chgData name="Ansley, Carol (CCI-Atlanta)" userId="cbcdc21a-90c4-4b2f-81f7-da4165205229" providerId="ADAL" clId="{24ED0E83-A804-49AB-A557-E54A6026D92B}" dt="2022-08-10T14:09:04.624" v="31" actId="20577"/>
        <pc:sldMkLst>
          <pc:docMk/>
          <pc:sldMk cId="0" sldId="256"/>
        </pc:sldMkLst>
        <pc:spChg chg="mod">
          <ac:chgData name="Ansley, Carol (CCI-Atlanta)" userId="cbcdc21a-90c4-4b2f-81f7-da4165205229" providerId="ADAL" clId="{24ED0E83-A804-49AB-A557-E54A6026D92B}" dt="2022-08-10T14:08:38.721" v="21" actId="20577"/>
          <ac:spMkLst>
            <pc:docMk/>
            <pc:sldMk cId="0" sldId="256"/>
            <ac:spMk id="53" creationId="{00000000-0000-0000-0000-000000000000}"/>
          </ac:spMkLst>
        </pc:spChg>
        <pc:spChg chg="mod">
          <ac:chgData name="Ansley, Carol (CCI-Atlanta)" userId="cbcdc21a-90c4-4b2f-81f7-da4165205229" providerId="ADAL" clId="{24ED0E83-A804-49AB-A557-E54A6026D92B}" dt="2022-08-10T14:09:04.624" v="31" actId="20577"/>
          <ac:spMkLst>
            <pc:docMk/>
            <pc:sldMk cId="0" sldId="256"/>
            <ac:spMk id="54" creationId="{00000000-0000-0000-0000-000000000000}"/>
          </ac:spMkLst>
        </pc:spChg>
      </pc:sldChg>
      <pc:sldChg chg="modSp mod">
        <pc:chgData name="Ansley, Carol (CCI-Atlanta)" userId="cbcdc21a-90c4-4b2f-81f7-da4165205229" providerId="ADAL" clId="{24ED0E83-A804-49AB-A557-E54A6026D92B}" dt="2022-08-10T14:09:23.314" v="56" actId="20577"/>
        <pc:sldMkLst>
          <pc:docMk/>
          <pc:sldMk cId="0" sldId="257"/>
        </pc:sldMkLst>
        <pc:spChg chg="mod">
          <ac:chgData name="Ansley, Carol (CCI-Atlanta)" userId="cbcdc21a-90c4-4b2f-81f7-da4165205229" providerId="ADAL" clId="{24ED0E83-A804-49AB-A557-E54A6026D92B}" dt="2022-08-10T14:09:23.314" v="56" actId="20577"/>
          <ac:spMkLst>
            <pc:docMk/>
            <pc:sldMk cId="0" sldId="257"/>
            <ac:spMk id="59" creationId="{00000000-0000-0000-0000-000000000000}"/>
          </ac:spMkLst>
        </pc:spChg>
      </pc:sldChg>
      <pc:sldChg chg="modSp mod">
        <pc:chgData name="Ansley, Carol (CCI-Atlanta)" userId="cbcdc21a-90c4-4b2f-81f7-da4165205229" providerId="ADAL" clId="{24ED0E83-A804-49AB-A557-E54A6026D92B}" dt="2022-08-10T14:09:39.444" v="79" actId="20577"/>
        <pc:sldMkLst>
          <pc:docMk/>
          <pc:sldMk cId="0" sldId="258"/>
        </pc:sldMkLst>
        <pc:spChg chg="mod">
          <ac:chgData name="Ansley, Carol (CCI-Atlanta)" userId="cbcdc21a-90c4-4b2f-81f7-da4165205229" providerId="ADAL" clId="{24ED0E83-A804-49AB-A557-E54A6026D92B}" dt="2022-08-10T14:09:39.444" v="79" actId="20577"/>
          <ac:spMkLst>
            <pc:docMk/>
            <pc:sldMk cId="0" sldId="258"/>
            <ac:spMk id="62" creationId="{00000000-0000-0000-0000-000000000000}"/>
          </ac:spMkLst>
        </pc:spChg>
      </pc:sldChg>
      <pc:sldChg chg="modSp mod">
        <pc:chgData name="Ansley, Carol (CCI-Atlanta)" userId="cbcdc21a-90c4-4b2f-81f7-da4165205229" providerId="ADAL" clId="{24ED0E83-A804-49AB-A557-E54A6026D92B}" dt="2022-08-10T14:09:52.497" v="88" actId="20577"/>
        <pc:sldMkLst>
          <pc:docMk/>
          <pc:sldMk cId="0" sldId="259"/>
        </pc:sldMkLst>
        <pc:spChg chg="mod">
          <ac:chgData name="Ansley, Carol (CCI-Atlanta)" userId="cbcdc21a-90c4-4b2f-81f7-da4165205229" providerId="ADAL" clId="{24ED0E83-A804-49AB-A557-E54A6026D92B}" dt="2022-08-10T14:09:52.497" v="88" actId="20577"/>
          <ac:spMkLst>
            <pc:docMk/>
            <pc:sldMk cId="0" sldId="259"/>
            <ac:spMk id="64" creationId="{00000000-0000-0000-0000-000000000000}"/>
          </ac:spMkLst>
        </pc:spChg>
      </pc:sldChg>
      <pc:sldChg chg="modSp mod">
        <pc:chgData name="Ansley, Carol (CCI-Atlanta)" userId="cbcdc21a-90c4-4b2f-81f7-da4165205229" providerId="ADAL" clId="{24ED0E83-A804-49AB-A557-E54A6026D92B}" dt="2022-08-10T14:42:07.334" v="550" actId="20577"/>
        <pc:sldMkLst>
          <pc:docMk/>
          <pc:sldMk cId="2332662549" sldId="2373"/>
        </pc:sldMkLst>
        <pc:spChg chg="mod">
          <ac:chgData name="Ansley, Carol (CCI-Atlanta)" userId="cbcdc21a-90c4-4b2f-81f7-da4165205229" providerId="ADAL" clId="{24ED0E83-A804-49AB-A557-E54A6026D92B}" dt="2022-08-10T14:42:07.334" v="550" actId="20577"/>
          <ac:spMkLst>
            <pc:docMk/>
            <pc:sldMk cId="2332662549" sldId="2373"/>
            <ac:spMk id="4" creationId="{16685247-17BB-1747-8EE0-02714A250D97}"/>
          </ac:spMkLst>
        </pc:spChg>
      </pc:sldChg>
      <pc:sldChg chg="modSp mod">
        <pc:chgData name="Ansley, Carol (CCI-Atlanta)" userId="cbcdc21a-90c4-4b2f-81f7-da4165205229" providerId="ADAL" clId="{24ED0E83-A804-49AB-A557-E54A6026D92B}" dt="2022-08-10T14:41:24.193" v="536" actId="20577"/>
        <pc:sldMkLst>
          <pc:docMk/>
          <pc:sldMk cId="37899898" sldId="2376"/>
        </pc:sldMkLst>
        <pc:spChg chg="mod">
          <ac:chgData name="Ansley, Carol (CCI-Atlanta)" userId="cbcdc21a-90c4-4b2f-81f7-da4165205229" providerId="ADAL" clId="{24ED0E83-A804-49AB-A557-E54A6026D92B}" dt="2022-08-10T14:10:13.677" v="97" actId="20577"/>
          <ac:spMkLst>
            <pc:docMk/>
            <pc:sldMk cId="37899898" sldId="2376"/>
            <ac:spMk id="2" creationId="{F3220D77-4B90-B742-B74B-6BD78C0D50E7}"/>
          </ac:spMkLst>
        </pc:spChg>
        <pc:spChg chg="mod">
          <ac:chgData name="Ansley, Carol (CCI-Atlanta)" userId="cbcdc21a-90c4-4b2f-81f7-da4165205229" providerId="ADAL" clId="{24ED0E83-A804-49AB-A557-E54A6026D92B}" dt="2022-08-10T14:41:24.193" v="536" actId="20577"/>
          <ac:spMkLst>
            <pc:docMk/>
            <pc:sldMk cId="37899898" sldId="2376"/>
            <ac:spMk id="3" creationId="{D9119F4E-FC06-F646-87EB-EF12912A7052}"/>
          </ac:spMkLst>
        </pc:spChg>
      </pc:sldChg>
      <pc:sldChg chg="addSp delSp modSp new mod">
        <pc:chgData name="Ansley, Carol (CCI-Atlanta)" userId="cbcdc21a-90c4-4b2f-81f7-da4165205229" providerId="ADAL" clId="{24ED0E83-A804-49AB-A557-E54A6026D92B}" dt="2022-08-10T14:50:01.467" v="596" actId="20577"/>
        <pc:sldMkLst>
          <pc:docMk/>
          <pc:sldMk cId="47014974" sldId="2377"/>
        </pc:sldMkLst>
        <pc:spChg chg="mod">
          <ac:chgData name="Ansley, Carol (CCI-Atlanta)" userId="cbcdc21a-90c4-4b2f-81f7-da4165205229" providerId="ADAL" clId="{24ED0E83-A804-49AB-A557-E54A6026D92B}" dt="2022-08-10T14:50:01.467" v="596" actId="20577"/>
          <ac:spMkLst>
            <pc:docMk/>
            <pc:sldMk cId="47014974" sldId="2377"/>
            <ac:spMk id="2" creationId="{4DF16C1C-1AE3-116D-70F4-14AA870E31EC}"/>
          </ac:spMkLst>
        </pc:spChg>
        <pc:spChg chg="del">
          <ac:chgData name="Ansley, Carol (CCI-Atlanta)" userId="cbcdc21a-90c4-4b2f-81f7-da4165205229" providerId="ADAL" clId="{24ED0E83-A804-49AB-A557-E54A6026D92B}" dt="2022-08-10T14:49:42.678" v="565"/>
          <ac:spMkLst>
            <pc:docMk/>
            <pc:sldMk cId="47014974" sldId="2377"/>
            <ac:spMk id="3" creationId="{89BEB248-FDBD-CEA0-8834-6EFA238BB4E4}"/>
          </ac:spMkLst>
        </pc:spChg>
        <pc:graphicFrameChg chg="add mod">
          <ac:chgData name="Ansley, Carol (CCI-Atlanta)" userId="cbcdc21a-90c4-4b2f-81f7-da4165205229" providerId="ADAL" clId="{24ED0E83-A804-49AB-A557-E54A6026D92B}" dt="2022-08-10T14:49:42.678" v="565"/>
          <ac:graphicFrameMkLst>
            <pc:docMk/>
            <pc:sldMk cId="47014974" sldId="2377"/>
            <ac:graphicFrameMk id="4" creationId="{B184EC9B-EF62-35FC-9BB7-C4477F04B133}"/>
          </ac:graphicFrameMkLst>
        </pc:graphicFrameChg>
      </pc:sldChg>
      <pc:sldChg chg="modSp add mod">
        <pc:chgData name="Ansley, Carol (CCI-Atlanta)" userId="cbcdc21a-90c4-4b2f-81f7-da4165205229" providerId="ADAL" clId="{24ED0E83-A804-49AB-A557-E54A6026D92B}" dt="2022-08-10T14:50:46.285" v="604" actId="404"/>
        <pc:sldMkLst>
          <pc:docMk/>
          <pc:sldMk cId="842217004" sldId="2378"/>
        </pc:sldMkLst>
        <pc:spChg chg="mod">
          <ac:chgData name="Ansley, Carol (CCI-Atlanta)" userId="cbcdc21a-90c4-4b2f-81f7-da4165205229" providerId="ADAL" clId="{24ED0E83-A804-49AB-A557-E54A6026D92B}" dt="2022-08-10T14:50:10.548" v="599" actId="20577"/>
          <ac:spMkLst>
            <pc:docMk/>
            <pc:sldMk cId="842217004" sldId="2378"/>
            <ac:spMk id="2" creationId="{4DF16C1C-1AE3-116D-70F4-14AA870E31EC}"/>
          </ac:spMkLst>
        </pc:spChg>
        <pc:graphicFrameChg chg="mod modGraphic">
          <ac:chgData name="Ansley, Carol (CCI-Atlanta)" userId="cbcdc21a-90c4-4b2f-81f7-da4165205229" providerId="ADAL" clId="{24ED0E83-A804-49AB-A557-E54A6026D92B}" dt="2022-08-10T14:50:46.285" v="604" actId="404"/>
          <ac:graphicFrameMkLst>
            <pc:docMk/>
            <pc:sldMk cId="842217004" sldId="2378"/>
            <ac:graphicFrameMk id="4" creationId="{B184EC9B-EF62-35FC-9BB7-C4477F04B133}"/>
          </ac:graphicFrameMkLst>
        </pc:graphicFrameChg>
      </pc:sldChg>
      <pc:sldChg chg="modSp add mod">
        <pc:chgData name="Ansley, Carol (CCI-Atlanta)" userId="cbcdc21a-90c4-4b2f-81f7-da4165205229" providerId="ADAL" clId="{24ED0E83-A804-49AB-A557-E54A6026D92B}" dt="2022-08-10T14:52:32.461" v="615" actId="2165"/>
        <pc:sldMkLst>
          <pc:docMk/>
          <pc:sldMk cId="1454512706" sldId="2379"/>
        </pc:sldMkLst>
        <pc:spChg chg="mod">
          <ac:chgData name="Ansley, Carol (CCI-Atlanta)" userId="cbcdc21a-90c4-4b2f-81f7-da4165205229" providerId="ADAL" clId="{24ED0E83-A804-49AB-A557-E54A6026D92B}" dt="2022-08-10T14:51:01.250" v="607" actId="20577"/>
          <ac:spMkLst>
            <pc:docMk/>
            <pc:sldMk cId="1454512706" sldId="2379"/>
            <ac:spMk id="2" creationId="{4DF16C1C-1AE3-116D-70F4-14AA870E31EC}"/>
          </ac:spMkLst>
        </pc:spChg>
        <pc:graphicFrameChg chg="mod modGraphic">
          <ac:chgData name="Ansley, Carol (CCI-Atlanta)" userId="cbcdc21a-90c4-4b2f-81f7-da4165205229" providerId="ADAL" clId="{24ED0E83-A804-49AB-A557-E54A6026D92B}" dt="2022-08-10T14:52:32.461" v="615" actId="2165"/>
          <ac:graphicFrameMkLst>
            <pc:docMk/>
            <pc:sldMk cId="1454512706" sldId="2379"/>
            <ac:graphicFrameMk id="4" creationId="{B184EC9B-EF62-35FC-9BB7-C4477F04B133}"/>
          </ac:graphicFrameMkLst>
        </pc:graphicFrameChg>
      </pc:sldChg>
      <pc:sldChg chg="modSp add mod">
        <pc:chgData name="Ansley, Carol (CCI-Atlanta)" userId="cbcdc21a-90c4-4b2f-81f7-da4165205229" providerId="ADAL" clId="{24ED0E83-A804-49AB-A557-E54A6026D92B}" dt="2022-08-10T14:54:03.999" v="623" actId="20577"/>
        <pc:sldMkLst>
          <pc:docMk/>
          <pc:sldMk cId="2296017794" sldId="2380"/>
        </pc:sldMkLst>
        <pc:spChg chg="mod">
          <ac:chgData name="Ansley, Carol (CCI-Atlanta)" userId="cbcdc21a-90c4-4b2f-81f7-da4165205229" providerId="ADAL" clId="{24ED0E83-A804-49AB-A557-E54A6026D92B}" dt="2022-08-10T14:54:03.999" v="623" actId="20577"/>
          <ac:spMkLst>
            <pc:docMk/>
            <pc:sldMk cId="2296017794" sldId="2380"/>
            <ac:spMk id="2" creationId="{4DF16C1C-1AE3-116D-70F4-14AA870E31EC}"/>
          </ac:spMkLst>
        </pc:spChg>
        <pc:graphicFrameChg chg="mod modGraphic">
          <ac:chgData name="Ansley, Carol (CCI-Atlanta)" userId="cbcdc21a-90c4-4b2f-81f7-da4165205229" providerId="ADAL" clId="{24ED0E83-A804-49AB-A557-E54A6026D92B}" dt="2022-08-10T14:53:53.535" v="621" actId="404"/>
          <ac:graphicFrameMkLst>
            <pc:docMk/>
            <pc:sldMk cId="2296017794" sldId="2380"/>
            <ac:graphicFrameMk id="4" creationId="{B184EC9B-EF62-35FC-9BB7-C4477F04B133}"/>
          </ac:graphicFrameMkLst>
        </pc:graphicFrameChg>
      </pc:sldChg>
      <pc:sldChg chg="modSp add mod">
        <pc:chgData name="Ansley, Carol (CCI-Atlanta)" userId="cbcdc21a-90c4-4b2f-81f7-da4165205229" providerId="ADAL" clId="{24ED0E83-A804-49AB-A557-E54A6026D92B}" dt="2022-08-10T14:55:13.599" v="631" actId="2165"/>
        <pc:sldMkLst>
          <pc:docMk/>
          <pc:sldMk cId="942904684" sldId="2381"/>
        </pc:sldMkLst>
        <pc:spChg chg="mod">
          <ac:chgData name="Ansley, Carol (CCI-Atlanta)" userId="cbcdc21a-90c4-4b2f-81f7-da4165205229" providerId="ADAL" clId="{24ED0E83-A804-49AB-A557-E54A6026D92B}" dt="2022-08-10T14:54:59.981" v="630" actId="20577"/>
          <ac:spMkLst>
            <pc:docMk/>
            <pc:sldMk cId="942904684" sldId="2381"/>
            <ac:spMk id="2" creationId="{4DF16C1C-1AE3-116D-70F4-14AA870E31EC}"/>
          </ac:spMkLst>
        </pc:spChg>
        <pc:graphicFrameChg chg="mod modGraphic">
          <ac:chgData name="Ansley, Carol (CCI-Atlanta)" userId="cbcdc21a-90c4-4b2f-81f7-da4165205229" providerId="ADAL" clId="{24ED0E83-A804-49AB-A557-E54A6026D92B}" dt="2022-08-10T14:55:13.599" v="631" actId="2165"/>
          <ac:graphicFrameMkLst>
            <pc:docMk/>
            <pc:sldMk cId="942904684" sldId="2381"/>
            <ac:graphicFrameMk id="4" creationId="{B184EC9B-EF62-35FC-9BB7-C4477F04B133}"/>
          </ac:graphicFrameMkLst>
        </pc:graphicFrameChg>
      </pc:sldChg>
      <pc:sldChg chg="modSp add mod">
        <pc:chgData name="Ansley, Carol (CCI-Atlanta)" userId="cbcdc21a-90c4-4b2f-81f7-da4165205229" providerId="ADAL" clId="{24ED0E83-A804-49AB-A557-E54A6026D92B}" dt="2022-08-10T14:55:29.683" v="634" actId="20577"/>
        <pc:sldMkLst>
          <pc:docMk/>
          <pc:sldMk cId="782956543" sldId="2382"/>
        </pc:sldMkLst>
        <pc:spChg chg="mod">
          <ac:chgData name="Ansley, Carol (CCI-Atlanta)" userId="cbcdc21a-90c4-4b2f-81f7-da4165205229" providerId="ADAL" clId="{24ED0E83-A804-49AB-A557-E54A6026D92B}" dt="2022-08-10T14:55:29.683" v="634" actId="20577"/>
          <ac:spMkLst>
            <pc:docMk/>
            <pc:sldMk cId="782956543" sldId="2382"/>
            <ac:spMk id="2" creationId="{4DF16C1C-1AE3-116D-70F4-14AA870E31EC}"/>
          </ac:spMkLst>
        </pc:spChg>
        <pc:graphicFrameChg chg="modGraphic">
          <ac:chgData name="Ansley, Carol (CCI-Atlanta)" userId="cbcdc21a-90c4-4b2f-81f7-da4165205229" providerId="ADAL" clId="{24ED0E83-A804-49AB-A557-E54A6026D92B}" dt="2022-08-10T14:55:26.078" v="632" actId="2165"/>
          <ac:graphicFrameMkLst>
            <pc:docMk/>
            <pc:sldMk cId="782956543" sldId="2382"/>
            <ac:graphicFrameMk id="4" creationId="{B184EC9B-EF62-35FC-9BB7-C4477F04B133}"/>
          </ac:graphicFrameMkLst>
        </pc:graphicFrameChg>
      </pc:sldChg>
      <pc:sldChg chg="del">
        <pc:chgData name="Ansley, Carol (CCI-Atlanta)" userId="cbcdc21a-90c4-4b2f-81f7-da4165205229" providerId="ADAL" clId="{24ED0E83-A804-49AB-A557-E54A6026D92B}" dt="2022-08-10T14:49:03.240" v="562" actId="47"/>
        <pc:sldMkLst>
          <pc:docMk/>
          <pc:sldMk cId="1649996358" sldId="2385"/>
        </pc:sldMkLst>
      </pc:sldChg>
      <pc:sldChg chg="del">
        <pc:chgData name="Ansley, Carol (CCI-Atlanta)" userId="cbcdc21a-90c4-4b2f-81f7-da4165205229" providerId="ADAL" clId="{24ED0E83-A804-49AB-A557-E54A6026D92B}" dt="2022-08-10T14:49:04.541" v="563" actId="47"/>
        <pc:sldMkLst>
          <pc:docMk/>
          <pc:sldMk cId="1807734808" sldId="2386"/>
        </pc:sldMkLst>
      </pc:sldChg>
      <pc:sldChg chg="del">
        <pc:chgData name="Ansley, Carol (CCI-Atlanta)" userId="cbcdc21a-90c4-4b2f-81f7-da4165205229" providerId="ADAL" clId="{24ED0E83-A804-49AB-A557-E54A6026D92B}" dt="2022-08-10T14:48:48.807" v="551" actId="47"/>
        <pc:sldMkLst>
          <pc:docMk/>
          <pc:sldMk cId="1709815283" sldId="2392"/>
        </pc:sldMkLst>
      </pc:sldChg>
      <pc:sldChg chg="del">
        <pc:chgData name="Ansley, Carol (CCI-Atlanta)" userId="cbcdc21a-90c4-4b2f-81f7-da4165205229" providerId="ADAL" clId="{24ED0E83-A804-49AB-A557-E54A6026D92B}" dt="2022-08-10T14:48:50.046" v="552" actId="47"/>
        <pc:sldMkLst>
          <pc:docMk/>
          <pc:sldMk cId="1117234723" sldId="2393"/>
        </pc:sldMkLst>
      </pc:sldChg>
      <pc:sldChg chg="del">
        <pc:chgData name="Ansley, Carol (CCI-Atlanta)" userId="cbcdc21a-90c4-4b2f-81f7-da4165205229" providerId="ADAL" clId="{24ED0E83-A804-49AB-A557-E54A6026D92B}" dt="2022-08-10T14:48:53.375" v="553" actId="47"/>
        <pc:sldMkLst>
          <pc:docMk/>
          <pc:sldMk cId="3795646459" sldId="2394"/>
        </pc:sldMkLst>
      </pc:sldChg>
      <pc:sldChg chg="del">
        <pc:chgData name="Ansley, Carol (CCI-Atlanta)" userId="cbcdc21a-90c4-4b2f-81f7-da4165205229" providerId="ADAL" clId="{24ED0E83-A804-49AB-A557-E54A6026D92B}" dt="2022-08-10T14:48:54.746" v="554" actId="47"/>
        <pc:sldMkLst>
          <pc:docMk/>
          <pc:sldMk cId="1484886272" sldId="2395"/>
        </pc:sldMkLst>
      </pc:sldChg>
      <pc:sldChg chg="del">
        <pc:chgData name="Ansley, Carol (CCI-Atlanta)" userId="cbcdc21a-90c4-4b2f-81f7-da4165205229" providerId="ADAL" clId="{24ED0E83-A804-49AB-A557-E54A6026D92B}" dt="2022-08-10T14:48:55.856" v="555" actId="47"/>
        <pc:sldMkLst>
          <pc:docMk/>
          <pc:sldMk cId="875076031" sldId="2396"/>
        </pc:sldMkLst>
      </pc:sldChg>
      <pc:sldChg chg="del">
        <pc:chgData name="Ansley, Carol (CCI-Atlanta)" userId="cbcdc21a-90c4-4b2f-81f7-da4165205229" providerId="ADAL" clId="{24ED0E83-A804-49AB-A557-E54A6026D92B}" dt="2022-08-10T14:48:56.958" v="556" actId="47"/>
        <pc:sldMkLst>
          <pc:docMk/>
          <pc:sldMk cId="1716298516" sldId="2397"/>
        </pc:sldMkLst>
      </pc:sldChg>
      <pc:sldChg chg="del">
        <pc:chgData name="Ansley, Carol (CCI-Atlanta)" userId="cbcdc21a-90c4-4b2f-81f7-da4165205229" providerId="ADAL" clId="{24ED0E83-A804-49AB-A557-E54A6026D92B}" dt="2022-08-10T14:48:58.266" v="557" actId="47"/>
        <pc:sldMkLst>
          <pc:docMk/>
          <pc:sldMk cId="2006485164" sldId="2398"/>
        </pc:sldMkLst>
      </pc:sldChg>
      <pc:sldChg chg="del">
        <pc:chgData name="Ansley, Carol (CCI-Atlanta)" userId="cbcdc21a-90c4-4b2f-81f7-da4165205229" providerId="ADAL" clId="{24ED0E83-A804-49AB-A557-E54A6026D92B}" dt="2022-08-10T14:48:59.478" v="558" actId="47"/>
        <pc:sldMkLst>
          <pc:docMk/>
          <pc:sldMk cId="545045222" sldId="2399"/>
        </pc:sldMkLst>
      </pc:sldChg>
      <pc:sldChg chg="del">
        <pc:chgData name="Ansley, Carol (CCI-Atlanta)" userId="cbcdc21a-90c4-4b2f-81f7-da4165205229" providerId="ADAL" clId="{24ED0E83-A804-49AB-A557-E54A6026D92B}" dt="2022-08-10T14:49:00.458" v="559" actId="47"/>
        <pc:sldMkLst>
          <pc:docMk/>
          <pc:sldMk cId="1649825102" sldId="2400"/>
        </pc:sldMkLst>
      </pc:sldChg>
      <pc:sldChg chg="del">
        <pc:chgData name="Ansley, Carol (CCI-Atlanta)" userId="cbcdc21a-90c4-4b2f-81f7-da4165205229" providerId="ADAL" clId="{24ED0E83-A804-49AB-A557-E54A6026D92B}" dt="2022-08-10T14:49:01.344" v="560" actId="47"/>
        <pc:sldMkLst>
          <pc:docMk/>
          <pc:sldMk cId="2374518579" sldId="2401"/>
        </pc:sldMkLst>
      </pc:sldChg>
      <pc:sldChg chg="del">
        <pc:chgData name="Ansley, Carol (CCI-Atlanta)" userId="cbcdc21a-90c4-4b2f-81f7-da4165205229" providerId="ADAL" clId="{24ED0E83-A804-49AB-A557-E54A6026D92B}" dt="2022-08-10T14:49:02.230" v="561" actId="47"/>
        <pc:sldMkLst>
          <pc:docMk/>
          <pc:sldMk cId="363342355" sldId="2402"/>
        </pc:sldMkLst>
      </pc:sldChg>
      <pc:sldChg chg="del">
        <pc:chgData name="Ansley, Carol (CCI-Atlanta)" userId="cbcdc21a-90c4-4b2f-81f7-da4165205229" providerId="ADAL" clId="{24ED0E83-A804-49AB-A557-E54A6026D92B}" dt="2022-08-10T14:41:49.160" v="539" actId="47"/>
        <pc:sldMkLst>
          <pc:docMk/>
          <pc:sldMk cId="2087034036" sldId="2403"/>
        </pc:sldMkLst>
      </pc:sldChg>
      <pc:sldChg chg="del">
        <pc:chgData name="Ansley, Carol (CCI-Atlanta)" userId="cbcdc21a-90c4-4b2f-81f7-da4165205229" providerId="ADAL" clId="{24ED0E83-A804-49AB-A557-E54A6026D92B}" dt="2022-08-10T14:41:47.810" v="538" actId="47"/>
        <pc:sldMkLst>
          <pc:docMk/>
          <pc:sldMk cId="2779239459" sldId="2404"/>
        </pc:sldMkLst>
      </pc:sldChg>
      <pc:sldChg chg="del">
        <pc:chgData name="Ansley, Carol (CCI-Atlanta)" userId="cbcdc21a-90c4-4b2f-81f7-da4165205229" providerId="ADAL" clId="{24ED0E83-A804-49AB-A557-E54A6026D92B}" dt="2022-08-10T14:41:46.604" v="537" actId="47"/>
        <pc:sldMkLst>
          <pc:docMk/>
          <pc:sldMk cId="738677783" sldId="2405"/>
        </pc:sldMkLst>
      </pc:sldChg>
      <pc:sldMasterChg chg="modSp mod">
        <pc:chgData name="Ansley, Carol (CCI-Atlanta)" userId="cbcdc21a-90c4-4b2f-81f7-da4165205229" providerId="ADAL" clId="{24ED0E83-A804-49AB-A557-E54A6026D92B}" dt="2022-08-10T14:08:27.767" v="15" actId="20577"/>
        <pc:sldMasterMkLst>
          <pc:docMk/>
          <pc:sldMasterMk cId="0" sldId="2147483648"/>
        </pc:sldMasterMkLst>
        <pc:spChg chg="mod">
          <ac:chgData name="Ansley, Carol (CCI-Atlanta)" userId="cbcdc21a-90c4-4b2f-81f7-da4165205229" providerId="ADAL" clId="{24ED0E83-A804-49AB-A557-E54A6026D92B}" dt="2022-08-10T14:08:27.767" v="15" actId="20577"/>
          <ac:spMkLst>
            <pc:docMk/>
            <pc:sldMasterMk cId="0" sldId="2147483648"/>
            <ac:spMk id="2" creationId="{00000000-0000-0000-0000-000000000000}"/>
          </ac:spMkLst>
        </pc:spChg>
        <pc:spChg chg="mod">
          <ac:chgData name="Ansley, Carol (CCI-Atlanta)" userId="cbcdc21a-90c4-4b2f-81f7-da4165205229" providerId="ADAL" clId="{24ED0E83-A804-49AB-A557-E54A6026D92B}" dt="2022-08-10T14:08:23.387" v="9"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2022-08-11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August 18</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August 25</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Sept. 1</a:t>
            </a:r>
            <a:r>
              <a:rPr lang="en-US" sz="1600" spc="-1" baseline="30000" dirty="0">
                <a:latin typeface="Times New Roman" panose="02020603050405020304" pitchFamily="18" charset="0"/>
                <a:cs typeface="Times New Roman" panose="02020603050405020304" pitchFamily="18" charset="0"/>
                <a:sym typeface="Arial"/>
              </a:rPr>
              <a:t>st</a:t>
            </a:r>
            <a:r>
              <a:rPr lang="en-US" sz="1600" spc="-1" dirty="0">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22/1221r0 – Additional Requirements for Issue 2 and 7</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22/1306r0 – BPE Beaconing and Discovery Requirements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13118</TotalTime>
  <Words>3861</Words>
  <Application>Microsoft Office PowerPoint</Application>
  <PresentationFormat>On-screen Show (4:3)</PresentationFormat>
  <Paragraphs>395</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207</cp:revision>
  <dcterms:modified xsi:type="dcterms:W3CDTF">2022-08-10T14:55:34Z</dcterms:modified>
</cp:coreProperties>
</file>