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366" r:id="rId4"/>
    <p:sldId id="262" r:id="rId5"/>
    <p:sldId id="266" r:id="rId6"/>
    <p:sldId id="267" r:id="rId7"/>
    <p:sldId id="268" r:id="rId8"/>
    <p:sldId id="265" r:id="rId9"/>
    <p:sldId id="269" r:id="rId10"/>
    <p:sldId id="275" r:id="rId11"/>
    <p:sldId id="277" r:id="rId12"/>
    <p:sldId id="270" r:id="rId13"/>
    <p:sldId id="271" r:id="rId14"/>
    <p:sldId id="273" r:id="rId15"/>
    <p:sldId id="278" r:id="rId16"/>
    <p:sldId id="287" r:id="rId17"/>
    <p:sldId id="2367" r:id="rId18"/>
    <p:sldId id="286" r:id="rId19"/>
    <p:sldId id="288"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7" d="100"/>
          <a:sy n="57" d="100"/>
        </p:scale>
        <p:origin x="221" y="43"/>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802.11-22/1314r2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ec/dcn/18/ec-18-0080-00-ACSD-802-11bb.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September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2022-9-14</a:t>
            </a:r>
          </a:p>
        </p:txBody>
      </p:sp>
      <p:sp>
        <p:nvSpPr>
          <p:cNvPr id="6" name="Date Placeholder 3"/>
          <p:cNvSpPr>
            <a:spLocks noGrp="1"/>
          </p:cNvSpPr>
          <p:nvPr>
            <p:ph type="dt" idx="10"/>
          </p:nvPr>
        </p:nvSpPr>
        <p:spPr/>
        <p:txBody>
          <a:bodyPr/>
          <a:lstStyle/>
          <a:p>
            <a:r>
              <a:rPr lang="en-US"/>
              <a:t>September 2022</a:t>
            </a:r>
            <a:endParaRPr lang="en-GB" dirty="0"/>
          </a:p>
        </p:txBody>
      </p:sp>
      <p:sp>
        <p:nvSpPr>
          <p:cNvPr id="7" name="Footer Placeholder 4"/>
          <p:cNvSpPr>
            <a:spLocks noGrp="1"/>
          </p:cNvSpPr>
          <p:nvPr>
            <p:ph type="ftr" idx="11"/>
          </p:nvPr>
        </p:nvSpPr>
        <p:spPr/>
        <p:txBody>
          <a:bodyPr/>
          <a:lstStyle/>
          <a:p>
            <a:r>
              <a:rPr lang="en-GB"/>
              <a:t>Nikola Serafimovsk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103704216"/>
              </p:ext>
            </p:extLst>
          </p:nvPr>
        </p:nvGraphicFramePr>
        <p:xfrm>
          <a:off x="990600" y="3482975"/>
          <a:ext cx="10164763" cy="2466975"/>
        </p:xfrm>
        <a:graphic>
          <a:graphicData uri="http://schemas.openxmlformats.org/presentationml/2006/ole">
            <mc:AlternateContent xmlns:mc="http://schemas.openxmlformats.org/markup-compatibility/2006">
              <mc:Choice xmlns:v="urn:schemas-microsoft-com:vml" Requires="v">
                <p:oleObj name="Document" r:id="rId3" imgW="10444320" imgH="2540160" progId="Word.Document.8">
                  <p:embed/>
                </p:oleObj>
              </mc:Choice>
              <mc:Fallback>
                <p:oleObj name="Document" r:id="rId3" imgW="10444320" imgH="2540160" progId="Word.Document.8">
                  <p:embed/>
                  <p:pic>
                    <p:nvPicPr>
                      <p:cNvPr id="0" name="Picture 3"/>
                      <p:cNvPicPr>
                        <a:picLocks noChangeAspect="1" noChangeArrowheads="1"/>
                      </p:cNvPicPr>
                      <p:nvPr/>
                    </p:nvPicPr>
                    <p:blipFill>
                      <a:blip r:embed="rId4"/>
                      <a:srcRect/>
                      <a:stretch>
                        <a:fillRect/>
                      </a:stretch>
                    </p:blipFill>
                    <p:spPr bwMode="auto">
                      <a:xfrm>
                        <a:off x="990600" y="3482975"/>
                        <a:ext cx="10164763"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3.0</a:t>
            </a:r>
          </a:p>
          <a:p>
            <a:pPr marL="1200150" lvl="2" indent="-342900">
              <a:buFont typeface="Arial" panose="020B0604020202020204" pitchFamily="34" charset="0"/>
              <a:buChar char="•"/>
            </a:pPr>
            <a:r>
              <a:rPr lang="en-GB" altLang="en-US" sz="1200" dirty="0"/>
              <a:t>Doc 11-22/1498r1</a:t>
            </a:r>
          </a:p>
          <a:p>
            <a:pPr marL="800100" lvl="1" indent="-342900">
              <a:buFont typeface="Arial" panose="020B0604020202020204" pitchFamily="34" charset="0"/>
              <a:buChar char="•"/>
            </a:pPr>
            <a:r>
              <a:rPr lang="en-GB" altLang="en-US" sz="1400" dirty="0"/>
              <a:t>Present the EC SA ballot report</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Motion to create D4.0</a:t>
            </a:r>
          </a:p>
          <a:p>
            <a:pPr lvl="1">
              <a:buFont typeface="Arial" panose="020B0604020202020204" pitchFamily="34" charset="0"/>
              <a:buChar char="•"/>
            </a:pPr>
            <a:r>
              <a:rPr lang="en-GB" altLang="en-US" sz="1400" dirty="0"/>
              <a:t>Motion to approve the EC report for moving to SA ballot</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September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July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July 2022 plenary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11-22/1156r0</a:t>
            </a:r>
            <a:endParaRPr lang="en-GB" altLang="en-US" sz="2000" dirty="0"/>
          </a:p>
          <a:p>
            <a:endParaRPr lang="en-GB" altLang="en-US" sz="2000" dirty="0"/>
          </a:p>
          <a:p>
            <a:endParaRPr lang="en-GB" altLang="en-US" sz="2000" dirty="0"/>
          </a:p>
          <a:p>
            <a:r>
              <a:rPr lang="en-GB" altLang="en-US" sz="2000" dirty="0"/>
              <a:t>Move: 		Tuncer Baykas</a:t>
            </a:r>
          </a:p>
          <a:p>
            <a:r>
              <a:rPr lang="en-GB" altLang="en-US" sz="2000" dirty="0"/>
              <a:t>Second:		Harry Bims</a:t>
            </a:r>
          </a:p>
          <a:p>
            <a:endParaRPr lang="en-GB" altLang="en-US" sz="2000" dirty="0"/>
          </a:p>
          <a:p>
            <a:r>
              <a:rPr lang="en-GB" altLang="en-US" sz="2000" dirty="0"/>
              <a:t>Y / N / A 	unanimous</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September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11-22/1498r5 for  LB267 against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3</a:t>
            </a:r>
            <a:r>
              <a:rPr lang="en-US" dirty="0">
                <a:latin typeface="Times New Roman" panose="02020603050405020304" pitchFamily="18" charset="0"/>
                <a:ea typeface="Times New Roman" panose="02020603050405020304" pitchFamily="18" charset="0"/>
              </a:rPr>
              <a:t>.0,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4.0 incorporating these resolutions and ask for a 10-day WG re-circulation ballot.</a:t>
            </a:r>
          </a:p>
          <a:p>
            <a:endParaRPr lang="en-GB" altLang="en-US" sz="2000" dirty="0"/>
          </a:p>
          <a:p>
            <a:r>
              <a:rPr lang="en-GB" altLang="en-US" sz="2000" dirty="0"/>
              <a:t>Move: 		Matthias Wendt</a:t>
            </a:r>
          </a:p>
          <a:p>
            <a:r>
              <a:rPr lang="en-GB" altLang="en-US" sz="2000" dirty="0"/>
              <a:t>Second:		Volker Jungnickel </a:t>
            </a:r>
          </a:p>
          <a:p>
            <a:endParaRPr lang="en-GB" altLang="en-US" sz="2000" dirty="0"/>
          </a:p>
          <a:p>
            <a:r>
              <a:rPr lang="en-GB" altLang="en-US" sz="2000" dirty="0"/>
              <a:t>Y / N / A	4 / 0 / 0</a:t>
            </a:r>
          </a:p>
        </p:txBody>
      </p:sp>
    </p:spTree>
    <p:extLst>
      <p:ext uri="{BB962C8B-B14F-4D97-AF65-F5344CB8AC3E}">
        <p14:creationId xmlns:p14="http://schemas.microsoft.com/office/powerpoint/2010/main" val="2876464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September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11-22/1498r6 for  LB267 against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3</a:t>
            </a:r>
            <a:r>
              <a:rPr lang="en-US" dirty="0">
                <a:latin typeface="Times New Roman" panose="02020603050405020304" pitchFamily="18" charset="0"/>
                <a:ea typeface="Times New Roman" panose="02020603050405020304" pitchFamily="18" charset="0"/>
              </a:rPr>
              <a:t>.0,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4.0 incorporating these resolutions and ask for a 15-day WG re-circulation ballot.</a:t>
            </a:r>
          </a:p>
          <a:p>
            <a:endParaRPr lang="en-GB" altLang="en-US" sz="2000" dirty="0"/>
          </a:p>
          <a:p>
            <a:r>
              <a:rPr lang="en-GB" altLang="en-US" sz="2000" dirty="0"/>
              <a:t>Move: 		Matthias Wendt</a:t>
            </a:r>
          </a:p>
          <a:p>
            <a:r>
              <a:rPr lang="en-GB" altLang="en-US" sz="2000" dirty="0"/>
              <a:t>Second:		Volker Jungnickel </a:t>
            </a:r>
          </a:p>
          <a:p>
            <a:endParaRPr lang="en-GB" altLang="en-US" sz="2000" dirty="0"/>
          </a:p>
          <a:p>
            <a:r>
              <a:rPr lang="en-GB" altLang="en-US" sz="2000" dirty="0"/>
              <a:t>Y / N / A	5 / 0 / 0</a:t>
            </a:r>
          </a:p>
        </p:txBody>
      </p:sp>
    </p:spTree>
    <p:extLst>
      <p:ext uri="{BB962C8B-B14F-4D97-AF65-F5344CB8AC3E}">
        <p14:creationId xmlns:p14="http://schemas.microsoft.com/office/powerpoint/2010/main" val="2978832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September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SA ballot EC report and reaffirm the CSD</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	Approve document 11-22/1593r2 as the report to the IEEE 802 Executive Committee on the requirements for conditional approval to forward P802.11bb to SA Ballot,  </a:t>
            </a:r>
          </a:p>
          <a:p>
            <a:r>
              <a:rPr lang="en-GB" altLang="en-US" dirty="0"/>
              <a:t>•	Re-affirm the CSD in </a:t>
            </a:r>
            <a:r>
              <a:rPr lang="en-GB" altLang="en-US" dirty="0">
                <a:hlinkClick r:id="rId2"/>
              </a:rPr>
              <a:t>https://mentor.ieee.org/802-ec/dcn/18/ec-18-0080-00-ACSD-802-11bb.docx</a:t>
            </a:r>
            <a:r>
              <a:rPr lang="en-GB" altLang="en-US" dirty="0"/>
              <a:t>, and </a:t>
            </a:r>
          </a:p>
          <a:p>
            <a:r>
              <a:rPr lang="en-GB" altLang="en-US" dirty="0"/>
              <a:t>•	Request the IEEE 802 Executive Committee to conditionally approve forwarding P802.11bb to SA ballot. </a:t>
            </a:r>
          </a:p>
          <a:p>
            <a:r>
              <a:rPr lang="en-GB" altLang="en-US" dirty="0"/>
              <a:t> </a:t>
            </a:r>
          </a:p>
          <a:p>
            <a:r>
              <a:rPr lang="en-GB" altLang="en-US" dirty="0"/>
              <a:t>•	Moved: Volker Jungnickel,  Seconded: Matthias Wendt</a:t>
            </a:r>
          </a:p>
          <a:p>
            <a:pPr>
              <a:buFont typeface="Arial" panose="020B0604020202020204" pitchFamily="34" charset="0"/>
              <a:buChar char="•"/>
            </a:pPr>
            <a:r>
              <a:rPr lang="en-GB" altLang="en-US" dirty="0"/>
              <a:t>Result: 5 / 0 / 0</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wrap="square" anchor="ctr">
            <a:normAutofit/>
          </a:bodyPr>
          <a:lstStyle/>
          <a:p>
            <a:pPr>
              <a:buFontTx/>
              <a:buNone/>
            </a:pPr>
            <a:r>
              <a:rPr lang="en-GB" altLang="en-US" dirty="0"/>
              <a:t>Telecon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sz="half" idx="1"/>
          </p:nvPr>
        </p:nvSpPr>
        <p:spPr>
          <a:xfrm>
            <a:off x="914401" y="1981201"/>
            <a:ext cx="5077884" cy="4113213"/>
          </a:xfrm>
        </p:spPr>
        <p:txBody>
          <a:bodyPr wrap="square" anchor="t">
            <a:normAutofit/>
          </a:bodyPr>
          <a:lstStyle/>
          <a:p>
            <a:endParaRPr lang="en-GB" altLang="en-US" dirty="0"/>
          </a:p>
          <a:p>
            <a:endParaRPr lang="en-GB" altLang="en-US" dirty="0"/>
          </a:p>
          <a:p>
            <a:endParaRPr lang="en-GB" altLang="en-US" dirty="0"/>
          </a:p>
        </p:txBody>
      </p:sp>
      <p:sp>
        <p:nvSpPr>
          <p:cNvPr id="13" name="Content Placeholder 3">
            <a:extLst>
              <a:ext uri="{FF2B5EF4-FFF2-40B4-BE49-F238E27FC236}">
                <a16:creationId xmlns:a16="http://schemas.microsoft.com/office/drawing/2014/main" id="{CD667D52-5678-5977-295C-4D7ADDEEC1C7}"/>
              </a:ext>
            </a:extLst>
          </p:cNvPr>
          <p:cNvSpPr>
            <a:spLocks noGrp="1"/>
          </p:cNvSpPr>
          <p:nvPr>
            <p:ph sz="half" idx="2"/>
          </p:nvPr>
        </p:nvSpPr>
        <p:spPr>
          <a:xfrm>
            <a:off x="914401" y="1830390"/>
            <a:ext cx="10361084" cy="4113213"/>
          </a:xfrm>
        </p:spPr>
        <p:txBody>
          <a:bodyPr/>
          <a:lstStyle/>
          <a:p>
            <a:pPr marL="457200" indent="-457200">
              <a:buFont typeface="Arial" panose="020B0604020202020204" pitchFamily="34" charset="0"/>
              <a:buChar char="•"/>
            </a:pPr>
            <a:r>
              <a:rPr lang="en-US" dirty="0"/>
              <a:t>Tue., 4 Oct. at 9:00 ET (15:00 CET) for 2h</a:t>
            </a:r>
          </a:p>
          <a:p>
            <a:pPr marL="857250" lvl="1" indent="-457200">
              <a:buFont typeface="Arial" panose="020B0604020202020204" pitchFamily="34" charset="0"/>
              <a:buChar char="•"/>
            </a:pPr>
            <a:r>
              <a:rPr lang="en-US" dirty="0" err="1"/>
              <a:t>TGbb</a:t>
            </a:r>
            <a:r>
              <a:rPr lang="en-US" dirty="0"/>
              <a:t> can run motions for comment resolution on the telecons for D4.0 comments</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Wed., 5 Oct. at 09:00 ET (15:00 CET) for 2h</a:t>
            </a:r>
          </a:p>
          <a:p>
            <a:pPr marL="857250" lvl="1" indent="-457200">
              <a:buFont typeface="Arial" panose="020B0604020202020204" pitchFamily="34" charset="0"/>
              <a:buChar char="•"/>
            </a:pPr>
            <a:r>
              <a:rPr lang="en-US" dirty="0"/>
              <a:t>Motion for </a:t>
            </a:r>
            <a:r>
              <a:rPr lang="en-US" dirty="0" err="1"/>
              <a:t>TGbb</a:t>
            </a:r>
            <a:r>
              <a:rPr lang="en-US" dirty="0"/>
              <a:t> unchanged recirculation </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September 2022</a:t>
            </a:r>
            <a:endParaRPr lang="en-GB"/>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Nikola Serafimovsk (pureLiFi)</a:t>
            </a:r>
          </a:p>
        </p:txBody>
      </p:sp>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19</a:t>
            </a:fld>
            <a:endParaRPr lang="en-GB"/>
          </a:p>
        </p:txBody>
      </p:sp>
    </p:spTree>
    <p:extLst>
      <p:ext uri="{BB962C8B-B14F-4D97-AF65-F5344CB8AC3E}">
        <p14:creationId xmlns:p14="http://schemas.microsoft.com/office/powerpoint/2010/main" val="230363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September 2022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2150</Words>
  <Application>Microsoft Office PowerPoint</Application>
  <PresentationFormat>Widescreen</PresentationFormat>
  <Paragraphs>268</Paragraphs>
  <Slides>20</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Monotype Sorts</vt:lpstr>
      <vt:lpstr>Times New Roman</vt:lpstr>
      <vt:lpstr>Office Theme</vt:lpstr>
      <vt:lpstr>Document</vt:lpstr>
      <vt:lpstr>Light Communications Task Group (TGbb)  September 2022 Teleconference Agenda</vt:lpstr>
      <vt:lpstr>Abstract</vt:lpstr>
      <vt:lpstr>Registration for the September 802 wireless interim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July 2022 meeting</vt:lpstr>
      <vt:lpstr>Motion</vt:lpstr>
      <vt:lpstr>Motion</vt:lpstr>
      <vt:lpstr>Motion to approve SA ballot EC report and reaffirm the CSD</vt:lpstr>
      <vt:lpstr>Telecon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140</cp:revision>
  <cp:lastPrinted>1601-01-01T00:00:00Z</cp:lastPrinted>
  <dcterms:created xsi:type="dcterms:W3CDTF">2019-08-08T09:50:31Z</dcterms:created>
  <dcterms:modified xsi:type="dcterms:W3CDTF">2022-09-15T20:01:04Z</dcterms:modified>
</cp:coreProperties>
</file>