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87" r:id="rId17"/>
    <p:sldId id="286" r:id="rId18"/>
    <p:sldId id="28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802.11-22/1314r1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2022-9-14</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3.0</a:t>
            </a:r>
          </a:p>
          <a:p>
            <a:pPr marL="1200150" lvl="2" indent="-342900">
              <a:buFont typeface="Arial" panose="020B0604020202020204" pitchFamily="34" charset="0"/>
              <a:buChar char="•"/>
            </a:pPr>
            <a:r>
              <a:rPr lang="en-GB" altLang="en-US" sz="1200" dirty="0"/>
              <a:t>Doc 11-22/1498r1</a:t>
            </a:r>
          </a:p>
          <a:p>
            <a:pPr marL="800100" lvl="1" indent="-342900">
              <a:buFont typeface="Arial" panose="020B0604020202020204" pitchFamily="34" charset="0"/>
              <a:buChar char="•"/>
            </a:pPr>
            <a:r>
              <a:rPr lang="en-GB" altLang="en-US" sz="1400" dirty="0"/>
              <a:t>Present the EC SA ballot report</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Motion to create D4.0</a:t>
            </a:r>
          </a:p>
          <a:p>
            <a:pPr lvl="1">
              <a:buFont typeface="Arial" panose="020B0604020202020204" pitchFamily="34" charset="0"/>
              <a:buChar char="•"/>
            </a:pPr>
            <a:r>
              <a:rPr lang="en-GB" altLang="en-US" sz="1400" dirty="0"/>
              <a:t>Motion to approve the EC report for moving to SA ballot</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July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11-22/1156r0</a:t>
            </a:r>
            <a:endParaRPr lang="en-GB" altLang="en-US" sz="2000" dirty="0"/>
          </a:p>
          <a:p>
            <a:endParaRPr lang="en-GB" altLang="en-US" sz="2000" dirty="0"/>
          </a:p>
          <a:p>
            <a:endParaRPr lang="en-GB" altLang="en-US" sz="2000" dirty="0"/>
          </a:p>
          <a:p>
            <a:r>
              <a:rPr lang="en-GB" altLang="en-US" sz="2000" dirty="0"/>
              <a:t>Move: 		Tuncer Baykas</a:t>
            </a:r>
          </a:p>
          <a:p>
            <a:r>
              <a:rPr lang="en-GB" altLang="en-US" sz="2000" dirty="0"/>
              <a:t>Second:		Harry Bims</a:t>
            </a:r>
          </a:p>
          <a:p>
            <a:endParaRPr lang="en-GB" altLang="en-US" sz="2000" dirty="0"/>
          </a:p>
          <a:p>
            <a:r>
              <a:rPr lang="en-GB" altLang="en-US" sz="2000" dirty="0"/>
              <a:t>Y / N / A 	unanimous</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11-22/1498r5 for  LB267 against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3</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4.0 incorporating these resolutions and ask for a 10-day WG re-circulation ballot.</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4 / 0 / 0</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SA ballot EC report and reaffirm the CSD</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	Approve document 11-22/1593rX as the report to the IEEE 802 Executive Committee on the requirements for conditional approval to forward P802.11bb to SA Ballot,  </a:t>
            </a:r>
          </a:p>
          <a:p>
            <a:r>
              <a:rPr lang="en-GB" altLang="en-US" dirty="0"/>
              <a:t>•	Re-affirm the CSD in </a:t>
            </a:r>
            <a:r>
              <a:rPr lang="en-GB" altLang="en-US" dirty="0">
                <a:hlinkClick r:id="rId2"/>
              </a:rPr>
              <a:t>https://mentor.ieee.org/802-ec/dcn/18/ec-18-0080-00-ACSD-802-11bb.docx</a:t>
            </a:r>
            <a:r>
              <a:rPr lang="en-GB" altLang="en-US" dirty="0"/>
              <a:t>, and </a:t>
            </a:r>
          </a:p>
          <a:p>
            <a:r>
              <a:rPr lang="en-GB" altLang="en-US" dirty="0"/>
              <a:t>•	Request the IEEE 802 Executive Committee to conditionally approve forwarding P802.11bb to SA ballot. </a:t>
            </a:r>
          </a:p>
          <a:p>
            <a:r>
              <a:rPr lang="en-GB" altLang="en-US" dirty="0"/>
              <a:t> </a:t>
            </a:r>
          </a:p>
          <a:p>
            <a:r>
              <a:rPr lang="en-GB" altLang="en-US" dirty="0"/>
              <a:t>•	Moved: &lt;name&gt;,  Seconded: &lt;name&gt; </a:t>
            </a:r>
          </a:p>
          <a:p>
            <a:pPr>
              <a:buFont typeface="Arial" panose="020B0604020202020204" pitchFamily="34" charset="0"/>
              <a:buChar char="•"/>
            </a:pPr>
            <a:r>
              <a:rPr lang="en-GB" altLang="en-US" dirty="0"/>
              <a:t>Result: y-n-a</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wrap="square" anchor="ctr">
            <a:normAutofit/>
          </a:bodyPr>
          <a:lstStyle/>
          <a:p>
            <a:pPr>
              <a:buFontTx/>
              <a:buNone/>
            </a:pPr>
            <a:r>
              <a:rPr lang="en-GB" altLang="en-US" dirty="0"/>
              <a:t>Telecon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sz="half" idx="1"/>
          </p:nvPr>
        </p:nvSpPr>
        <p:spPr>
          <a:xfrm>
            <a:off x="914401" y="1981201"/>
            <a:ext cx="5077884" cy="4113213"/>
          </a:xfrm>
        </p:spPr>
        <p:txBody>
          <a:bodyPr wrap="square" anchor="t">
            <a:normAutofit/>
          </a:bodyPr>
          <a:lstStyle/>
          <a:p>
            <a:endParaRPr lang="en-GB" altLang="en-US" dirty="0"/>
          </a:p>
          <a:p>
            <a:endParaRPr lang="en-GB" altLang="en-US" dirty="0"/>
          </a:p>
          <a:p>
            <a:endParaRPr lang="en-GB" altLang="en-US" dirty="0"/>
          </a:p>
        </p:txBody>
      </p:sp>
      <p:sp>
        <p:nvSpPr>
          <p:cNvPr id="13" name="Content Placeholder 3">
            <a:extLst>
              <a:ext uri="{FF2B5EF4-FFF2-40B4-BE49-F238E27FC236}">
                <a16:creationId xmlns:a16="http://schemas.microsoft.com/office/drawing/2014/main" id="{CD667D52-5678-5977-295C-4D7ADDEEC1C7}"/>
              </a:ext>
            </a:extLst>
          </p:cNvPr>
          <p:cNvSpPr>
            <a:spLocks noGrp="1"/>
          </p:cNvSpPr>
          <p:nvPr>
            <p:ph sz="half" idx="2"/>
          </p:nvPr>
        </p:nvSpPr>
        <p:spPr>
          <a:xfrm>
            <a:off x="914401" y="1830390"/>
            <a:ext cx="10361084" cy="4113213"/>
          </a:xfrm>
        </p:spPr>
        <p:txBody>
          <a:bodyPr/>
          <a:lstStyle/>
          <a:p>
            <a:pPr marL="457200" indent="-457200">
              <a:buFont typeface="Arial" panose="020B0604020202020204" pitchFamily="34" charset="0"/>
              <a:buChar char="•"/>
            </a:pPr>
            <a:r>
              <a:rPr lang="en-US" dirty="0"/>
              <a:t>Thur., 29 Sept. at 10:00 ET (16:00 CET) for 2h</a:t>
            </a:r>
          </a:p>
          <a:p>
            <a:pPr marL="857250" lvl="1" indent="-457200">
              <a:buFont typeface="Arial" panose="020B0604020202020204" pitchFamily="34" charset="0"/>
              <a:buChar char="•"/>
            </a:pPr>
            <a:r>
              <a:rPr lang="en-US" dirty="0"/>
              <a:t>If WG provides Conditional Approval, then </a:t>
            </a:r>
            <a:r>
              <a:rPr lang="en-US" dirty="0" err="1"/>
              <a:t>TGbb</a:t>
            </a:r>
            <a:r>
              <a:rPr lang="en-US" dirty="0"/>
              <a:t> can run motions on the telecons for D4.0 comments &amp; starting the SA ballot</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Thur., 9 Nov. at 10:00 ET (16:00 CET) for 2h</a:t>
            </a:r>
          </a:p>
          <a:p>
            <a:pPr marL="857250" lvl="1" indent="-457200">
              <a:buFont typeface="Arial" panose="020B0604020202020204" pitchFamily="34" charset="0"/>
              <a:buChar char="•"/>
            </a:pPr>
            <a:r>
              <a:rPr lang="en-US" dirty="0"/>
              <a:t>Review the SA ballot comments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September 2022</a:t>
            </a:r>
            <a:endParaRPr lang="en-GB"/>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Nikola Serafimovsk (pureLiFi)</a:t>
            </a:r>
          </a:p>
        </p:txBody>
      </p:sp>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18</a:t>
            </a:fld>
            <a:endParaRPr lang="en-GB"/>
          </a:p>
        </p:txBody>
      </p:sp>
    </p:spTree>
    <p:extLst>
      <p:ext uri="{BB962C8B-B14F-4D97-AF65-F5344CB8AC3E}">
        <p14:creationId xmlns:p14="http://schemas.microsoft.com/office/powerpoint/2010/main" val="23036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2082</Words>
  <Application>Microsoft Office PowerPoint</Application>
  <PresentationFormat>Widescreen</PresentationFormat>
  <Paragraphs>258</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September 2022 Teleconference Agenda</vt:lpstr>
      <vt:lpstr>Abstract</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July 2022 meeting</vt:lpstr>
      <vt:lpstr>Motion</vt:lpstr>
      <vt:lpstr>Motion to approve SA ballot EC report and reaffirm the CSD</vt:lpstr>
      <vt:lpstr>Telecon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139</cp:revision>
  <cp:lastPrinted>1601-01-01T00:00:00Z</cp:lastPrinted>
  <dcterms:created xsi:type="dcterms:W3CDTF">2019-08-08T09:50:31Z</dcterms:created>
  <dcterms:modified xsi:type="dcterms:W3CDTF">2022-09-15T00:02:48Z</dcterms:modified>
</cp:coreProperties>
</file>