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86" r:id="rId17"/>
    <p:sldId id="287" r:id="rId18"/>
    <p:sldId id="28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2022-8-9</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3.0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Move to SA ballot</a:t>
            </a:r>
            <a:endParaRPr lang="tr-TR"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July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2022 and September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July 2022 and September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11-22/XXXX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3</a:t>
            </a:r>
            <a:r>
              <a:rPr lang="en-US" dirty="0">
                <a:latin typeface="Times New Roman" panose="02020603050405020304" pitchFamily="18" charset="0"/>
                <a:ea typeface="Times New Roman" panose="02020603050405020304" pitchFamily="18" charset="0"/>
              </a:rPr>
              <a:t>.0,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4.0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an SA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September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1941</Words>
  <Application>Microsoft Office PowerPoint</Application>
  <PresentationFormat>Widescreen</PresentationFormat>
  <Paragraphs>253</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September 2022 Teleconference Agenda</vt:lpstr>
      <vt:lpstr>Abstract</vt:lpstr>
      <vt:lpstr>Registration for the September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July 2022 meeting</vt:lpstr>
      <vt:lpstr>Motion to approve the minutes between the July 2022 and September 2022 meeting</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136</cp:revision>
  <cp:lastPrinted>1601-01-01T00:00:00Z</cp:lastPrinted>
  <dcterms:created xsi:type="dcterms:W3CDTF">2019-08-08T09:50:31Z</dcterms:created>
  <dcterms:modified xsi:type="dcterms:W3CDTF">2022-08-09T10:31:44Z</dcterms:modified>
</cp:coreProperties>
</file>