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86" r:id="rId17"/>
    <p:sldId id="287" r:id="rId18"/>
    <p:sldId id="288"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6"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802.11-22/1314r0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2022-8-9</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name="Document" r:id="rId3" imgW="10444320" imgH="2540160" progId="Word.Document.8">
                  <p:embed/>
                </p:oleObj>
              </mc:Choice>
              <mc:Fallback>
                <p:oleObj name="Document" r:id="rId3" imgW="10444320" imgH="2540160" progId="Word.Document.8">
                  <p:embed/>
                  <p:pic>
                    <p:nvPicPr>
                      <p:cNvPr id="0" name="Picture 3"/>
                      <p:cNvPicPr>
                        <a:picLocks noChangeAspect="1" noChangeArrowheads="1"/>
                      </p:cNvPicPr>
                      <p:nvPr/>
                    </p:nvPicPr>
                    <p:blipFill>
                      <a:blip r:embed="rId4"/>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3.0</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Move to SA ballot</a:t>
            </a:r>
            <a:endParaRPr lang="tr-TR" altLang="en-US" sz="1400" dirty="0"/>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July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July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a:t>
            </a:r>
            <a:endParaRPr lang="en-GB" altLang="en-US" sz="2000" dirty="0"/>
          </a:p>
          <a:p>
            <a:endParaRPr lang="en-GB" altLang="en-US" sz="2000"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2022 and September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telecons between the July 2022 and September 2022 meeting, specifically: </a:t>
            </a:r>
          </a:p>
          <a:p>
            <a:pPr>
              <a:buFont typeface="Arial" panose="020B0604020202020204" pitchFamily="34" charset="0"/>
              <a:buChar char="•"/>
            </a:pPr>
            <a:r>
              <a:rPr lang="en-GB" altLang="en-US" dirty="0"/>
              <a:t>Doc. </a:t>
            </a:r>
          </a:p>
          <a:p>
            <a:pPr>
              <a:buFont typeface="Arial" panose="020B0604020202020204" pitchFamily="34" charset="0"/>
              <a:buChar char="•"/>
            </a:pP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11-22/XXXX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3</a:t>
            </a:r>
            <a:r>
              <a:rPr lang="en-US" dirty="0">
                <a:latin typeface="Times New Roman" panose="02020603050405020304" pitchFamily="18" charset="0"/>
                <a:ea typeface="Times New Roman" panose="02020603050405020304" pitchFamily="18" charset="0"/>
              </a:rPr>
              <a:t>.0,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4.0 incorporating these resolutions, and</a:t>
            </a:r>
          </a:p>
          <a:p>
            <a:pPr marL="0" lvl="0" indent="0">
              <a:tabLst>
                <a:tab pos="457200" algn="l"/>
              </a:tabLst>
            </a:pPr>
            <a:r>
              <a:rPr lang="en-US" dirty="0">
                <a:latin typeface="Times New Roman" panose="02020603050405020304" pitchFamily="18" charset="0"/>
                <a:ea typeface="Times New Roman" panose="02020603050405020304" pitchFamily="18" charset="0"/>
              </a:rPr>
              <a:t>Start an SA ballot. </a:t>
            </a:r>
            <a:endParaRPr lang="en-US" sz="2400" b="1" dirty="0">
              <a:effectLst/>
              <a:latin typeface="Times New Roman" panose="02020603050405020304" pitchFamily="18" charset="0"/>
              <a:ea typeface="Times New Roman" panose="02020603050405020304" pitchFamily="18" charset="0"/>
            </a:endParaRP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Telecom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230363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2022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1941</Words>
  <Application>Microsoft Office PowerPoint</Application>
  <PresentationFormat>Widescreen</PresentationFormat>
  <Paragraphs>253</Paragraphs>
  <Slides>19</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Monotype Sorts</vt:lpstr>
      <vt:lpstr>Times New Roman</vt:lpstr>
      <vt:lpstr>Office Theme</vt:lpstr>
      <vt:lpstr>Document</vt:lpstr>
      <vt:lpstr>Light Communications Task Group (TGbb)  September 2022 Teleconference Agenda</vt:lpstr>
      <vt:lpstr>Abstract</vt:lpstr>
      <vt:lpstr>Registration for the September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July 2022 meeting</vt:lpstr>
      <vt:lpstr>Motion to approve the minutes between the July 2022 and September 2022 meeting</vt:lpstr>
      <vt:lpstr>Motion</vt:lpstr>
      <vt:lpstr>Telecom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136</cp:revision>
  <cp:lastPrinted>1601-01-01T00:00:00Z</cp:lastPrinted>
  <dcterms:created xsi:type="dcterms:W3CDTF">2019-08-08T09:50:31Z</dcterms:created>
  <dcterms:modified xsi:type="dcterms:W3CDTF">2022-08-09T10:31:44Z</dcterms:modified>
</cp:coreProperties>
</file>